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6" r:id="rId3"/>
    <p:sldId id="258" r:id="rId4"/>
    <p:sldId id="317" r:id="rId5"/>
    <p:sldId id="318" r:id="rId6"/>
    <p:sldId id="273" r:id="rId7"/>
    <p:sldId id="272" r:id="rId8"/>
    <p:sldId id="280" r:id="rId9"/>
    <p:sldId id="278" r:id="rId10"/>
    <p:sldId id="269" r:id="rId11"/>
    <p:sldId id="310" r:id="rId12"/>
    <p:sldId id="261" r:id="rId13"/>
    <p:sldId id="262" r:id="rId14"/>
    <p:sldId id="308" r:id="rId15"/>
    <p:sldId id="309" r:id="rId16"/>
    <p:sldId id="305" r:id="rId17"/>
    <p:sldId id="313" r:id="rId18"/>
    <p:sldId id="307" r:id="rId19"/>
    <p:sldId id="311" r:id="rId20"/>
    <p:sldId id="286" r:id="rId21"/>
    <p:sldId id="312" r:id="rId22"/>
    <p:sldId id="303" r:id="rId23"/>
    <p:sldId id="296" r:id="rId24"/>
    <p:sldId id="314" r:id="rId25"/>
    <p:sldId id="315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947"/>
    <a:srgbClr val="F74743"/>
    <a:srgbClr val="004CAD"/>
    <a:srgbClr val="FF9999"/>
    <a:srgbClr val="006EC6"/>
    <a:srgbClr val="FC04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81364" autoAdjust="0"/>
  </p:normalViewPr>
  <p:slideViewPr>
    <p:cSldViewPr snapToGrid="0">
      <p:cViewPr varScale="1">
        <p:scale>
          <a:sx n="94" d="100"/>
          <a:sy n="94" d="100"/>
        </p:scale>
        <p:origin x="1212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mp\Dropbox\Research\EnumeratingMinimalTriangulations\5-PODS\TDEnumPods2017\Excel\QualitySingleB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mp\Dropbox\Research\EnumeratingMinimalTriangulations\5-PODS\TDEnumPods2017\Excel\QualitySingleB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improvementToTime!$H$1</c:f>
              <c:strCache>
                <c:ptCount val="1"/>
                <c:pt idx="0">
                  <c:v>min width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improvementToTime!$A$2:$A$4100</c:f>
              <c:numCache>
                <c:formatCode>General</c:formatCode>
                <c:ptCount val="4099"/>
                <c:pt idx="0">
                  <c:v>5.6666666666666671E-4</c:v>
                </c:pt>
                <c:pt idx="1">
                  <c:v>1.5499999999999999E-3</c:v>
                </c:pt>
                <c:pt idx="2">
                  <c:v>4.2166666666666663E-3</c:v>
                </c:pt>
                <c:pt idx="3">
                  <c:v>5.8833333333333333E-3</c:v>
                </c:pt>
                <c:pt idx="4">
                  <c:v>1.155E-2</c:v>
                </c:pt>
                <c:pt idx="5">
                  <c:v>1.3216666666666666E-2</c:v>
                </c:pt>
                <c:pt idx="6">
                  <c:v>2.155E-2</c:v>
                </c:pt>
                <c:pt idx="7">
                  <c:v>2.315E-2</c:v>
                </c:pt>
                <c:pt idx="8">
                  <c:v>2.4683333333333335E-2</c:v>
                </c:pt>
                <c:pt idx="9">
                  <c:v>2.615E-2</c:v>
                </c:pt>
                <c:pt idx="10">
                  <c:v>4.1300000000000003E-2</c:v>
                </c:pt>
                <c:pt idx="11">
                  <c:v>4.2866666666666671E-2</c:v>
                </c:pt>
                <c:pt idx="12">
                  <c:v>4.4449999999999996E-2</c:v>
                </c:pt>
                <c:pt idx="13">
                  <c:v>4.6016666666666671E-2</c:v>
                </c:pt>
                <c:pt idx="14">
                  <c:v>4.7483333333333336E-2</c:v>
                </c:pt>
                <c:pt idx="15">
                  <c:v>4.8833333333333333E-2</c:v>
                </c:pt>
                <c:pt idx="16">
                  <c:v>5.0200000000000002E-2</c:v>
                </c:pt>
                <c:pt idx="17">
                  <c:v>5.1516666666666669E-2</c:v>
                </c:pt>
                <c:pt idx="18">
                  <c:v>5.2849999999999994E-2</c:v>
                </c:pt>
                <c:pt idx="19">
                  <c:v>5.4199999999999998E-2</c:v>
                </c:pt>
                <c:pt idx="20">
                  <c:v>7.9516666666666666E-2</c:v>
                </c:pt>
                <c:pt idx="21">
                  <c:v>8.8216666666666665E-2</c:v>
                </c:pt>
                <c:pt idx="22">
                  <c:v>9.6216666666666659E-2</c:v>
                </c:pt>
                <c:pt idx="23">
                  <c:v>0.10489999999999999</c:v>
                </c:pt>
                <c:pt idx="24">
                  <c:v>0.11138333333333333</c:v>
                </c:pt>
                <c:pt idx="25">
                  <c:v>0.11291666666666668</c:v>
                </c:pt>
                <c:pt idx="26">
                  <c:v>0.11446666666666667</c:v>
                </c:pt>
                <c:pt idx="27">
                  <c:v>0.11606666666666668</c:v>
                </c:pt>
                <c:pt idx="28">
                  <c:v>0.11765</c:v>
                </c:pt>
                <c:pt idx="29">
                  <c:v>0.11925000000000001</c:v>
                </c:pt>
                <c:pt idx="30">
                  <c:v>0.12083333333333333</c:v>
                </c:pt>
                <c:pt idx="31">
                  <c:v>0.12241666666666666</c:v>
                </c:pt>
                <c:pt idx="32">
                  <c:v>0.12396666666666666</c:v>
                </c:pt>
                <c:pt idx="33">
                  <c:v>0.12575</c:v>
                </c:pt>
                <c:pt idx="34">
                  <c:v>0.12721666666666667</c:v>
                </c:pt>
                <c:pt idx="35">
                  <c:v>0.12888333333333332</c:v>
                </c:pt>
                <c:pt idx="36">
                  <c:v>0.13038333333333335</c:v>
                </c:pt>
                <c:pt idx="37">
                  <c:v>0.13211666666666666</c:v>
                </c:pt>
                <c:pt idx="38">
                  <c:v>0.1336</c:v>
                </c:pt>
                <c:pt idx="39">
                  <c:v>0.13488333333333333</c:v>
                </c:pt>
                <c:pt idx="40">
                  <c:v>0.13636666666666666</c:v>
                </c:pt>
                <c:pt idx="41">
                  <c:v>0.13755000000000001</c:v>
                </c:pt>
                <c:pt idx="42">
                  <c:v>0.13888333333333333</c:v>
                </c:pt>
                <c:pt idx="43">
                  <c:v>0.13994999999999999</c:v>
                </c:pt>
                <c:pt idx="44">
                  <c:v>0.14108333333333334</c:v>
                </c:pt>
                <c:pt idx="45">
                  <c:v>0.14221666666666666</c:v>
                </c:pt>
                <c:pt idx="46">
                  <c:v>0.14321666666666666</c:v>
                </c:pt>
                <c:pt idx="47">
                  <c:v>0.14471666666666666</c:v>
                </c:pt>
                <c:pt idx="48">
                  <c:v>0.21408333333333335</c:v>
                </c:pt>
                <c:pt idx="49">
                  <c:v>0.22173333333333334</c:v>
                </c:pt>
                <c:pt idx="50">
                  <c:v>0.22985</c:v>
                </c:pt>
                <c:pt idx="51">
                  <c:v>0.23155000000000001</c:v>
                </c:pt>
                <c:pt idx="52">
                  <c:v>0.23693333333333333</c:v>
                </c:pt>
                <c:pt idx="53">
                  <c:v>0.25146666666666667</c:v>
                </c:pt>
                <c:pt idx="54">
                  <c:v>0.25325000000000003</c:v>
                </c:pt>
                <c:pt idx="55">
                  <c:v>0.25868333333333332</c:v>
                </c:pt>
                <c:pt idx="56">
                  <c:v>0.27181666666666671</c:v>
                </c:pt>
                <c:pt idx="57">
                  <c:v>0.2734833333333333</c:v>
                </c:pt>
                <c:pt idx="58">
                  <c:v>0.27873333333333333</c:v>
                </c:pt>
                <c:pt idx="59">
                  <c:v>0.29188333333333338</c:v>
                </c:pt>
                <c:pt idx="60">
                  <c:v>0.29358333333333331</c:v>
                </c:pt>
                <c:pt idx="61">
                  <c:v>0.29883333333333334</c:v>
                </c:pt>
                <c:pt idx="62">
                  <c:v>0.3268166666666667</c:v>
                </c:pt>
                <c:pt idx="63">
                  <c:v>0.3284333333333333</c:v>
                </c:pt>
                <c:pt idx="64">
                  <c:v>0.33005000000000001</c:v>
                </c:pt>
                <c:pt idx="65">
                  <c:v>0.33165</c:v>
                </c:pt>
                <c:pt idx="66">
                  <c:v>0.33326666666666666</c:v>
                </c:pt>
                <c:pt idx="67">
                  <c:v>0.33483333333333332</c:v>
                </c:pt>
                <c:pt idx="68">
                  <c:v>0.33643333333333331</c:v>
                </c:pt>
                <c:pt idx="69">
                  <c:v>0.33801666666666663</c:v>
                </c:pt>
                <c:pt idx="70">
                  <c:v>0.33960000000000001</c:v>
                </c:pt>
                <c:pt idx="71">
                  <c:v>0.34115000000000001</c:v>
                </c:pt>
                <c:pt idx="72">
                  <c:v>0.34273333333333333</c:v>
                </c:pt>
                <c:pt idx="73">
                  <c:v>0.34428333333333333</c:v>
                </c:pt>
                <c:pt idx="74">
                  <c:v>0.34586666666666666</c:v>
                </c:pt>
                <c:pt idx="75">
                  <c:v>0.34750000000000003</c:v>
                </c:pt>
                <c:pt idx="76">
                  <c:v>0.34910000000000002</c:v>
                </c:pt>
                <c:pt idx="77">
                  <c:v>0.35056666666666664</c:v>
                </c:pt>
                <c:pt idx="78">
                  <c:v>0.35205000000000003</c:v>
                </c:pt>
                <c:pt idx="79">
                  <c:v>0.35355000000000003</c:v>
                </c:pt>
                <c:pt idx="80">
                  <c:v>0.35508333333333331</c:v>
                </c:pt>
                <c:pt idx="81">
                  <c:v>0.35658333333333331</c:v>
                </c:pt>
                <c:pt idx="82">
                  <c:v>0.35810000000000003</c:v>
                </c:pt>
                <c:pt idx="83">
                  <c:v>0.35966666666666663</c:v>
                </c:pt>
                <c:pt idx="84">
                  <c:v>0.36123333333333335</c:v>
                </c:pt>
                <c:pt idx="85">
                  <c:v>0.36281666666666662</c:v>
                </c:pt>
                <c:pt idx="86">
                  <c:v>0.36430000000000001</c:v>
                </c:pt>
                <c:pt idx="87">
                  <c:v>0.36585000000000001</c:v>
                </c:pt>
                <c:pt idx="88">
                  <c:v>0.36741666666666667</c:v>
                </c:pt>
                <c:pt idx="89">
                  <c:v>0.36896666666666672</c:v>
                </c:pt>
                <c:pt idx="90">
                  <c:v>0.37041666666666667</c:v>
                </c:pt>
                <c:pt idx="91">
                  <c:v>0.37169999999999997</c:v>
                </c:pt>
                <c:pt idx="92">
                  <c:v>0.37296666666666667</c:v>
                </c:pt>
                <c:pt idx="93">
                  <c:v>0.37426666666666664</c:v>
                </c:pt>
                <c:pt idx="94">
                  <c:v>0.37571666666666664</c:v>
                </c:pt>
                <c:pt idx="95">
                  <c:v>0.37738333333333335</c:v>
                </c:pt>
                <c:pt idx="96">
                  <c:v>0.37903333333333333</c:v>
                </c:pt>
                <c:pt idx="97">
                  <c:v>0.38066666666666665</c:v>
                </c:pt>
                <c:pt idx="98">
                  <c:v>0.38229999999999997</c:v>
                </c:pt>
                <c:pt idx="99">
                  <c:v>0.38398333333333334</c:v>
                </c:pt>
                <c:pt idx="100">
                  <c:v>0.38561666666666666</c:v>
                </c:pt>
                <c:pt idx="101">
                  <c:v>0.3873166666666667</c:v>
                </c:pt>
                <c:pt idx="102">
                  <c:v>0.38896666666666668</c:v>
                </c:pt>
                <c:pt idx="103">
                  <c:v>0.39061666666666667</c:v>
                </c:pt>
                <c:pt idx="104">
                  <c:v>0.39226666666666671</c:v>
                </c:pt>
                <c:pt idx="105">
                  <c:v>0.39390000000000003</c:v>
                </c:pt>
                <c:pt idx="106">
                  <c:v>0.39556666666666668</c:v>
                </c:pt>
                <c:pt idx="107">
                  <c:v>0.3972</c:v>
                </c:pt>
                <c:pt idx="108">
                  <c:v>0.39885000000000004</c:v>
                </c:pt>
                <c:pt idx="109">
                  <c:v>0.40050000000000002</c:v>
                </c:pt>
                <c:pt idx="110">
                  <c:v>0.40201666666666663</c:v>
                </c:pt>
                <c:pt idx="111">
                  <c:v>0.4034833333333333</c:v>
                </c:pt>
                <c:pt idx="112">
                  <c:v>0.40493333333333331</c:v>
                </c:pt>
                <c:pt idx="113">
                  <c:v>0.40643333333333331</c:v>
                </c:pt>
                <c:pt idx="114">
                  <c:v>0.40778333333333333</c:v>
                </c:pt>
                <c:pt idx="115">
                  <c:v>0.40898333333333337</c:v>
                </c:pt>
                <c:pt idx="116">
                  <c:v>0.41018333333333334</c:v>
                </c:pt>
                <c:pt idx="117">
                  <c:v>0.41138333333333332</c:v>
                </c:pt>
                <c:pt idx="118">
                  <c:v>0.41248333333333331</c:v>
                </c:pt>
                <c:pt idx="119">
                  <c:v>0.41346666666666665</c:v>
                </c:pt>
                <c:pt idx="120">
                  <c:v>0.41450000000000004</c:v>
                </c:pt>
                <c:pt idx="121">
                  <c:v>0.41561666666666669</c:v>
                </c:pt>
                <c:pt idx="122">
                  <c:v>0.41681666666666667</c:v>
                </c:pt>
                <c:pt idx="123">
                  <c:v>0.41795000000000004</c:v>
                </c:pt>
                <c:pt idx="124">
                  <c:v>0.57645000000000002</c:v>
                </c:pt>
                <c:pt idx="125">
                  <c:v>0.57776666666666665</c:v>
                </c:pt>
                <c:pt idx="126">
                  <c:v>0.58258333333333334</c:v>
                </c:pt>
                <c:pt idx="127">
                  <c:v>0.59525000000000006</c:v>
                </c:pt>
                <c:pt idx="128">
                  <c:v>0.59684999999999999</c:v>
                </c:pt>
                <c:pt idx="129">
                  <c:v>0.60181666666666667</c:v>
                </c:pt>
                <c:pt idx="130">
                  <c:v>0.71351666666666669</c:v>
                </c:pt>
                <c:pt idx="131">
                  <c:v>0.71501666666666674</c:v>
                </c:pt>
                <c:pt idx="132">
                  <c:v>0.71655000000000002</c:v>
                </c:pt>
                <c:pt idx="133">
                  <c:v>0.7213666666666666</c:v>
                </c:pt>
                <c:pt idx="134">
                  <c:v>0.72283333333333333</c:v>
                </c:pt>
                <c:pt idx="135">
                  <c:v>0.72816666666666663</c:v>
                </c:pt>
                <c:pt idx="136">
                  <c:v>0.74288333333333334</c:v>
                </c:pt>
                <c:pt idx="137">
                  <c:v>0.75588333333333335</c:v>
                </c:pt>
                <c:pt idx="138">
                  <c:v>0.75721666666666665</c:v>
                </c:pt>
                <c:pt idx="139">
                  <c:v>0.75881666666666669</c:v>
                </c:pt>
                <c:pt idx="140">
                  <c:v>0.76363333333333328</c:v>
                </c:pt>
                <c:pt idx="141">
                  <c:v>0.76513333333333333</c:v>
                </c:pt>
                <c:pt idx="142">
                  <c:v>0.77066666666666672</c:v>
                </c:pt>
                <c:pt idx="143">
                  <c:v>0.78538333333333332</c:v>
                </c:pt>
                <c:pt idx="144">
                  <c:v>0.79925000000000002</c:v>
                </c:pt>
                <c:pt idx="145">
                  <c:v>0.80101666666666671</c:v>
                </c:pt>
                <c:pt idx="146">
                  <c:v>0.8027833333333334</c:v>
                </c:pt>
                <c:pt idx="147">
                  <c:v>0.80793333333333328</c:v>
                </c:pt>
                <c:pt idx="148">
                  <c:v>0.80959999999999999</c:v>
                </c:pt>
                <c:pt idx="149">
                  <c:v>0.81526666666666658</c:v>
                </c:pt>
                <c:pt idx="150">
                  <c:v>0.83045000000000002</c:v>
                </c:pt>
                <c:pt idx="151">
                  <c:v>0.84381666666666666</c:v>
                </c:pt>
                <c:pt idx="152">
                  <c:v>0.84531666666666672</c:v>
                </c:pt>
                <c:pt idx="153">
                  <c:v>0.84671666666666667</c:v>
                </c:pt>
                <c:pt idx="154">
                  <c:v>0.85138333333333327</c:v>
                </c:pt>
                <c:pt idx="155">
                  <c:v>0.85273333333333334</c:v>
                </c:pt>
                <c:pt idx="156">
                  <c:v>0.85804999999999998</c:v>
                </c:pt>
                <c:pt idx="157">
                  <c:v>0.87255000000000005</c:v>
                </c:pt>
                <c:pt idx="158">
                  <c:v>0.88505</c:v>
                </c:pt>
                <c:pt idx="159">
                  <c:v>0.89354999999999996</c:v>
                </c:pt>
                <c:pt idx="160">
                  <c:v>0.90203333333333335</c:v>
                </c:pt>
                <c:pt idx="161">
                  <c:v>0.91021666666666667</c:v>
                </c:pt>
                <c:pt idx="162">
                  <c:v>0.91796666666666671</c:v>
                </c:pt>
                <c:pt idx="163">
                  <c:v>0.91954999999999998</c:v>
                </c:pt>
                <c:pt idx="164">
                  <c:v>0.92115000000000002</c:v>
                </c:pt>
                <c:pt idx="165">
                  <c:v>0.92273333333333329</c:v>
                </c:pt>
                <c:pt idx="166">
                  <c:v>0.92430000000000001</c:v>
                </c:pt>
                <c:pt idx="167">
                  <c:v>0.92590000000000006</c:v>
                </c:pt>
                <c:pt idx="168">
                  <c:v>0.92754999999999999</c:v>
                </c:pt>
                <c:pt idx="169">
                  <c:v>0.92920000000000003</c:v>
                </c:pt>
                <c:pt idx="170">
                  <c:v>0.93084999999999996</c:v>
                </c:pt>
                <c:pt idx="171">
                  <c:v>0.9325500000000001</c:v>
                </c:pt>
                <c:pt idx="172">
                  <c:v>0.93420000000000003</c:v>
                </c:pt>
                <c:pt idx="173">
                  <c:v>0.93580000000000008</c:v>
                </c:pt>
                <c:pt idx="174">
                  <c:v>0.93738333333333335</c:v>
                </c:pt>
                <c:pt idx="175">
                  <c:v>0.93898333333333328</c:v>
                </c:pt>
                <c:pt idx="176">
                  <c:v>0.94055</c:v>
                </c:pt>
                <c:pt idx="177">
                  <c:v>0.94210000000000005</c:v>
                </c:pt>
                <c:pt idx="178">
                  <c:v>0.94376666666666664</c:v>
                </c:pt>
                <c:pt idx="179">
                  <c:v>0.94538333333333335</c:v>
                </c:pt>
                <c:pt idx="180">
                  <c:v>0.94701666666666662</c:v>
                </c:pt>
                <c:pt idx="181">
                  <c:v>0.94869999999999999</c:v>
                </c:pt>
                <c:pt idx="182">
                  <c:v>0.95036666666666669</c:v>
                </c:pt>
                <c:pt idx="183">
                  <c:v>0.95198333333333329</c:v>
                </c:pt>
                <c:pt idx="184">
                  <c:v>0.95358333333333334</c:v>
                </c:pt>
                <c:pt idx="185">
                  <c:v>0.95516666666666672</c:v>
                </c:pt>
                <c:pt idx="186">
                  <c:v>0.95674999999999999</c:v>
                </c:pt>
                <c:pt idx="187">
                  <c:v>0.95831666666666671</c:v>
                </c:pt>
                <c:pt idx="188">
                  <c:v>0.95989999999999998</c:v>
                </c:pt>
                <c:pt idx="189">
                  <c:v>0.96148333333333336</c:v>
                </c:pt>
                <c:pt idx="190">
                  <c:v>0.96291666666666664</c:v>
                </c:pt>
                <c:pt idx="191">
                  <c:v>0.96423333333333328</c:v>
                </c:pt>
                <c:pt idx="192">
                  <c:v>0.96553333333333335</c:v>
                </c:pt>
                <c:pt idx="193">
                  <c:v>0.96681666666666666</c:v>
                </c:pt>
                <c:pt idx="194">
                  <c:v>0.9680833333333333</c:v>
                </c:pt>
                <c:pt idx="195">
                  <c:v>0.96933333333333327</c:v>
                </c:pt>
                <c:pt idx="196">
                  <c:v>0.97058333333333335</c:v>
                </c:pt>
                <c:pt idx="197">
                  <c:v>0.97186666666666666</c:v>
                </c:pt>
                <c:pt idx="198">
                  <c:v>0.97311666666666663</c:v>
                </c:pt>
                <c:pt idx="199">
                  <c:v>0.97436666666666671</c:v>
                </c:pt>
                <c:pt idx="200">
                  <c:v>0.97563333333333324</c:v>
                </c:pt>
                <c:pt idx="201">
                  <c:v>0.97688333333333333</c:v>
                </c:pt>
                <c:pt idx="202">
                  <c:v>0.97831666666666661</c:v>
                </c:pt>
                <c:pt idx="203">
                  <c:v>0.97989999999999999</c:v>
                </c:pt>
                <c:pt idx="204">
                  <c:v>0.98150000000000004</c:v>
                </c:pt>
                <c:pt idx="205">
                  <c:v>0.98314999999999997</c:v>
                </c:pt>
                <c:pt idx="206">
                  <c:v>0.98493333333333333</c:v>
                </c:pt>
                <c:pt idx="207">
                  <c:v>0.98668333333333336</c:v>
                </c:pt>
                <c:pt idx="208">
                  <c:v>0.98843333333333327</c:v>
                </c:pt>
                <c:pt idx="209">
                  <c:v>0.99013333333333331</c:v>
                </c:pt>
                <c:pt idx="210">
                  <c:v>0.99155000000000004</c:v>
                </c:pt>
                <c:pt idx="211">
                  <c:v>0.9933833333333334</c:v>
                </c:pt>
                <c:pt idx="212">
                  <c:v>0.99488333333333334</c:v>
                </c:pt>
                <c:pt idx="213">
                  <c:v>0.99654999999999994</c:v>
                </c:pt>
                <c:pt idx="214">
                  <c:v>0.99788333333333334</c:v>
                </c:pt>
                <c:pt idx="215">
                  <c:v>0.99971666666666659</c:v>
                </c:pt>
                <c:pt idx="216">
                  <c:v>1.00105</c:v>
                </c:pt>
                <c:pt idx="217">
                  <c:v>1.0028666666666666</c:v>
                </c:pt>
                <c:pt idx="218">
                  <c:v>1.0044</c:v>
                </c:pt>
                <c:pt idx="219">
                  <c:v>1.0058499999999999</c:v>
                </c:pt>
                <c:pt idx="220">
                  <c:v>1.00735</c:v>
                </c:pt>
                <c:pt idx="221">
                  <c:v>1.0088833333333334</c:v>
                </c:pt>
                <c:pt idx="222">
                  <c:v>1.0104</c:v>
                </c:pt>
                <c:pt idx="223">
                  <c:v>1.0119166666666668</c:v>
                </c:pt>
                <c:pt idx="224">
                  <c:v>1.01345</c:v>
                </c:pt>
                <c:pt idx="225">
                  <c:v>1.01495</c:v>
                </c:pt>
                <c:pt idx="226">
                  <c:v>1.0164833333333332</c:v>
                </c:pt>
                <c:pt idx="227">
                  <c:v>1.018</c:v>
                </c:pt>
                <c:pt idx="228">
                  <c:v>1.0195166666666666</c:v>
                </c:pt>
                <c:pt idx="229">
                  <c:v>1.0210166666666667</c:v>
                </c:pt>
                <c:pt idx="230">
                  <c:v>1.0225500000000001</c:v>
                </c:pt>
                <c:pt idx="231">
                  <c:v>1.0240166666666668</c:v>
                </c:pt>
                <c:pt idx="232">
                  <c:v>1.0255333333333332</c:v>
                </c:pt>
                <c:pt idx="233">
                  <c:v>1.0270666666666668</c:v>
                </c:pt>
                <c:pt idx="234">
                  <c:v>1.0285500000000001</c:v>
                </c:pt>
                <c:pt idx="235">
                  <c:v>1.0300166666666668</c:v>
                </c:pt>
                <c:pt idx="236">
                  <c:v>1.0315000000000001</c:v>
                </c:pt>
                <c:pt idx="237">
                  <c:v>1.0330333333333332</c:v>
                </c:pt>
                <c:pt idx="238">
                  <c:v>1.0346500000000001</c:v>
                </c:pt>
                <c:pt idx="239">
                  <c:v>1.0361</c:v>
                </c:pt>
                <c:pt idx="240">
                  <c:v>1.0375333333333334</c:v>
                </c:pt>
                <c:pt idx="241">
                  <c:v>1.0389833333333334</c:v>
                </c:pt>
                <c:pt idx="242">
                  <c:v>1.0404166666666665</c:v>
                </c:pt>
                <c:pt idx="243">
                  <c:v>1.0418499999999999</c:v>
                </c:pt>
                <c:pt idx="244">
                  <c:v>1.0432999999999999</c:v>
                </c:pt>
                <c:pt idx="245">
                  <c:v>1.0447500000000001</c:v>
                </c:pt>
                <c:pt idx="246">
                  <c:v>1.0462</c:v>
                </c:pt>
                <c:pt idx="247">
                  <c:v>1.04755</c:v>
                </c:pt>
                <c:pt idx="248">
                  <c:v>1.0488833333333334</c:v>
                </c:pt>
                <c:pt idx="249">
                  <c:v>1.0505833333333332</c:v>
                </c:pt>
                <c:pt idx="250">
                  <c:v>1.0520166666666666</c:v>
                </c:pt>
                <c:pt idx="251">
                  <c:v>1.0532166666666667</c:v>
                </c:pt>
                <c:pt idx="252">
                  <c:v>1.0548833333333334</c:v>
                </c:pt>
                <c:pt idx="253">
                  <c:v>1.0563333333333333</c:v>
                </c:pt>
                <c:pt idx="254">
                  <c:v>1.0576666666666668</c:v>
                </c:pt>
                <c:pt idx="255">
                  <c:v>1.0589166666666665</c:v>
                </c:pt>
                <c:pt idx="256">
                  <c:v>1.0601666666666667</c:v>
                </c:pt>
                <c:pt idx="257">
                  <c:v>1.0614166666666667</c:v>
                </c:pt>
                <c:pt idx="258">
                  <c:v>1.0626666666666666</c:v>
                </c:pt>
                <c:pt idx="259">
                  <c:v>1.0639333333333334</c:v>
                </c:pt>
                <c:pt idx="260">
                  <c:v>1.0651999999999999</c:v>
                </c:pt>
                <c:pt idx="261">
                  <c:v>1.0664666666666667</c:v>
                </c:pt>
                <c:pt idx="262">
                  <c:v>1.0678833333333333</c:v>
                </c:pt>
                <c:pt idx="263">
                  <c:v>1.0694833333333333</c:v>
                </c:pt>
                <c:pt idx="264">
                  <c:v>1.0711000000000002</c:v>
                </c:pt>
                <c:pt idx="265">
                  <c:v>1.0727333333333333</c:v>
                </c:pt>
                <c:pt idx="266">
                  <c:v>1.0743833333333332</c:v>
                </c:pt>
                <c:pt idx="267">
                  <c:v>1.0760333333333334</c:v>
                </c:pt>
                <c:pt idx="268">
                  <c:v>1.0776666666666666</c:v>
                </c:pt>
                <c:pt idx="269">
                  <c:v>1.0792999999999999</c:v>
                </c:pt>
                <c:pt idx="270">
                  <c:v>1.0809166666666667</c:v>
                </c:pt>
                <c:pt idx="271">
                  <c:v>1.0824833333333332</c:v>
                </c:pt>
                <c:pt idx="272">
                  <c:v>1.0841333333333334</c:v>
                </c:pt>
                <c:pt idx="273">
                  <c:v>1.0857833333333333</c:v>
                </c:pt>
                <c:pt idx="274">
                  <c:v>1.0873666666666668</c:v>
                </c:pt>
                <c:pt idx="275">
                  <c:v>1.0889500000000001</c:v>
                </c:pt>
                <c:pt idx="276">
                  <c:v>1.0903666666666667</c:v>
                </c:pt>
                <c:pt idx="277">
                  <c:v>1.0916833333333333</c:v>
                </c:pt>
                <c:pt idx="278">
                  <c:v>1.0928833333333332</c:v>
                </c:pt>
                <c:pt idx="279">
                  <c:v>1.0944166666666668</c:v>
                </c:pt>
                <c:pt idx="280">
                  <c:v>1.0957666666666666</c:v>
                </c:pt>
                <c:pt idx="281">
                  <c:v>1.0968833333333334</c:v>
                </c:pt>
                <c:pt idx="282">
                  <c:v>1.0983833333333335</c:v>
                </c:pt>
                <c:pt idx="283">
                  <c:v>1.0997999999999999</c:v>
                </c:pt>
                <c:pt idx="284">
                  <c:v>1.1011333333333333</c:v>
                </c:pt>
                <c:pt idx="285">
                  <c:v>1.1024666666666667</c:v>
                </c:pt>
                <c:pt idx="286">
                  <c:v>1.1037999999999999</c:v>
                </c:pt>
                <c:pt idx="287">
                  <c:v>1.1051833333333334</c:v>
                </c:pt>
                <c:pt idx="288">
                  <c:v>1.1065833333333333</c:v>
                </c:pt>
                <c:pt idx="289">
                  <c:v>1.1079833333333333</c:v>
                </c:pt>
                <c:pt idx="290">
                  <c:v>1.1093166666666667</c:v>
                </c:pt>
                <c:pt idx="291">
                  <c:v>1.1106166666666666</c:v>
                </c:pt>
                <c:pt idx="292">
                  <c:v>1.1119166666666667</c:v>
                </c:pt>
                <c:pt idx="293">
                  <c:v>1.1132</c:v>
                </c:pt>
                <c:pt idx="294">
                  <c:v>1.1147</c:v>
                </c:pt>
                <c:pt idx="295">
                  <c:v>1.11635</c:v>
                </c:pt>
                <c:pt idx="296">
                  <c:v>1.1180166666666667</c:v>
                </c:pt>
                <c:pt idx="297">
                  <c:v>1.1196666666666668</c:v>
                </c:pt>
                <c:pt idx="298">
                  <c:v>1.1212333333333333</c:v>
                </c:pt>
                <c:pt idx="299">
                  <c:v>1.1228166666666666</c:v>
                </c:pt>
                <c:pt idx="300">
                  <c:v>1.1243833333333333</c:v>
                </c:pt>
                <c:pt idx="301">
                  <c:v>1.1260000000000001</c:v>
                </c:pt>
                <c:pt idx="302">
                  <c:v>1.1276000000000002</c:v>
                </c:pt>
                <c:pt idx="303">
                  <c:v>1.1291833333333334</c:v>
                </c:pt>
                <c:pt idx="304">
                  <c:v>1.1307666666666667</c:v>
                </c:pt>
                <c:pt idx="305">
                  <c:v>1.13235</c:v>
                </c:pt>
                <c:pt idx="306">
                  <c:v>1.1340166666666667</c:v>
                </c:pt>
                <c:pt idx="307">
                  <c:v>1.1356166666666667</c:v>
                </c:pt>
                <c:pt idx="308">
                  <c:v>1.1372</c:v>
                </c:pt>
                <c:pt idx="309">
                  <c:v>1.1387833333333333</c:v>
                </c:pt>
                <c:pt idx="310">
                  <c:v>1.1403000000000001</c:v>
                </c:pt>
                <c:pt idx="311">
                  <c:v>1.1417333333333335</c:v>
                </c:pt>
                <c:pt idx="312">
                  <c:v>1.1431833333333332</c:v>
                </c:pt>
                <c:pt idx="313">
                  <c:v>1.1446333333333334</c:v>
                </c:pt>
                <c:pt idx="314">
                  <c:v>1.1459166666666667</c:v>
                </c:pt>
                <c:pt idx="315">
                  <c:v>1.1470499999999999</c:v>
                </c:pt>
                <c:pt idx="316">
                  <c:v>1.14815</c:v>
                </c:pt>
                <c:pt idx="317">
                  <c:v>1.1493</c:v>
                </c:pt>
                <c:pt idx="318">
                  <c:v>1.1505166666666669</c:v>
                </c:pt>
                <c:pt idx="319">
                  <c:v>1.1516</c:v>
                </c:pt>
                <c:pt idx="320">
                  <c:v>1.1526333333333334</c:v>
                </c:pt>
                <c:pt idx="321">
                  <c:v>1.1536166666666667</c:v>
                </c:pt>
                <c:pt idx="322">
                  <c:v>1.1545999999999998</c:v>
                </c:pt>
                <c:pt idx="323">
                  <c:v>1.1556</c:v>
                </c:pt>
                <c:pt idx="324">
                  <c:v>1.1578000000000002</c:v>
                </c:pt>
                <c:pt idx="325">
                  <c:v>1.1590666666666667</c:v>
                </c:pt>
                <c:pt idx="326">
                  <c:v>1.1640833333333334</c:v>
                </c:pt>
                <c:pt idx="327">
                  <c:v>1.1768500000000002</c:v>
                </c:pt>
                <c:pt idx="328">
                  <c:v>1.17805</c:v>
                </c:pt>
                <c:pt idx="329">
                  <c:v>1.1828833333333333</c:v>
                </c:pt>
                <c:pt idx="330">
                  <c:v>1.1956500000000001</c:v>
                </c:pt>
                <c:pt idx="331">
                  <c:v>1.1969166666666666</c:v>
                </c:pt>
                <c:pt idx="332">
                  <c:v>1.2018833333333334</c:v>
                </c:pt>
                <c:pt idx="333">
                  <c:v>1.2146833333333333</c:v>
                </c:pt>
                <c:pt idx="334">
                  <c:v>1.2159333333333333</c:v>
                </c:pt>
                <c:pt idx="335">
                  <c:v>1.2209333333333334</c:v>
                </c:pt>
                <c:pt idx="336">
                  <c:v>1.2342166666666665</c:v>
                </c:pt>
                <c:pt idx="337">
                  <c:v>1.2356499999999999</c:v>
                </c:pt>
                <c:pt idx="338">
                  <c:v>1.2370833333333333</c:v>
                </c:pt>
                <c:pt idx="339">
                  <c:v>1.2423</c:v>
                </c:pt>
                <c:pt idx="340">
                  <c:v>1.2438</c:v>
                </c:pt>
                <c:pt idx="341">
                  <c:v>1.2496833333333333</c:v>
                </c:pt>
                <c:pt idx="342">
                  <c:v>1.2653333333333334</c:v>
                </c:pt>
                <c:pt idx="343">
                  <c:v>1.2794333333333334</c:v>
                </c:pt>
                <c:pt idx="344">
                  <c:v>1.28085</c:v>
                </c:pt>
                <c:pt idx="345">
                  <c:v>1.2822833333333332</c:v>
                </c:pt>
                <c:pt idx="346">
                  <c:v>1.2876333333333332</c:v>
                </c:pt>
                <c:pt idx="347">
                  <c:v>1.2890833333333334</c:v>
                </c:pt>
                <c:pt idx="348">
                  <c:v>1.2947333333333333</c:v>
                </c:pt>
                <c:pt idx="349">
                  <c:v>1.3101833333333335</c:v>
                </c:pt>
                <c:pt idx="350">
                  <c:v>1.8651166666666665</c:v>
                </c:pt>
                <c:pt idx="351">
                  <c:v>1.8665166666666666</c:v>
                </c:pt>
                <c:pt idx="352">
                  <c:v>1.8679333333333332</c:v>
                </c:pt>
                <c:pt idx="353">
                  <c:v>1.8693833333333332</c:v>
                </c:pt>
                <c:pt idx="354">
                  <c:v>1.8734333333333335</c:v>
                </c:pt>
                <c:pt idx="355">
                  <c:v>1.8746499999999999</c:v>
                </c:pt>
                <c:pt idx="356">
                  <c:v>1.8759166666666667</c:v>
                </c:pt>
                <c:pt idx="357">
                  <c:v>1.8806833333333333</c:v>
                </c:pt>
                <c:pt idx="358">
                  <c:v>1.8820166666666667</c:v>
                </c:pt>
                <c:pt idx="359">
                  <c:v>1.8876999999999999</c:v>
                </c:pt>
                <c:pt idx="360">
                  <c:v>1.9015500000000001</c:v>
                </c:pt>
                <c:pt idx="361">
                  <c:v>1.9152</c:v>
                </c:pt>
                <c:pt idx="362">
                  <c:v>1.91645</c:v>
                </c:pt>
                <c:pt idx="363">
                  <c:v>1.9215833333333334</c:v>
                </c:pt>
                <c:pt idx="364">
                  <c:v>1.9358833333333334</c:v>
                </c:pt>
                <c:pt idx="365">
                  <c:v>1.9484833333333333</c:v>
                </c:pt>
                <c:pt idx="366">
                  <c:v>1.9498833333333332</c:v>
                </c:pt>
                <c:pt idx="367">
                  <c:v>1.9511666666666665</c:v>
                </c:pt>
                <c:pt idx="368">
                  <c:v>1.9524666666666666</c:v>
                </c:pt>
                <c:pt idx="369">
                  <c:v>1.9566333333333332</c:v>
                </c:pt>
                <c:pt idx="370">
                  <c:v>1.9579666666666666</c:v>
                </c:pt>
                <c:pt idx="371">
                  <c:v>1.9596333333333333</c:v>
                </c:pt>
                <c:pt idx="372">
                  <c:v>1.9648833333333333</c:v>
                </c:pt>
                <c:pt idx="373">
                  <c:v>1.9664166666666667</c:v>
                </c:pt>
                <c:pt idx="374">
                  <c:v>1.9724499999999998</c:v>
                </c:pt>
                <c:pt idx="375">
                  <c:v>1.9868833333333333</c:v>
                </c:pt>
                <c:pt idx="376">
                  <c:v>2.0012166666666666</c:v>
                </c:pt>
                <c:pt idx="377">
                  <c:v>2.0025333333333335</c:v>
                </c:pt>
                <c:pt idx="378">
                  <c:v>2.0075500000000002</c:v>
                </c:pt>
                <c:pt idx="379">
                  <c:v>2.0224833333333332</c:v>
                </c:pt>
                <c:pt idx="380">
                  <c:v>2.0372499999999998</c:v>
                </c:pt>
                <c:pt idx="381">
                  <c:v>2.0386833333333332</c:v>
                </c:pt>
                <c:pt idx="382">
                  <c:v>2.0397166666666666</c:v>
                </c:pt>
                <c:pt idx="383">
                  <c:v>2.0413999999999999</c:v>
                </c:pt>
                <c:pt idx="384">
                  <c:v>2.0459166666666664</c:v>
                </c:pt>
                <c:pt idx="385">
                  <c:v>2.0472666666666668</c:v>
                </c:pt>
                <c:pt idx="386">
                  <c:v>2.0486</c:v>
                </c:pt>
                <c:pt idx="387">
                  <c:v>2.0537000000000001</c:v>
                </c:pt>
                <c:pt idx="388">
                  <c:v>2.0551166666666667</c:v>
                </c:pt>
                <c:pt idx="389">
                  <c:v>2.0602833333333335</c:v>
                </c:pt>
                <c:pt idx="390">
                  <c:v>2.0755166666666667</c:v>
                </c:pt>
                <c:pt idx="391">
                  <c:v>2.0897833333333335</c:v>
                </c:pt>
                <c:pt idx="392">
                  <c:v>2.0910833333333332</c:v>
                </c:pt>
                <c:pt idx="393">
                  <c:v>2.0965500000000001</c:v>
                </c:pt>
                <c:pt idx="394">
                  <c:v>2.1116333333333333</c:v>
                </c:pt>
                <c:pt idx="395">
                  <c:v>2.1247833333333332</c:v>
                </c:pt>
                <c:pt idx="396">
                  <c:v>2.1265333333333332</c:v>
                </c:pt>
                <c:pt idx="397">
                  <c:v>2.1278166666666665</c:v>
                </c:pt>
                <c:pt idx="398">
                  <c:v>2.1288833333333335</c:v>
                </c:pt>
                <c:pt idx="399">
                  <c:v>2.1328833333333335</c:v>
                </c:pt>
                <c:pt idx="400">
                  <c:v>2.1343666666666667</c:v>
                </c:pt>
                <c:pt idx="401">
                  <c:v>2.1356833333333332</c:v>
                </c:pt>
                <c:pt idx="402">
                  <c:v>2.1406666666666667</c:v>
                </c:pt>
                <c:pt idx="403">
                  <c:v>2.1427499999999999</c:v>
                </c:pt>
                <c:pt idx="404">
                  <c:v>2.1487166666666666</c:v>
                </c:pt>
                <c:pt idx="405">
                  <c:v>2.1635666666666666</c:v>
                </c:pt>
                <c:pt idx="406">
                  <c:v>2.1802000000000001</c:v>
                </c:pt>
                <c:pt idx="407">
                  <c:v>2.1814666666666667</c:v>
                </c:pt>
                <c:pt idx="408">
                  <c:v>2.18655</c:v>
                </c:pt>
                <c:pt idx="409">
                  <c:v>2.2008333333333336</c:v>
                </c:pt>
                <c:pt idx="410">
                  <c:v>2.4395000000000002</c:v>
                </c:pt>
                <c:pt idx="411">
                  <c:v>2.4499833333333334</c:v>
                </c:pt>
                <c:pt idx="412">
                  <c:v>2.4603333333333333</c:v>
                </c:pt>
                <c:pt idx="413">
                  <c:v>2.4706333333333332</c:v>
                </c:pt>
                <c:pt idx="414">
                  <c:v>2.4808833333333333</c:v>
                </c:pt>
                <c:pt idx="415">
                  <c:v>2.4917666666666665</c:v>
                </c:pt>
                <c:pt idx="416">
                  <c:v>2.5022833333333332</c:v>
                </c:pt>
                <c:pt idx="417">
                  <c:v>2.5130333333333335</c:v>
                </c:pt>
                <c:pt idx="418">
                  <c:v>2.52475</c:v>
                </c:pt>
                <c:pt idx="419">
                  <c:v>2.53505</c:v>
                </c:pt>
                <c:pt idx="420">
                  <c:v>2.5455999999999999</c:v>
                </c:pt>
                <c:pt idx="421">
                  <c:v>2.5561833333333337</c:v>
                </c:pt>
                <c:pt idx="422">
                  <c:v>2.5677166666666666</c:v>
                </c:pt>
                <c:pt idx="423">
                  <c:v>2.5792833333333336</c:v>
                </c:pt>
                <c:pt idx="424">
                  <c:v>2.5886499999999999</c:v>
                </c:pt>
                <c:pt idx="425">
                  <c:v>2.5897166666666669</c:v>
                </c:pt>
                <c:pt idx="426">
                  <c:v>2.5910833333333332</c:v>
                </c:pt>
                <c:pt idx="427">
                  <c:v>2.5922833333333335</c:v>
                </c:pt>
                <c:pt idx="428">
                  <c:v>2.5934666666666666</c:v>
                </c:pt>
                <c:pt idx="429">
                  <c:v>2.5946666666666669</c:v>
                </c:pt>
                <c:pt idx="430">
                  <c:v>2.59585</c:v>
                </c:pt>
                <c:pt idx="431">
                  <c:v>2.5970500000000003</c:v>
                </c:pt>
                <c:pt idx="432">
                  <c:v>2.5982333333333334</c:v>
                </c:pt>
                <c:pt idx="433">
                  <c:v>2.5994333333333333</c:v>
                </c:pt>
                <c:pt idx="434">
                  <c:v>2.6006333333333336</c:v>
                </c:pt>
                <c:pt idx="435">
                  <c:v>2.6018166666666667</c:v>
                </c:pt>
                <c:pt idx="436">
                  <c:v>2.6030333333333333</c:v>
                </c:pt>
                <c:pt idx="437">
                  <c:v>2.6042166666666664</c:v>
                </c:pt>
                <c:pt idx="438">
                  <c:v>2.6054166666666663</c:v>
                </c:pt>
                <c:pt idx="439">
                  <c:v>2.6065999999999998</c:v>
                </c:pt>
                <c:pt idx="440">
                  <c:v>2.6079999999999997</c:v>
                </c:pt>
                <c:pt idx="441">
                  <c:v>2.6095166666666665</c:v>
                </c:pt>
                <c:pt idx="442">
                  <c:v>2.6109999999999998</c:v>
                </c:pt>
                <c:pt idx="443">
                  <c:v>2.6126166666666668</c:v>
                </c:pt>
                <c:pt idx="444">
                  <c:v>2.6142333333333334</c:v>
                </c:pt>
                <c:pt idx="445">
                  <c:v>2.61565</c:v>
                </c:pt>
                <c:pt idx="446">
                  <c:v>2.6171333333333333</c:v>
                </c:pt>
                <c:pt idx="447">
                  <c:v>2.6186000000000003</c:v>
                </c:pt>
                <c:pt idx="448">
                  <c:v>2.6200666666666668</c:v>
                </c:pt>
                <c:pt idx="449">
                  <c:v>2.6214666666666671</c:v>
                </c:pt>
                <c:pt idx="450">
                  <c:v>2.6229</c:v>
                </c:pt>
                <c:pt idx="451">
                  <c:v>2.6243166666666666</c:v>
                </c:pt>
                <c:pt idx="452">
                  <c:v>2.6257333333333337</c:v>
                </c:pt>
                <c:pt idx="453">
                  <c:v>2.6272000000000002</c:v>
                </c:pt>
                <c:pt idx="454">
                  <c:v>2.6286833333333335</c:v>
                </c:pt>
                <c:pt idx="455">
                  <c:v>2.6301833333333335</c:v>
                </c:pt>
                <c:pt idx="456">
                  <c:v>2.6317666666666666</c:v>
                </c:pt>
                <c:pt idx="457">
                  <c:v>2.6334500000000003</c:v>
                </c:pt>
                <c:pt idx="458">
                  <c:v>2.635183333333333</c:v>
                </c:pt>
                <c:pt idx="459">
                  <c:v>2.6368666666666667</c:v>
                </c:pt>
                <c:pt idx="460">
                  <c:v>2.6385999999999998</c:v>
                </c:pt>
                <c:pt idx="461">
                  <c:v>2.6402833333333335</c:v>
                </c:pt>
                <c:pt idx="462">
                  <c:v>2.6419666666666668</c:v>
                </c:pt>
                <c:pt idx="463">
                  <c:v>2.6436000000000002</c:v>
                </c:pt>
                <c:pt idx="464">
                  <c:v>2.6452499999999999</c:v>
                </c:pt>
                <c:pt idx="465">
                  <c:v>2.6468666666666669</c:v>
                </c:pt>
                <c:pt idx="466">
                  <c:v>2.6484833333333331</c:v>
                </c:pt>
                <c:pt idx="467">
                  <c:v>2.6501166666666669</c:v>
                </c:pt>
                <c:pt idx="468">
                  <c:v>2.6518000000000002</c:v>
                </c:pt>
                <c:pt idx="469">
                  <c:v>2.6535000000000002</c:v>
                </c:pt>
                <c:pt idx="470">
                  <c:v>2.6550833333333332</c:v>
                </c:pt>
                <c:pt idx="471">
                  <c:v>2.6566999999999998</c:v>
                </c:pt>
                <c:pt idx="472">
                  <c:v>2.6582999999999997</c:v>
                </c:pt>
                <c:pt idx="473">
                  <c:v>2.6599333333333335</c:v>
                </c:pt>
                <c:pt idx="474">
                  <c:v>2.6616500000000003</c:v>
                </c:pt>
                <c:pt idx="475">
                  <c:v>2.6633499999999999</c:v>
                </c:pt>
                <c:pt idx="476">
                  <c:v>2.6649833333333333</c:v>
                </c:pt>
                <c:pt idx="477">
                  <c:v>2.6667166666666664</c:v>
                </c:pt>
                <c:pt idx="478">
                  <c:v>2.6684333333333332</c:v>
                </c:pt>
                <c:pt idx="479">
                  <c:v>2.6700999999999997</c:v>
                </c:pt>
                <c:pt idx="480">
                  <c:v>2.6717166666666667</c:v>
                </c:pt>
                <c:pt idx="481">
                  <c:v>2.6734166666666668</c:v>
                </c:pt>
                <c:pt idx="482">
                  <c:v>2.6751166666666668</c:v>
                </c:pt>
                <c:pt idx="483">
                  <c:v>2.6767666666666665</c:v>
                </c:pt>
                <c:pt idx="484">
                  <c:v>2.6782166666666667</c:v>
                </c:pt>
                <c:pt idx="485">
                  <c:v>2.6795</c:v>
                </c:pt>
                <c:pt idx="486">
                  <c:v>2.6808000000000001</c:v>
                </c:pt>
                <c:pt idx="487">
                  <c:v>2.6820666666666666</c:v>
                </c:pt>
                <c:pt idx="488">
                  <c:v>2.6835333333333335</c:v>
                </c:pt>
                <c:pt idx="489">
                  <c:v>2.6848833333333331</c:v>
                </c:pt>
                <c:pt idx="490">
                  <c:v>2.6862833333333334</c:v>
                </c:pt>
                <c:pt idx="491">
                  <c:v>2.6875499999999999</c:v>
                </c:pt>
                <c:pt idx="492">
                  <c:v>2.6889499999999997</c:v>
                </c:pt>
                <c:pt idx="493">
                  <c:v>2.6902166666666667</c:v>
                </c:pt>
                <c:pt idx="494">
                  <c:v>2.6915666666666667</c:v>
                </c:pt>
                <c:pt idx="495">
                  <c:v>2.6928333333333332</c:v>
                </c:pt>
                <c:pt idx="496">
                  <c:v>2.6942166666666667</c:v>
                </c:pt>
                <c:pt idx="497">
                  <c:v>2.6959999999999997</c:v>
                </c:pt>
                <c:pt idx="498">
                  <c:v>2.6975500000000001</c:v>
                </c:pt>
                <c:pt idx="499">
                  <c:v>2.6994166666666666</c:v>
                </c:pt>
                <c:pt idx="500">
                  <c:v>2.7011333333333334</c:v>
                </c:pt>
                <c:pt idx="501">
                  <c:v>2.7028499999999998</c:v>
                </c:pt>
                <c:pt idx="502">
                  <c:v>2.7045666666666666</c:v>
                </c:pt>
                <c:pt idx="503">
                  <c:v>2.7062833333333334</c:v>
                </c:pt>
                <c:pt idx="504">
                  <c:v>2.7079833333333334</c:v>
                </c:pt>
                <c:pt idx="505">
                  <c:v>2.7096166666666668</c:v>
                </c:pt>
                <c:pt idx="506">
                  <c:v>2.7113500000000004</c:v>
                </c:pt>
                <c:pt idx="507">
                  <c:v>2.7130999999999998</c:v>
                </c:pt>
                <c:pt idx="508">
                  <c:v>2.714833333333333</c:v>
                </c:pt>
                <c:pt idx="509">
                  <c:v>2.7163833333333334</c:v>
                </c:pt>
                <c:pt idx="510">
                  <c:v>2.7182166666666663</c:v>
                </c:pt>
                <c:pt idx="511">
                  <c:v>2.7198666666666669</c:v>
                </c:pt>
                <c:pt idx="512">
                  <c:v>2.7214666666666667</c:v>
                </c:pt>
                <c:pt idx="513">
                  <c:v>2.7230333333333334</c:v>
                </c:pt>
                <c:pt idx="514">
                  <c:v>2.7245333333333335</c:v>
                </c:pt>
                <c:pt idx="515">
                  <c:v>2.7260833333333334</c:v>
                </c:pt>
                <c:pt idx="516">
                  <c:v>2.7275499999999999</c:v>
                </c:pt>
                <c:pt idx="517">
                  <c:v>2.7290833333333335</c:v>
                </c:pt>
                <c:pt idx="518">
                  <c:v>2.73055</c:v>
                </c:pt>
                <c:pt idx="519">
                  <c:v>2.7320333333333333</c:v>
                </c:pt>
                <c:pt idx="520">
                  <c:v>2.7335166666666666</c:v>
                </c:pt>
                <c:pt idx="521">
                  <c:v>2.7349833333333331</c:v>
                </c:pt>
                <c:pt idx="522">
                  <c:v>2.7364333333333333</c:v>
                </c:pt>
                <c:pt idx="523">
                  <c:v>2.7378833333333334</c:v>
                </c:pt>
                <c:pt idx="524">
                  <c:v>2.7393833333333335</c:v>
                </c:pt>
                <c:pt idx="525">
                  <c:v>2.7409499999999998</c:v>
                </c:pt>
                <c:pt idx="526">
                  <c:v>2.7424666666666666</c:v>
                </c:pt>
                <c:pt idx="527">
                  <c:v>2.7440333333333333</c:v>
                </c:pt>
                <c:pt idx="528">
                  <c:v>2.7455666666666669</c:v>
                </c:pt>
                <c:pt idx="529">
                  <c:v>2.7471000000000001</c:v>
                </c:pt>
                <c:pt idx="530">
                  <c:v>2.74865</c:v>
                </c:pt>
                <c:pt idx="531">
                  <c:v>2.7502666666666666</c:v>
                </c:pt>
                <c:pt idx="532">
                  <c:v>2.7519</c:v>
                </c:pt>
                <c:pt idx="533">
                  <c:v>2.7535166666666671</c:v>
                </c:pt>
                <c:pt idx="534">
                  <c:v>2.75495</c:v>
                </c:pt>
                <c:pt idx="535">
                  <c:v>2.7563999999999997</c:v>
                </c:pt>
                <c:pt idx="536">
                  <c:v>2.7578666666666667</c:v>
                </c:pt>
                <c:pt idx="537">
                  <c:v>2.7594166666666666</c:v>
                </c:pt>
                <c:pt idx="538">
                  <c:v>2.7609666666666666</c:v>
                </c:pt>
                <c:pt idx="539">
                  <c:v>2.762516666666667</c:v>
                </c:pt>
                <c:pt idx="540">
                  <c:v>2.7640666666666664</c:v>
                </c:pt>
                <c:pt idx="541">
                  <c:v>2.7655666666666665</c:v>
                </c:pt>
                <c:pt idx="542">
                  <c:v>2.7671666666666668</c:v>
                </c:pt>
                <c:pt idx="543">
                  <c:v>2.7685499999999998</c:v>
                </c:pt>
                <c:pt idx="544">
                  <c:v>2.7702166666666668</c:v>
                </c:pt>
                <c:pt idx="545">
                  <c:v>2.7717166666666668</c:v>
                </c:pt>
                <c:pt idx="546">
                  <c:v>2.7732833333333331</c:v>
                </c:pt>
                <c:pt idx="547">
                  <c:v>2.7748666666666666</c:v>
                </c:pt>
                <c:pt idx="548">
                  <c:v>2.7763166666666668</c:v>
                </c:pt>
                <c:pt idx="549">
                  <c:v>2.7777000000000003</c:v>
                </c:pt>
                <c:pt idx="550">
                  <c:v>2.7790666666666666</c:v>
                </c:pt>
                <c:pt idx="551">
                  <c:v>2.7804333333333333</c:v>
                </c:pt>
                <c:pt idx="552">
                  <c:v>2.7817833333333337</c:v>
                </c:pt>
                <c:pt idx="553">
                  <c:v>2.7830500000000002</c:v>
                </c:pt>
                <c:pt idx="554">
                  <c:v>2.7842166666666666</c:v>
                </c:pt>
                <c:pt idx="555">
                  <c:v>2.7856833333333331</c:v>
                </c:pt>
                <c:pt idx="556">
                  <c:v>2.8560833333333333</c:v>
                </c:pt>
                <c:pt idx="557">
                  <c:v>2.8573999999999997</c:v>
                </c:pt>
                <c:pt idx="558">
                  <c:v>2.8587500000000001</c:v>
                </c:pt>
                <c:pt idx="559">
                  <c:v>2.860066666666667</c:v>
                </c:pt>
                <c:pt idx="560">
                  <c:v>2.8614166666666665</c:v>
                </c:pt>
                <c:pt idx="561">
                  <c:v>2.8627666666666665</c:v>
                </c:pt>
                <c:pt idx="562">
                  <c:v>2.8641333333333336</c:v>
                </c:pt>
                <c:pt idx="563">
                  <c:v>2.865216666666667</c:v>
                </c:pt>
                <c:pt idx="564">
                  <c:v>2.8665499999999997</c:v>
                </c:pt>
                <c:pt idx="565">
                  <c:v>2.8679833333333336</c:v>
                </c:pt>
                <c:pt idx="566">
                  <c:v>2.8692666666666669</c:v>
                </c:pt>
                <c:pt idx="567">
                  <c:v>2.8705333333333334</c:v>
                </c:pt>
                <c:pt idx="568">
                  <c:v>2.8718166666666667</c:v>
                </c:pt>
                <c:pt idx="569">
                  <c:v>2.8731166666666668</c:v>
                </c:pt>
                <c:pt idx="570">
                  <c:v>2.8742166666666669</c:v>
                </c:pt>
                <c:pt idx="571">
                  <c:v>2.8757833333333331</c:v>
                </c:pt>
                <c:pt idx="572">
                  <c:v>2.8768833333333332</c:v>
                </c:pt>
                <c:pt idx="573">
                  <c:v>2.8784333333333332</c:v>
                </c:pt>
                <c:pt idx="574">
                  <c:v>2.8797666666666668</c:v>
                </c:pt>
                <c:pt idx="575">
                  <c:v>2.8810500000000001</c:v>
                </c:pt>
                <c:pt idx="576">
                  <c:v>2.882366666666667</c:v>
                </c:pt>
                <c:pt idx="577">
                  <c:v>2.8837166666666665</c:v>
                </c:pt>
                <c:pt idx="578">
                  <c:v>2.8850333333333333</c:v>
                </c:pt>
                <c:pt idx="579">
                  <c:v>2.8863500000000002</c:v>
                </c:pt>
                <c:pt idx="580">
                  <c:v>2.8876166666666667</c:v>
                </c:pt>
                <c:pt idx="581">
                  <c:v>2.8888333333333334</c:v>
                </c:pt>
                <c:pt idx="582">
                  <c:v>2.8901166666666667</c:v>
                </c:pt>
                <c:pt idx="583">
                  <c:v>2.8914166666666667</c:v>
                </c:pt>
                <c:pt idx="584">
                  <c:v>2.8927333333333332</c:v>
                </c:pt>
                <c:pt idx="585">
                  <c:v>2.8940666666666668</c:v>
                </c:pt>
                <c:pt idx="586">
                  <c:v>2.8953833333333336</c:v>
                </c:pt>
                <c:pt idx="587">
                  <c:v>2.8967166666666668</c:v>
                </c:pt>
                <c:pt idx="588">
                  <c:v>2.8980333333333332</c:v>
                </c:pt>
                <c:pt idx="589">
                  <c:v>2.8992999999999998</c:v>
                </c:pt>
                <c:pt idx="590">
                  <c:v>2.90055</c:v>
                </c:pt>
                <c:pt idx="591">
                  <c:v>2.9018000000000002</c:v>
                </c:pt>
                <c:pt idx="592">
                  <c:v>2.9031499999999997</c:v>
                </c:pt>
                <c:pt idx="593">
                  <c:v>2.9044666666666665</c:v>
                </c:pt>
                <c:pt idx="594">
                  <c:v>2.9057833333333334</c:v>
                </c:pt>
                <c:pt idx="595">
                  <c:v>2.9071166666666666</c:v>
                </c:pt>
                <c:pt idx="596">
                  <c:v>2.9084500000000002</c:v>
                </c:pt>
                <c:pt idx="597">
                  <c:v>2.9097666666666671</c:v>
                </c:pt>
                <c:pt idx="598">
                  <c:v>2.9110999999999998</c:v>
                </c:pt>
                <c:pt idx="599">
                  <c:v>2.9124166666666667</c:v>
                </c:pt>
                <c:pt idx="600">
                  <c:v>2.9136666666666664</c:v>
                </c:pt>
                <c:pt idx="601">
                  <c:v>2.9149333333333329</c:v>
                </c:pt>
                <c:pt idx="602">
                  <c:v>2.9162166666666667</c:v>
                </c:pt>
                <c:pt idx="603">
                  <c:v>2.9175333333333331</c:v>
                </c:pt>
                <c:pt idx="604">
                  <c:v>2.9188833333333335</c:v>
                </c:pt>
                <c:pt idx="605">
                  <c:v>2.9201999999999999</c:v>
                </c:pt>
                <c:pt idx="606">
                  <c:v>2.9215333333333335</c:v>
                </c:pt>
                <c:pt idx="607">
                  <c:v>2.9228499999999999</c:v>
                </c:pt>
                <c:pt idx="608">
                  <c:v>2.9241333333333333</c:v>
                </c:pt>
                <c:pt idx="609">
                  <c:v>2.9254499999999997</c:v>
                </c:pt>
                <c:pt idx="610">
                  <c:v>2.9268166666666668</c:v>
                </c:pt>
                <c:pt idx="611">
                  <c:v>2.9281833333333336</c:v>
                </c:pt>
                <c:pt idx="612">
                  <c:v>2.9294333333333333</c:v>
                </c:pt>
                <c:pt idx="613">
                  <c:v>2.9306833333333335</c:v>
                </c:pt>
                <c:pt idx="614">
                  <c:v>2.9319833333333336</c:v>
                </c:pt>
                <c:pt idx="615">
                  <c:v>2.9333166666666668</c:v>
                </c:pt>
                <c:pt idx="616">
                  <c:v>2.9346333333333332</c:v>
                </c:pt>
                <c:pt idx="617">
                  <c:v>2.9359999999999999</c:v>
                </c:pt>
                <c:pt idx="618">
                  <c:v>2.9373166666666668</c:v>
                </c:pt>
                <c:pt idx="619">
                  <c:v>2.9386333333333337</c:v>
                </c:pt>
                <c:pt idx="620">
                  <c:v>2.9401333333333333</c:v>
                </c:pt>
                <c:pt idx="621">
                  <c:v>2.9418000000000002</c:v>
                </c:pt>
                <c:pt idx="622">
                  <c:v>2.9434666666666667</c:v>
                </c:pt>
                <c:pt idx="623">
                  <c:v>2.9450833333333337</c:v>
                </c:pt>
                <c:pt idx="624">
                  <c:v>2.9467166666666667</c:v>
                </c:pt>
                <c:pt idx="625">
                  <c:v>2.9483166666666665</c:v>
                </c:pt>
                <c:pt idx="626">
                  <c:v>2.9499666666666666</c:v>
                </c:pt>
                <c:pt idx="627">
                  <c:v>2.9518166666666668</c:v>
                </c:pt>
                <c:pt idx="628">
                  <c:v>2.9535499999999999</c:v>
                </c:pt>
                <c:pt idx="629">
                  <c:v>2.9552499999999999</c:v>
                </c:pt>
                <c:pt idx="630">
                  <c:v>2.9569666666666667</c:v>
                </c:pt>
                <c:pt idx="631">
                  <c:v>2.9586833333333331</c:v>
                </c:pt>
                <c:pt idx="632">
                  <c:v>2.9604166666666667</c:v>
                </c:pt>
                <c:pt idx="633">
                  <c:v>2.9621166666666667</c:v>
                </c:pt>
                <c:pt idx="634">
                  <c:v>2.9636499999999999</c:v>
                </c:pt>
                <c:pt idx="635">
                  <c:v>2.9650000000000003</c:v>
                </c:pt>
                <c:pt idx="636">
                  <c:v>2.9663833333333334</c:v>
                </c:pt>
                <c:pt idx="637">
                  <c:v>2.9676833333333335</c:v>
                </c:pt>
                <c:pt idx="638">
                  <c:v>2.96915</c:v>
                </c:pt>
                <c:pt idx="639">
                  <c:v>2.9707833333333338</c:v>
                </c:pt>
                <c:pt idx="640">
                  <c:v>2.9723999999999999</c:v>
                </c:pt>
                <c:pt idx="641">
                  <c:v>2.9741</c:v>
                </c:pt>
                <c:pt idx="642">
                  <c:v>2.9758333333333336</c:v>
                </c:pt>
                <c:pt idx="643">
                  <c:v>2.9775499999999999</c:v>
                </c:pt>
                <c:pt idx="644">
                  <c:v>2.9792666666666667</c:v>
                </c:pt>
                <c:pt idx="645">
                  <c:v>2.9809833333333335</c:v>
                </c:pt>
                <c:pt idx="646">
                  <c:v>2.9827333333333335</c:v>
                </c:pt>
                <c:pt idx="647">
                  <c:v>2.984466666666667</c:v>
                </c:pt>
                <c:pt idx="648">
                  <c:v>2.9861999999999997</c:v>
                </c:pt>
                <c:pt idx="649">
                  <c:v>2.9879166666666666</c:v>
                </c:pt>
                <c:pt idx="650">
                  <c:v>2.9896333333333329</c:v>
                </c:pt>
                <c:pt idx="651">
                  <c:v>2.9913833333333333</c:v>
                </c:pt>
                <c:pt idx="652">
                  <c:v>2.9930833333333333</c:v>
                </c:pt>
                <c:pt idx="653">
                  <c:v>2.9947999999999997</c:v>
                </c:pt>
                <c:pt idx="654">
                  <c:v>2.9964500000000003</c:v>
                </c:pt>
                <c:pt idx="655">
                  <c:v>2.9980166666666666</c:v>
                </c:pt>
                <c:pt idx="656">
                  <c:v>2.9995833333333333</c:v>
                </c:pt>
                <c:pt idx="657">
                  <c:v>3.0010666666666665</c:v>
                </c:pt>
                <c:pt idx="658">
                  <c:v>3.0025666666666666</c:v>
                </c:pt>
                <c:pt idx="659">
                  <c:v>3.004</c:v>
                </c:pt>
                <c:pt idx="660">
                  <c:v>3.0054333333333334</c:v>
                </c:pt>
                <c:pt idx="661">
                  <c:v>3.0068833333333336</c:v>
                </c:pt>
                <c:pt idx="662">
                  <c:v>3.0083333333333333</c:v>
                </c:pt>
                <c:pt idx="663">
                  <c:v>3.0097999999999998</c:v>
                </c:pt>
                <c:pt idx="664">
                  <c:v>3.0112666666666663</c:v>
                </c:pt>
                <c:pt idx="665">
                  <c:v>3.0127333333333337</c:v>
                </c:pt>
                <c:pt idx="666">
                  <c:v>3.0142000000000002</c:v>
                </c:pt>
                <c:pt idx="667">
                  <c:v>3.0156833333333335</c:v>
                </c:pt>
                <c:pt idx="668">
                  <c:v>3.0171666666666668</c:v>
                </c:pt>
                <c:pt idx="669">
                  <c:v>3.0186333333333333</c:v>
                </c:pt>
                <c:pt idx="670">
                  <c:v>3.0200999999999998</c:v>
                </c:pt>
                <c:pt idx="671">
                  <c:v>3.0215666666666667</c:v>
                </c:pt>
                <c:pt idx="672">
                  <c:v>3.0229666666666666</c:v>
                </c:pt>
                <c:pt idx="673">
                  <c:v>3.0243500000000001</c:v>
                </c:pt>
                <c:pt idx="674">
                  <c:v>3.0257499999999999</c:v>
                </c:pt>
                <c:pt idx="675">
                  <c:v>3.027133333333333</c:v>
                </c:pt>
                <c:pt idx="676">
                  <c:v>3.0286</c:v>
                </c:pt>
                <c:pt idx="677">
                  <c:v>3.0300666666666669</c:v>
                </c:pt>
                <c:pt idx="678">
                  <c:v>3.0315333333333334</c:v>
                </c:pt>
                <c:pt idx="679">
                  <c:v>3.0330166666666667</c:v>
                </c:pt>
                <c:pt idx="680">
                  <c:v>3.0344666666666669</c:v>
                </c:pt>
                <c:pt idx="681">
                  <c:v>3.035883333333333</c:v>
                </c:pt>
                <c:pt idx="682">
                  <c:v>3.0373333333333337</c:v>
                </c:pt>
                <c:pt idx="683">
                  <c:v>3.0388000000000002</c:v>
                </c:pt>
                <c:pt idx="684">
                  <c:v>3.0402833333333334</c:v>
                </c:pt>
                <c:pt idx="685">
                  <c:v>3.04175</c:v>
                </c:pt>
                <c:pt idx="686">
                  <c:v>3.0433166666666667</c:v>
                </c:pt>
                <c:pt idx="687">
                  <c:v>3.0449999999999999</c:v>
                </c:pt>
                <c:pt idx="688">
                  <c:v>3.0466833333333332</c:v>
                </c:pt>
                <c:pt idx="689">
                  <c:v>3.0483666666666664</c:v>
                </c:pt>
                <c:pt idx="690">
                  <c:v>3.0500666666666665</c:v>
                </c:pt>
                <c:pt idx="691">
                  <c:v>3.0517666666666665</c:v>
                </c:pt>
                <c:pt idx="692">
                  <c:v>3.0534499999999998</c:v>
                </c:pt>
                <c:pt idx="693">
                  <c:v>3.0550666666666668</c:v>
                </c:pt>
                <c:pt idx="694">
                  <c:v>3.0567166666666665</c:v>
                </c:pt>
                <c:pt idx="695">
                  <c:v>3.0583499999999999</c:v>
                </c:pt>
                <c:pt idx="696">
                  <c:v>3.0600666666666667</c:v>
                </c:pt>
                <c:pt idx="697">
                  <c:v>3.0617833333333331</c:v>
                </c:pt>
                <c:pt idx="698">
                  <c:v>3.0634833333333331</c:v>
                </c:pt>
                <c:pt idx="699">
                  <c:v>3.0651999999999999</c:v>
                </c:pt>
                <c:pt idx="700">
                  <c:v>3.0667333333333331</c:v>
                </c:pt>
                <c:pt idx="701">
                  <c:v>3.0681166666666666</c:v>
                </c:pt>
                <c:pt idx="702">
                  <c:v>3.06955</c:v>
                </c:pt>
                <c:pt idx="703">
                  <c:v>3.070983333333333</c:v>
                </c:pt>
                <c:pt idx="704">
                  <c:v>3.0724333333333336</c:v>
                </c:pt>
                <c:pt idx="705">
                  <c:v>3.0738166666666666</c:v>
                </c:pt>
                <c:pt idx="706">
                  <c:v>3.0752000000000002</c:v>
                </c:pt>
                <c:pt idx="707">
                  <c:v>3.0765833333333332</c:v>
                </c:pt>
                <c:pt idx="708">
                  <c:v>3.0779833333333335</c:v>
                </c:pt>
                <c:pt idx="709">
                  <c:v>3.0793666666666666</c:v>
                </c:pt>
                <c:pt idx="710">
                  <c:v>3.0807500000000001</c:v>
                </c:pt>
                <c:pt idx="711">
                  <c:v>3.0821333333333332</c:v>
                </c:pt>
                <c:pt idx="712">
                  <c:v>3.0836166666666665</c:v>
                </c:pt>
                <c:pt idx="713">
                  <c:v>3.0850666666666671</c:v>
                </c:pt>
                <c:pt idx="714">
                  <c:v>3.0864833333333332</c:v>
                </c:pt>
                <c:pt idx="715">
                  <c:v>3.0878000000000001</c:v>
                </c:pt>
                <c:pt idx="716">
                  <c:v>3.0891333333333337</c:v>
                </c:pt>
                <c:pt idx="717">
                  <c:v>3.0904499999999997</c:v>
                </c:pt>
                <c:pt idx="718">
                  <c:v>3.0919666666666665</c:v>
                </c:pt>
                <c:pt idx="719">
                  <c:v>3.0937000000000001</c:v>
                </c:pt>
                <c:pt idx="720">
                  <c:v>3.0954333333333333</c:v>
                </c:pt>
                <c:pt idx="721">
                  <c:v>3.0971333333333333</c:v>
                </c:pt>
                <c:pt idx="722">
                  <c:v>3.0988500000000001</c:v>
                </c:pt>
                <c:pt idx="723">
                  <c:v>3.1005833333333332</c:v>
                </c:pt>
                <c:pt idx="724">
                  <c:v>3.1023499999999999</c:v>
                </c:pt>
                <c:pt idx="725">
                  <c:v>3.1040333333333332</c:v>
                </c:pt>
                <c:pt idx="726">
                  <c:v>3.1056666666666666</c:v>
                </c:pt>
                <c:pt idx="727">
                  <c:v>3.1073166666666667</c:v>
                </c:pt>
                <c:pt idx="728">
                  <c:v>3.1089333333333333</c:v>
                </c:pt>
                <c:pt idx="729">
                  <c:v>3.110583333333333</c:v>
                </c:pt>
                <c:pt idx="730">
                  <c:v>3.1122666666666663</c:v>
                </c:pt>
                <c:pt idx="731">
                  <c:v>3.1139999999999999</c:v>
                </c:pt>
                <c:pt idx="732">
                  <c:v>3.1157166666666667</c:v>
                </c:pt>
                <c:pt idx="733">
                  <c:v>3.1174666666666666</c:v>
                </c:pt>
                <c:pt idx="734">
                  <c:v>3.1191333333333331</c:v>
                </c:pt>
                <c:pt idx="735">
                  <c:v>3.1206166666666664</c:v>
                </c:pt>
                <c:pt idx="736">
                  <c:v>3.1221000000000001</c:v>
                </c:pt>
                <c:pt idx="737">
                  <c:v>3.1235833333333334</c:v>
                </c:pt>
                <c:pt idx="738">
                  <c:v>3.1249500000000001</c:v>
                </c:pt>
                <c:pt idx="739">
                  <c:v>3.1261166666666669</c:v>
                </c:pt>
                <c:pt idx="740">
                  <c:v>3.1273</c:v>
                </c:pt>
                <c:pt idx="741">
                  <c:v>3.1284666666666667</c:v>
                </c:pt>
                <c:pt idx="742">
                  <c:v>3.1296000000000004</c:v>
                </c:pt>
                <c:pt idx="743">
                  <c:v>3.1306666666666669</c:v>
                </c:pt>
                <c:pt idx="744">
                  <c:v>3.1317499999999998</c:v>
                </c:pt>
                <c:pt idx="745">
                  <c:v>3.1328499999999999</c:v>
                </c:pt>
                <c:pt idx="746">
                  <c:v>3.13395</c:v>
                </c:pt>
                <c:pt idx="747">
                  <c:v>3.1350166666666666</c:v>
                </c:pt>
                <c:pt idx="748">
                  <c:v>3.1378833333333334</c:v>
                </c:pt>
                <c:pt idx="749">
                  <c:v>3.1391833333333334</c:v>
                </c:pt>
                <c:pt idx="750">
                  <c:v>3.1449333333333334</c:v>
                </c:pt>
                <c:pt idx="751">
                  <c:v>3.1600333333333332</c:v>
                </c:pt>
                <c:pt idx="752">
                  <c:v>3.1613500000000001</c:v>
                </c:pt>
                <c:pt idx="753">
                  <c:v>3.1671333333333331</c:v>
                </c:pt>
                <c:pt idx="754">
                  <c:v>3.1820999999999997</c:v>
                </c:pt>
                <c:pt idx="755">
                  <c:v>3.1833333333333331</c:v>
                </c:pt>
                <c:pt idx="756">
                  <c:v>3.1890833333333335</c:v>
                </c:pt>
                <c:pt idx="757">
                  <c:v>3.2044000000000001</c:v>
                </c:pt>
                <c:pt idx="758">
                  <c:v>3.2057000000000002</c:v>
                </c:pt>
                <c:pt idx="759">
                  <c:v>3.211583333333333</c:v>
                </c:pt>
                <c:pt idx="760">
                  <c:v>3.3072166666666667</c:v>
                </c:pt>
                <c:pt idx="761">
                  <c:v>3.3086166666666665</c:v>
                </c:pt>
                <c:pt idx="762">
                  <c:v>3.3099833333333333</c:v>
                </c:pt>
                <c:pt idx="763">
                  <c:v>3.3156499999999998</c:v>
                </c:pt>
                <c:pt idx="764">
                  <c:v>3.3171499999999998</c:v>
                </c:pt>
                <c:pt idx="765">
                  <c:v>3.3236833333333333</c:v>
                </c:pt>
                <c:pt idx="766">
                  <c:v>3.3416166666666669</c:v>
                </c:pt>
                <c:pt idx="767">
                  <c:v>3.3586333333333331</c:v>
                </c:pt>
                <c:pt idx="768">
                  <c:v>3.3601000000000001</c:v>
                </c:pt>
                <c:pt idx="769">
                  <c:v>3.3615833333333334</c:v>
                </c:pt>
                <c:pt idx="770">
                  <c:v>3.3675166666666665</c:v>
                </c:pt>
                <c:pt idx="771">
                  <c:v>3.3689666666666667</c:v>
                </c:pt>
                <c:pt idx="772">
                  <c:v>3.3755333333333337</c:v>
                </c:pt>
                <c:pt idx="773">
                  <c:v>3.3933833333333334</c:v>
                </c:pt>
                <c:pt idx="774">
                  <c:v>4.1353833333333334</c:v>
                </c:pt>
                <c:pt idx="775">
                  <c:v>4.1367333333333338</c:v>
                </c:pt>
                <c:pt idx="776">
                  <c:v>4.1380999999999997</c:v>
                </c:pt>
                <c:pt idx="777">
                  <c:v>4.1394666666666664</c:v>
                </c:pt>
                <c:pt idx="778">
                  <c:v>4.1443833333333338</c:v>
                </c:pt>
                <c:pt idx="779">
                  <c:v>4.1457166666666669</c:v>
                </c:pt>
                <c:pt idx="780">
                  <c:v>4.1468833333333333</c:v>
                </c:pt>
                <c:pt idx="781">
                  <c:v>4.1525166666666671</c:v>
                </c:pt>
                <c:pt idx="782">
                  <c:v>4.1539166666666665</c:v>
                </c:pt>
                <c:pt idx="783">
                  <c:v>4.159933333333333</c:v>
                </c:pt>
                <c:pt idx="784">
                  <c:v>4.1765166666666671</c:v>
                </c:pt>
                <c:pt idx="785">
                  <c:v>4.1928833333333335</c:v>
                </c:pt>
                <c:pt idx="786">
                  <c:v>4.1943000000000001</c:v>
                </c:pt>
                <c:pt idx="787">
                  <c:v>4.2001999999999997</c:v>
                </c:pt>
                <c:pt idx="788">
                  <c:v>4.2171500000000002</c:v>
                </c:pt>
                <c:pt idx="789">
                  <c:v>4.2320833333333336</c:v>
                </c:pt>
                <c:pt idx="790">
                  <c:v>4.2334500000000004</c:v>
                </c:pt>
                <c:pt idx="791">
                  <c:v>4.2347999999999999</c:v>
                </c:pt>
                <c:pt idx="792">
                  <c:v>4.236183333333333</c:v>
                </c:pt>
                <c:pt idx="793">
                  <c:v>4.2409833333333333</c:v>
                </c:pt>
                <c:pt idx="794">
                  <c:v>4.2423000000000002</c:v>
                </c:pt>
                <c:pt idx="795">
                  <c:v>4.2435499999999999</c:v>
                </c:pt>
                <c:pt idx="796">
                  <c:v>4.2491166666666667</c:v>
                </c:pt>
                <c:pt idx="797">
                  <c:v>4.2504666666666662</c:v>
                </c:pt>
                <c:pt idx="798">
                  <c:v>4.2564333333333328</c:v>
                </c:pt>
                <c:pt idx="799">
                  <c:v>4.2731166666666667</c:v>
                </c:pt>
                <c:pt idx="800">
                  <c:v>4.2892999999999999</c:v>
                </c:pt>
                <c:pt idx="801">
                  <c:v>4.2905999999999995</c:v>
                </c:pt>
                <c:pt idx="802">
                  <c:v>4.2966666666666669</c:v>
                </c:pt>
                <c:pt idx="803">
                  <c:v>4.3133333333333335</c:v>
                </c:pt>
                <c:pt idx="804">
                  <c:v>4.3282166666666662</c:v>
                </c:pt>
                <c:pt idx="805">
                  <c:v>4.3295500000000002</c:v>
                </c:pt>
                <c:pt idx="806">
                  <c:v>4.3308499999999999</c:v>
                </c:pt>
                <c:pt idx="807">
                  <c:v>4.3321833333333331</c:v>
                </c:pt>
                <c:pt idx="808">
                  <c:v>4.3370833333333341</c:v>
                </c:pt>
                <c:pt idx="809">
                  <c:v>4.3383999999999991</c:v>
                </c:pt>
                <c:pt idx="810">
                  <c:v>4.3396999999999997</c:v>
                </c:pt>
                <c:pt idx="811">
                  <c:v>4.3453833333333334</c:v>
                </c:pt>
                <c:pt idx="812">
                  <c:v>4.3470333333333331</c:v>
                </c:pt>
                <c:pt idx="813">
                  <c:v>4.3538833333333331</c:v>
                </c:pt>
                <c:pt idx="814">
                  <c:v>4.3705499999999997</c:v>
                </c:pt>
                <c:pt idx="815">
                  <c:v>4.3881833333333331</c:v>
                </c:pt>
                <c:pt idx="816">
                  <c:v>4.3895499999999998</c:v>
                </c:pt>
                <c:pt idx="817">
                  <c:v>4.3956499999999998</c:v>
                </c:pt>
                <c:pt idx="818">
                  <c:v>4.4124333333333334</c:v>
                </c:pt>
                <c:pt idx="819">
                  <c:v>4.4271166666666666</c:v>
                </c:pt>
                <c:pt idx="820">
                  <c:v>4.428466666666667</c:v>
                </c:pt>
                <c:pt idx="821">
                  <c:v>4.4298000000000002</c:v>
                </c:pt>
                <c:pt idx="822">
                  <c:v>4.4310999999999998</c:v>
                </c:pt>
                <c:pt idx="823">
                  <c:v>4.4360499999999998</c:v>
                </c:pt>
                <c:pt idx="824">
                  <c:v>4.4374333333333329</c:v>
                </c:pt>
                <c:pt idx="825">
                  <c:v>4.4388333333333332</c:v>
                </c:pt>
                <c:pt idx="826">
                  <c:v>4.4442166666666667</c:v>
                </c:pt>
                <c:pt idx="827">
                  <c:v>4.4457166666666668</c:v>
                </c:pt>
                <c:pt idx="828">
                  <c:v>4.4520499999999998</c:v>
                </c:pt>
                <c:pt idx="829">
                  <c:v>4.4690166666666666</c:v>
                </c:pt>
                <c:pt idx="830">
                  <c:v>4.4852166666666671</c:v>
                </c:pt>
                <c:pt idx="831">
                  <c:v>4.4865499999999994</c:v>
                </c:pt>
                <c:pt idx="832">
                  <c:v>4.4926500000000003</c:v>
                </c:pt>
                <c:pt idx="833">
                  <c:v>4.5088833333333334</c:v>
                </c:pt>
                <c:pt idx="834">
                  <c:v>4.5244166666666663</c:v>
                </c:pt>
                <c:pt idx="835">
                  <c:v>4.5366666666666662</c:v>
                </c:pt>
                <c:pt idx="836">
                  <c:v>4.548983333333334</c:v>
                </c:pt>
                <c:pt idx="837">
                  <c:v>4.5616500000000002</c:v>
                </c:pt>
                <c:pt idx="838">
                  <c:v>4.5742166666666666</c:v>
                </c:pt>
                <c:pt idx="839">
                  <c:v>4.5870500000000005</c:v>
                </c:pt>
                <c:pt idx="840">
                  <c:v>4.5998666666666672</c:v>
                </c:pt>
                <c:pt idx="841">
                  <c:v>4.61355</c:v>
                </c:pt>
                <c:pt idx="842">
                  <c:v>4.6275500000000003</c:v>
                </c:pt>
                <c:pt idx="843">
                  <c:v>4.6408333333333331</c:v>
                </c:pt>
                <c:pt idx="844">
                  <c:v>4.6548999999999996</c:v>
                </c:pt>
                <c:pt idx="845">
                  <c:v>4.6684166666666673</c:v>
                </c:pt>
                <c:pt idx="846">
                  <c:v>4.681233333333334</c:v>
                </c:pt>
                <c:pt idx="847">
                  <c:v>4.6939000000000002</c:v>
                </c:pt>
                <c:pt idx="848">
                  <c:v>5.7172166666666673</c:v>
                </c:pt>
                <c:pt idx="849">
                  <c:v>5.7183833333333336</c:v>
                </c:pt>
                <c:pt idx="850">
                  <c:v>5.7195333333333336</c:v>
                </c:pt>
                <c:pt idx="851">
                  <c:v>5.7209833333333338</c:v>
                </c:pt>
                <c:pt idx="852">
                  <c:v>5.7220499999999994</c:v>
                </c:pt>
                <c:pt idx="853">
                  <c:v>5.7234166666666662</c:v>
                </c:pt>
                <c:pt idx="854">
                  <c:v>5.7245499999999998</c:v>
                </c:pt>
                <c:pt idx="855">
                  <c:v>5.725883333333333</c:v>
                </c:pt>
                <c:pt idx="856">
                  <c:v>5.7271833333333326</c:v>
                </c:pt>
                <c:pt idx="857">
                  <c:v>5.7284833333333331</c:v>
                </c:pt>
                <c:pt idx="858">
                  <c:v>5.7297833333333328</c:v>
                </c:pt>
                <c:pt idx="859">
                  <c:v>5.7310833333333333</c:v>
                </c:pt>
                <c:pt idx="860">
                  <c:v>5.7322999999999995</c:v>
                </c:pt>
                <c:pt idx="861">
                  <c:v>5.7336166666666664</c:v>
                </c:pt>
                <c:pt idx="862">
                  <c:v>5.7348999999999997</c:v>
                </c:pt>
                <c:pt idx="863">
                  <c:v>5.736183333333333</c:v>
                </c:pt>
                <c:pt idx="864">
                  <c:v>5.7374499999999999</c:v>
                </c:pt>
                <c:pt idx="865">
                  <c:v>5.73855</c:v>
                </c:pt>
                <c:pt idx="866">
                  <c:v>5.7398833333333332</c:v>
                </c:pt>
                <c:pt idx="867">
                  <c:v>5.7410833333333331</c:v>
                </c:pt>
                <c:pt idx="868">
                  <c:v>5.7421999999999995</c:v>
                </c:pt>
                <c:pt idx="869">
                  <c:v>5.7432166666666671</c:v>
                </c:pt>
                <c:pt idx="870">
                  <c:v>5.7445166666666667</c:v>
                </c:pt>
                <c:pt idx="871">
                  <c:v>5.7457000000000003</c:v>
                </c:pt>
                <c:pt idx="872">
                  <c:v>5.7468833333333329</c:v>
                </c:pt>
                <c:pt idx="873">
                  <c:v>5.7480833333333328</c:v>
                </c:pt>
                <c:pt idx="874">
                  <c:v>5.7492000000000001</c:v>
                </c:pt>
                <c:pt idx="875">
                  <c:v>5.7503333333333329</c:v>
                </c:pt>
                <c:pt idx="876">
                  <c:v>5.7514833333333337</c:v>
                </c:pt>
                <c:pt idx="877">
                  <c:v>5.7526833333333336</c:v>
                </c:pt>
                <c:pt idx="878">
                  <c:v>5.7540500000000003</c:v>
                </c:pt>
                <c:pt idx="879">
                  <c:v>5.7554499999999997</c:v>
                </c:pt>
                <c:pt idx="880">
                  <c:v>5.7567166666666667</c:v>
                </c:pt>
                <c:pt idx="881">
                  <c:v>5.7579000000000002</c:v>
                </c:pt>
                <c:pt idx="882">
                  <c:v>5.7590500000000002</c:v>
                </c:pt>
                <c:pt idx="883">
                  <c:v>5.760183333333333</c:v>
                </c:pt>
                <c:pt idx="884">
                  <c:v>5.7613333333333339</c:v>
                </c:pt>
                <c:pt idx="885">
                  <c:v>5.7624666666666666</c:v>
                </c:pt>
                <c:pt idx="886">
                  <c:v>5.7635499999999995</c:v>
                </c:pt>
                <c:pt idx="887">
                  <c:v>5.7648333333333328</c:v>
                </c:pt>
                <c:pt idx="888">
                  <c:v>5.7660666666666662</c:v>
                </c:pt>
                <c:pt idx="889">
                  <c:v>5.767266666666667</c:v>
                </c:pt>
                <c:pt idx="890">
                  <c:v>5.7684333333333333</c:v>
                </c:pt>
                <c:pt idx="891">
                  <c:v>5.7695833333333333</c:v>
                </c:pt>
                <c:pt idx="892">
                  <c:v>5.7707500000000005</c:v>
                </c:pt>
                <c:pt idx="893">
                  <c:v>5.7718833333333333</c:v>
                </c:pt>
                <c:pt idx="894">
                  <c:v>5.7728666666666673</c:v>
                </c:pt>
                <c:pt idx="895">
                  <c:v>5.7742666666666667</c:v>
                </c:pt>
                <c:pt idx="896">
                  <c:v>5.77555</c:v>
                </c:pt>
                <c:pt idx="897">
                  <c:v>5.7770166666666665</c:v>
                </c:pt>
                <c:pt idx="898">
                  <c:v>5.7785166666666665</c:v>
                </c:pt>
                <c:pt idx="899">
                  <c:v>5.78</c:v>
                </c:pt>
                <c:pt idx="900">
                  <c:v>5.7814500000000004</c:v>
                </c:pt>
                <c:pt idx="901">
                  <c:v>5.7829333333333333</c:v>
                </c:pt>
                <c:pt idx="902">
                  <c:v>5.7842166666666666</c:v>
                </c:pt>
                <c:pt idx="903">
                  <c:v>5.7855499999999997</c:v>
                </c:pt>
                <c:pt idx="904">
                  <c:v>5.7875499999999995</c:v>
                </c:pt>
                <c:pt idx="905">
                  <c:v>5.7898500000000004</c:v>
                </c:pt>
                <c:pt idx="906">
                  <c:v>5.7920500000000006</c:v>
                </c:pt>
                <c:pt idx="907">
                  <c:v>5.7939999999999996</c:v>
                </c:pt>
                <c:pt idx="908">
                  <c:v>5.7955333333333341</c:v>
                </c:pt>
                <c:pt idx="909">
                  <c:v>5.7969166666666663</c:v>
                </c:pt>
                <c:pt idx="910">
                  <c:v>5.7982166666666659</c:v>
                </c:pt>
                <c:pt idx="911">
                  <c:v>5.7998166666666666</c:v>
                </c:pt>
                <c:pt idx="912">
                  <c:v>5.80105</c:v>
                </c:pt>
                <c:pt idx="913">
                  <c:v>5.8022166666666664</c:v>
                </c:pt>
                <c:pt idx="914">
                  <c:v>5.8036500000000002</c:v>
                </c:pt>
                <c:pt idx="915">
                  <c:v>5.8049166666666672</c:v>
                </c:pt>
                <c:pt idx="916">
                  <c:v>5.8061333333333334</c:v>
                </c:pt>
                <c:pt idx="917">
                  <c:v>5.8073499999999996</c:v>
                </c:pt>
                <c:pt idx="918">
                  <c:v>5.8086000000000002</c:v>
                </c:pt>
                <c:pt idx="919">
                  <c:v>5.80985</c:v>
                </c:pt>
                <c:pt idx="920">
                  <c:v>5.8111499999999996</c:v>
                </c:pt>
                <c:pt idx="921">
                  <c:v>5.8124500000000001</c:v>
                </c:pt>
                <c:pt idx="922">
                  <c:v>5.8140499999999999</c:v>
                </c:pt>
                <c:pt idx="923">
                  <c:v>5.8158833333333328</c:v>
                </c:pt>
                <c:pt idx="924">
                  <c:v>5.8176833333333331</c:v>
                </c:pt>
                <c:pt idx="925">
                  <c:v>5.8193333333333337</c:v>
                </c:pt>
                <c:pt idx="926">
                  <c:v>5.8205499999999999</c:v>
                </c:pt>
                <c:pt idx="927">
                  <c:v>5.8218833333333331</c:v>
                </c:pt>
                <c:pt idx="928">
                  <c:v>5.8232166666666663</c:v>
                </c:pt>
                <c:pt idx="929">
                  <c:v>5.8246333333333338</c:v>
                </c:pt>
                <c:pt idx="930">
                  <c:v>5.8257166666666667</c:v>
                </c:pt>
                <c:pt idx="931">
                  <c:v>5.8270999999999997</c:v>
                </c:pt>
                <c:pt idx="932">
                  <c:v>5.8282166666666662</c:v>
                </c:pt>
                <c:pt idx="933">
                  <c:v>5.829533333333333</c:v>
                </c:pt>
                <c:pt idx="934">
                  <c:v>5.8308</c:v>
                </c:pt>
                <c:pt idx="935">
                  <c:v>5.8320666666666661</c:v>
                </c:pt>
                <c:pt idx="936">
                  <c:v>5.8332999999999995</c:v>
                </c:pt>
                <c:pt idx="937">
                  <c:v>5.8346</c:v>
                </c:pt>
                <c:pt idx="938">
                  <c:v>5.8358833333333333</c:v>
                </c:pt>
                <c:pt idx="939">
                  <c:v>5.8372833333333336</c:v>
                </c:pt>
                <c:pt idx="940">
                  <c:v>5.8385333333333334</c:v>
                </c:pt>
                <c:pt idx="941">
                  <c:v>5.8397833333333331</c:v>
                </c:pt>
                <c:pt idx="942">
                  <c:v>5.8410500000000001</c:v>
                </c:pt>
                <c:pt idx="943">
                  <c:v>5.8423833333333333</c:v>
                </c:pt>
                <c:pt idx="944">
                  <c:v>5.8438833333333333</c:v>
                </c:pt>
                <c:pt idx="945">
                  <c:v>5.8455333333333339</c:v>
                </c:pt>
                <c:pt idx="946">
                  <c:v>5.8472499999999998</c:v>
                </c:pt>
                <c:pt idx="947">
                  <c:v>5.8488833333333332</c:v>
                </c:pt>
                <c:pt idx="948">
                  <c:v>5.8507333333333333</c:v>
                </c:pt>
                <c:pt idx="949">
                  <c:v>5.8526833333333332</c:v>
                </c:pt>
                <c:pt idx="950">
                  <c:v>5.8555666666666664</c:v>
                </c:pt>
                <c:pt idx="951">
                  <c:v>5.8574333333333337</c:v>
                </c:pt>
                <c:pt idx="952">
                  <c:v>5.8592166666666667</c:v>
                </c:pt>
                <c:pt idx="953">
                  <c:v>5.8608833333333337</c:v>
                </c:pt>
                <c:pt idx="954">
                  <c:v>5.8628833333333334</c:v>
                </c:pt>
                <c:pt idx="955">
                  <c:v>5.8645499999999995</c:v>
                </c:pt>
                <c:pt idx="956">
                  <c:v>5.8662166666666673</c:v>
                </c:pt>
                <c:pt idx="957">
                  <c:v>5.8678833333333333</c:v>
                </c:pt>
                <c:pt idx="958">
                  <c:v>5.8696166666666674</c:v>
                </c:pt>
                <c:pt idx="959">
                  <c:v>5.8712166666666672</c:v>
                </c:pt>
                <c:pt idx="960">
                  <c:v>5.8729000000000005</c:v>
                </c:pt>
                <c:pt idx="961">
                  <c:v>5.8745500000000002</c:v>
                </c:pt>
                <c:pt idx="962">
                  <c:v>5.8761999999999999</c:v>
                </c:pt>
                <c:pt idx="963">
                  <c:v>5.8777999999999997</c:v>
                </c:pt>
                <c:pt idx="964">
                  <c:v>5.8795500000000001</c:v>
                </c:pt>
                <c:pt idx="965">
                  <c:v>5.8815166666666672</c:v>
                </c:pt>
                <c:pt idx="966">
                  <c:v>5.8832166666666668</c:v>
                </c:pt>
                <c:pt idx="967">
                  <c:v>5.8849333333333336</c:v>
                </c:pt>
                <c:pt idx="968">
                  <c:v>5.8865499999999997</c:v>
                </c:pt>
                <c:pt idx="969">
                  <c:v>5.8882666666666665</c:v>
                </c:pt>
                <c:pt idx="970">
                  <c:v>5.8897166666666667</c:v>
                </c:pt>
                <c:pt idx="971">
                  <c:v>5.8915166666666661</c:v>
                </c:pt>
                <c:pt idx="972">
                  <c:v>5.8928833333333328</c:v>
                </c:pt>
                <c:pt idx="973">
                  <c:v>5.8945333333333334</c:v>
                </c:pt>
                <c:pt idx="974">
                  <c:v>5.8958833333333329</c:v>
                </c:pt>
                <c:pt idx="975">
                  <c:v>5.897216666666667</c:v>
                </c:pt>
                <c:pt idx="976">
                  <c:v>5.898533333333333</c:v>
                </c:pt>
                <c:pt idx="977">
                  <c:v>5.8998499999999998</c:v>
                </c:pt>
                <c:pt idx="978">
                  <c:v>5.9008833333333337</c:v>
                </c:pt>
                <c:pt idx="979">
                  <c:v>5.902216666666666</c:v>
                </c:pt>
                <c:pt idx="980">
                  <c:v>5.9035500000000001</c:v>
                </c:pt>
                <c:pt idx="981">
                  <c:v>5.9045500000000004</c:v>
                </c:pt>
                <c:pt idx="982">
                  <c:v>5.9060166666666669</c:v>
                </c:pt>
                <c:pt idx="983">
                  <c:v>5.9074833333333334</c:v>
                </c:pt>
                <c:pt idx="984">
                  <c:v>5.9088833333333337</c:v>
                </c:pt>
                <c:pt idx="985">
                  <c:v>5.9105499999999997</c:v>
                </c:pt>
                <c:pt idx="986">
                  <c:v>5.9122166666666667</c:v>
                </c:pt>
                <c:pt idx="987">
                  <c:v>5.9138833333333336</c:v>
                </c:pt>
                <c:pt idx="988">
                  <c:v>5.9155499999999996</c:v>
                </c:pt>
                <c:pt idx="989">
                  <c:v>5.9172166666666666</c:v>
                </c:pt>
                <c:pt idx="990">
                  <c:v>5.9188833333333326</c:v>
                </c:pt>
                <c:pt idx="991">
                  <c:v>5.9205500000000004</c:v>
                </c:pt>
                <c:pt idx="992">
                  <c:v>5.9223499999999998</c:v>
                </c:pt>
                <c:pt idx="993">
                  <c:v>5.924033333333333</c:v>
                </c:pt>
                <c:pt idx="994">
                  <c:v>5.9258666666666668</c:v>
                </c:pt>
                <c:pt idx="995">
                  <c:v>5.9278833333333329</c:v>
                </c:pt>
                <c:pt idx="996">
                  <c:v>5.9297500000000003</c:v>
                </c:pt>
                <c:pt idx="997">
                  <c:v>5.931633333333334</c:v>
                </c:pt>
                <c:pt idx="998">
                  <c:v>5.9332166666666666</c:v>
                </c:pt>
                <c:pt idx="999">
                  <c:v>5.9350500000000004</c:v>
                </c:pt>
                <c:pt idx="1000">
                  <c:v>5.9367166666666664</c:v>
                </c:pt>
                <c:pt idx="1001">
                  <c:v>5.9385500000000002</c:v>
                </c:pt>
                <c:pt idx="1002">
                  <c:v>5.9401999999999999</c:v>
                </c:pt>
                <c:pt idx="1003">
                  <c:v>5.9421999999999997</c:v>
                </c:pt>
                <c:pt idx="1004">
                  <c:v>5.9435500000000001</c:v>
                </c:pt>
                <c:pt idx="1005">
                  <c:v>5.945216666666667</c:v>
                </c:pt>
                <c:pt idx="1006">
                  <c:v>5.9465500000000002</c:v>
                </c:pt>
                <c:pt idx="1007">
                  <c:v>5.9480666666666666</c:v>
                </c:pt>
                <c:pt idx="1008">
                  <c:v>5.9495500000000003</c:v>
                </c:pt>
                <c:pt idx="1009">
                  <c:v>5.9510499999999995</c:v>
                </c:pt>
                <c:pt idx="1010">
                  <c:v>5.9525166666666669</c:v>
                </c:pt>
                <c:pt idx="1011">
                  <c:v>5.9539999999999997</c:v>
                </c:pt>
                <c:pt idx="1012">
                  <c:v>5.9554666666666662</c:v>
                </c:pt>
                <c:pt idx="1013">
                  <c:v>5.9570333333333334</c:v>
                </c:pt>
                <c:pt idx="1014">
                  <c:v>5.9584999999999999</c:v>
                </c:pt>
                <c:pt idx="1015">
                  <c:v>5.9599500000000001</c:v>
                </c:pt>
                <c:pt idx="1016">
                  <c:v>5.9614833333333337</c:v>
                </c:pt>
                <c:pt idx="1017">
                  <c:v>5.9629166666666666</c:v>
                </c:pt>
                <c:pt idx="1018">
                  <c:v>5.9643666666666668</c:v>
                </c:pt>
                <c:pt idx="1019">
                  <c:v>5.9658666666666669</c:v>
                </c:pt>
                <c:pt idx="1020">
                  <c:v>5.967366666666666</c:v>
                </c:pt>
                <c:pt idx="1021">
                  <c:v>5.9688833333333333</c:v>
                </c:pt>
                <c:pt idx="1022">
                  <c:v>5.9703833333333334</c:v>
                </c:pt>
                <c:pt idx="1023">
                  <c:v>5.9719000000000007</c:v>
                </c:pt>
                <c:pt idx="1024">
                  <c:v>5.9735000000000005</c:v>
                </c:pt>
                <c:pt idx="1025">
                  <c:v>5.97525</c:v>
                </c:pt>
                <c:pt idx="1026">
                  <c:v>5.9768999999999997</c:v>
                </c:pt>
                <c:pt idx="1027">
                  <c:v>5.9782166666666665</c:v>
                </c:pt>
                <c:pt idx="1028">
                  <c:v>5.9798999999999998</c:v>
                </c:pt>
                <c:pt idx="1029">
                  <c:v>5.9813333333333336</c:v>
                </c:pt>
                <c:pt idx="1030">
                  <c:v>5.9827833333333329</c:v>
                </c:pt>
                <c:pt idx="1031">
                  <c:v>5.9841666666666669</c:v>
                </c:pt>
                <c:pt idx="1032">
                  <c:v>5.9853833333333331</c:v>
                </c:pt>
                <c:pt idx="1033">
                  <c:v>5.9870000000000001</c:v>
                </c:pt>
                <c:pt idx="1034">
                  <c:v>5.9884166666666667</c:v>
                </c:pt>
                <c:pt idx="1035">
                  <c:v>5.9898833333333332</c:v>
                </c:pt>
                <c:pt idx="1036">
                  <c:v>5.9911666666666674</c:v>
                </c:pt>
                <c:pt idx="1037">
                  <c:v>5.9921999999999995</c:v>
                </c:pt>
                <c:pt idx="1038">
                  <c:v>5.9935166666666664</c:v>
                </c:pt>
                <c:pt idx="1039">
                  <c:v>5.9946999999999999</c:v>
                </c:pt>
                <c:pt idx="1040">
                  <c:v>5.995916666666667</c:v>
                </c:pt>
                <c:pt idx="1041">
                  <c:v>5.9971333333333332</c:v>
                </c:pt>
                <c:pt idx="1042">
                  <c:v>5.9983666666666666</c:v>
                </c:pt>
                <c:pt idx="1043">
                  <c:v>5.9999000000000002</c:v>
                </c:pt>
                <c:pt idx="1044">
                  <c:v>6.0017666666666667</c:v>
                </c:pt>
                <c:pt idx="1045">
                  <c:v>6.0035500000000006</c:v>
                </c:pt>
                <c:pt idx="1046">
                  <c:v>6.0054833333333333</c:v>
                </c:pt>
                <c:pt idx="1047">
                  <c:v>6.0073333333333334</c:v>
                </c:pt>
                <c:pt idx="1048">
                  <c:v>6.0091166666666673</c:v>
                </c:pt>
                <c:pt idx="1049">
                  <c:v>6.0108333333333333</c:v>
                </c:pt>
                <c:pt idx="1050">
                  <c:v>6.0125166666666665</c:v>
                </c:pt>
                <c:pt idx="1051">
                  <c:v>6.014216666666667</c:v>
                </c:pt>
                <c:pt idx="1052">
                  <c:v>6.0160166666666672</c:v>
                </c:pt>
                <c:pt idx="1053">
                  <c:v>6.017783333333333</c:v>
                </c:pt>
                <c:pt idx="1054">
                  <c:v>6.0192166666666669</c:v>
                </c:pt>
                <c:pt idx="1055">
                  <c:v>6.0208833333333329</c:v>
                </c:pt>
                <c:pt idx="1056">
                  <c:v>6.0227500000000003</c:v>
                </c:pt>
                <c:pt idx="1057">
                  <c:v>6.0250833333333329</c:v>
                </c:pt>
                <c:pt idx="1058">
                  <c:v>6.026816666666666</c:v>
                </c:pt>
                <c:pt idx="1059">
                  <c:v>6.0285166666666665</c:v>
                </c:pt>
                <c:pt idx="1060">
                  <c:v>6.0303500000000003</c:v>
                </c:pt>
                <c:pt idx="1061">
                  <c:v>6.0322500000000003</c:v>
                </c:pt>
                <c:pt idx="1062">
                  <c:v>6.034183333333333</c:v>
                </c:pt>
                <c:pt idx="1063">
                  <c:v>6.0364666666666666</c:v>
                </c:pt>
                <c:pt idx="1064">
                  <c:v>6.0383333333333331</c:v>
                </c:pt>
                <c:pt idx="1065">
                  <c:v>6.040283333333333</c:v>
                </c:pt>
                <c:pt idx="1066">
                  <c:v>6.042133333333334</c:v>
                </c:pt>
                <c:pt idx="1067">
                  <c:v>6.0438833333333326</c:v>
                </c:pt>
                <c:pt idx="1068">
                  <c:v>6.0458333333333334</c:v>
                </c:pt>
                <c:pt idx="1069">
                  <c:v>6.0475166666666667</c:v>
                </c:pt>
                <c:pt idx="1070">
                  <c:v>6.0491833333333336</c:v>
                </c:pt>
                <c:pt idx="1071">
                  <c:v>6.0508499999999996</c:v>
                </c:pt>
                <c:pt idx="1072">
                  <c:v>6.0522166666666664</c:v>
                </c:pt>
                <c:pt idx="1073">
                  <c:v>6.0536666666666674</c:v>
                </c:pt>
                <c:pt idx="1074">
                  <c:v>6.0548833333333336</c:v>
                </c:pt>
                <c:pt idx="1075">
                  <c:v>6.0562166666666668</c:v>
                </c:pt>
                <c:pt idx="1076">
                  <c:v>6.0575833333333327</c:v>
                </c:pt>
                <c:pt idx="1077">
                  <c:v>6.0588999999999995</c:v>
                </c:pt>
                <c:pt idx="1078">
                  <c:v>6.0598833333333335</c:v>
                </c:pt>
                <c:pt idx="1079">
                  <c:v>6.0612166666666667</c:v>
                </c:pt>
                <c:pt idx="1080">
                  <c:v>6.0627000000000004</c:v>
                </c:pt>
                <c:pt idx="1081">
                  <c:v>6.0640333333333327</c:v>
                </c:pt>
                <c:pt idx="1082">
                  <c:v>6.0652166666666671</c:v>
                </c:pt>
                <c:pt idx="1083">
                  <c:v>6.0666333333333329</c:v>
                </c:pt>
                <c:pt idx="1084">
                  <c:v>6.0681500000000002</c:v>
                </c:pt>
                <c:pt idx="1085">
                  <c:v>6.0699333333333341</c:v>
                </c:pt>
                <c:pt idx="1086">
                  <c:v>6.07165</c:v>
                </c:pt>
                <c:pt idx="1087">
                  <c:v>6.0737166666666669</c:v>
                </c:pt>
                <c:pt idx="1088">
                  <c:v>6.0755666666666661</c:v>
                </c:pt>
                <c:pt idx="1089">
                  <c:v>6.0773166666666665</c:v>
                </c:pt>
                <c:pt idx="1090">
                  <c:v>6.0790333333333333</c:v>
                </c:pt>
                <c:pt idx="1091">
                  <c:v>6.0808833333333334</c:v>
                </c:pt>
                <c:pt idx="1092">
                  <c:v>6.0831</c:v>
                </c:pt>
                <c:pt idx="1093">
                  <c:v>6.085116666666667</c:v>
                </c:pt>
                <c:pt idx="1094">
                  <c:v>6.0868833333333336</c:v>
                </c:pt>
                <c:pt idx="1095">
                  <c:v>6.0888166666666672</c:v>
                </c:pt>
                <c:pt idx="1096">
                  <c:v>6.090533333333334</c:v>
                </c:pt>
                <c:pt idx="1097">
                  <c:v>6.0922166666666673</c:v>
                </c:pt>
                <c:pt idx="1098">
                  <c:v>6.0942333333333334</c:v>
                </c:pt>
                <c:pt idx="1099">
                  <c:v>6.0959166666666667</c:v>
                </c:pt>
                <c:pt idx="1100">
                  <c:v>6.0975166666666665</c:v>
                </c:pt>
                <c:pt idx="1101">
                  <c:v>6.0991333333333326</c:v>
                </c:pt>
                <c:pt idx="1102">
                  <c:v>6.1007333333333333</c:v>
                </c:pt>
                <c:pt idx="1103">
                  <c:v>6.1025333333333327</c:v>
                </c:pt>
                <c:pt idx="1104">
                  <c:v>6.1043500000000002</c:v>
                </c:pt>
                <c:pt idx="1105">
                  <c:v>6.1060999999999996</c:v>
                </c:pt>
                <c:pt idx="1106">
                  <c:v>6.1076500000000005</c:v>
                </c:pt>
                <c:pt idx="1107">
                  <c:v>6.1090499999999999</c:v>
                </c:pt>
                <c:pt idx="1108">
                  <c:v>6.1105666666666671</c:v>
                </c:pt>
                <c:pt idx="1109">
                  <c:v>6.111883333333334</c:v>
                </c:pt>
                <c:pt idx="1110">
                  <c:v>6.1133999999999995</c:v>
                </c:pt>
                <c:pt idx="1111">
                  <c:v>6.1148500000000006</c:v>
                </c:pt>
                <c:pt idx="1112">
                  <c:v>6.1163499999999997</c:v>
                </c:pt>
                <c:pt idx="1113">
                  <c:v>6.1175499999999996</c:v>
                </c:pt>
                <c:pt idx="1114">
                  <c:v>6.1191833333333339</c:v>
                </c:pt>
                <c:pt idx="1115">
                  <c:v>6.1205833333333333</c:v>
                </c:pt>
                <c:pt idx="1116">
                  <c:v>6.1221000000000005</c:v>
                </c:pt>
                <c:pt idx="1117">
                  <c:v>6.1235499999999998</c:v>
                </c:pt>
                <c:pt idx="1118">
                  <c:v>6.1250999999999998</c:v>
                </c:pt>
                <c:pt idx="1119">
                  <c:v>6.1265666666666663</c:v>
                </c:pt>
                <c:pt idx="1120">
                  <c:v>6.1280000000000001</c:v>
                </c:pt>
                <c:pt idx="1121">
                  <c:v>6.1294000000000004</c:v>
                </c:pt>
                <c:pt idx="1122">
                  <c:v>6.1308499999999997</c:v>
                </c:pt>
                <c:pt idx="1123">
                  <c:v>6.1323166666666671</c:v>
                </c:pt>
                <c:pt idx="1124">
                  <c:v>6.13375</c:v>
                </c:pt>
                <c:pt idx="1125">
                  <c:v>6.1352000000000002</c:v>
                </c:pt>
                <c:pt idx="1126">
                  <c:v>6.1365499999999997</c:v>
                </c:pt>
                <c:pt idx="1127">
                  <c:v>6.1380833333333333</c:v>
                </c:pt>
                <c:pt idx="1128">
                  <c:v>6.1396166666666669</c:v>
                </c:pt>
                <c:pt idx="1129">
                  <c:v>6.1412166666666668</c:v>
                </c:pt>
                <c:pt idx="1130">
                  <c:v>6.14255</c:v>
                </c:pt>
                <c:pt idx="1131">
                  <c:v>6.1442166666666669</c:v>
                </c:pt>
                <c:pt idx="1132">
                  <c:v>6.1456833333333334</c:v>
                </c:pt>
                <c:pt idx="1133">
                  <c:v>6.1468833333333333</c:v>
                </c:pt>
                <c:pt idx="1134">
                  <c:v>6.1485500000000002</c:v>
                </c:pt>
                <c:pt idx="1135">
                  <c:v>6.15</c:v>
                </c:pt>
                <c:pt idx="1136">
                  <c:v>6.1512666666666673</c:v>
                </c:pt>
                <c:pt idx="1137">
                  <c:v>6.1524833333333335</c:v>
                </c:pt>
                <c:pt idx="1138">
                  <c:v>6.1536666666666671</c:v>
                </c:pt>
                <c:pt idx="1139">
                  <c:v>6.154866666666666</c:v>
                </c:pt>
                <c:pt idx="1140">
                  <c:v>6.1560333333333341</c:v>
                </c:pt>
                <c:pt idx="1141">
                  <c:v>6.1572833333333339</c:v>
                </c:pt>
                <c:pt idx="1142">
                  <c:v>6.1585166666666673</c:v>
                </c:pt>
                <c:pt idx="1143">
                  <c:v>6.1597499999999998</c:v>
                </c:pt>
                <c:pt idx="1144">
                  <c:v>6.2298</c:v>
                </c:pt>
                <c:pt idx="1145">
                  <c:v>6.2311833333333331</c:v>
                </c:pt>
                <c:pt idx="1146">
                  <c:v>6.2326333333333341</c:v>
                </c:pt>
                <c:pt idx="1147">
                  <c:v>6.2345499999999996</c:v>
                </c:pt>
                <c:pt idx="1148">
                  <c:v>6.2364166666666669</c:v>
                </c:pt>
                <c:pt idx="1149">
                  <c:v>6.2382499999999999</c:v>
                </c:pt>
                <c:pt idx="1150">
                  <c:v>6.2398333333333333</c:v>
                </c:pt>
                <c:pt idx="1151">
                  <c:v>6.2410500000000004</c:v>
                </c:pt>
                <c:pt idx="1152">
                  <c:v>6.242516666666666</c:v>
                </c:pt>
                <c:pt idx="1153">
                  <c:v>6.2438499999999992</c:v>
                </c:pt>
                <c:pt idx="1154">
                  <c:v>6.2451666666666661</c:v>
                </c:pt>
                <c:pt idx="1155">
                  <c:v>6.2465000000000002</c:v>
                </c:pt>
                <c:pt idx="1156">
                  <c:v>6.247816666666667</c:v>
                </c:pt>
                <c:pt idx="1157">
                  <c:v>6.24925</c:v>
                </c:pt>
                <c:pt idx="1158">
                  <c:v>6.2506333333333339</c:v>
                </c:pt>
                <c:pt idx="1159">
                  <c:v>6.2519833333333334</c:v>
                </c:pt>
                <c:pt idx="1160">
                  <c:v>6.2534000000000001</c:v>
                </c:pt>
                <c:pt idx="1161">
                  <c:v>6.2547833333333331</c:v>
                </c:pt>
                <c:pt idx="1162">
                  <c:v>6.2561333333333335</c:v>
                </c:pt>
                <c:pt idx="1163">
                  <c:v>6.2575333333333329</c:v>
                </c:pt>
                <c:pt idx="1164">
                  <c:v>6.2588666666666661</c:v>
                </c:pt>
                <c:pt idx="1165">
                  <c:v>6.2602500000000001</c:v>
                </c:pt>
                <c:pt idx="1166">
                  <c:v>6.2616333333333332</c:v>
                </c:pt>
                <c:pt idx="1167">
                  <c:v>6.2630166666666671</c:v>
                </c:pt>
                <c:pt idx="1168">
                  <c:v>6.2644166666666665</c:v>
                </c:pt>
                <c:pt idx="1169">
                  <c:v>6.2658333333333331</c:v>
                </c:pt>
                <c:pt idx="1170">
                  <c:v>6.2672166666666671</c:v>
                </c:pt>
                <c:pt idx="1171">
                  <c:v>6.2687166666666663</c:v>
                </c:pt>
                <c:pt idx="1172">
                  <c:v>6.2701000000000002</c:v>
                </c:pt>
                <c:pt idx="1173">
                  <c:v>6.271466666666667</c:v>
                </c:pt>
                <c:pt idx="1174">
                  <c:v>6.2728166666666674</c:v>
                </c:pt>
                <c:pt idx="1175">
                  <c:v>6.2741999999999996</c:v>
                </c:pt>
                <c:pt idx="1176">
                  <c:v>6.2758833333333337</c:v>
                </c:pt>
                <c:pt idx="1177">
                  <c:v>6.2771999999999997</c:v>
                </c:pt>
                <c:pt idx="1178">
                  <c:v>6.2785500000000001</c:v>
                </c:pt>
                <c:pt idx="1179">
                  <c:v>6.2798999999999996</c:v>
                </c:pt>
                <c:pt idx="1180">
                  <c:v>6.2812666666666663</c:v>
                </c:pt>
                <c:pt idx="1181">
                  <c:v>6.2826500000000003</c:v>
                </c:pt>
                <c:pt idx="1182">
                  <c:v>6.2840333333333325</c:v>
                </c:pt>
                <c:pt idx="1183">
                  <c:v>6.2859833333333333</c:v>
                </c:pt>
                <c:pt idx="1184">
                  <c:v>6.2875499999999995</c:v>
                </c:pt>
                <c:pt idx="1185">
                  <c:v>6.2889999999999997</c:v>
                </c:pt>
                <c:pt idx="1186">
                  <c:v>6.2904333333333335</c:v>
                </c:pt>
                <c:pt idx="1187">
                  <c:v>6.2917499999999995</c:v>
                </c:pt>
                <c:pt idx="1188">
                  <c:v>6.2930833333333327</c:v>
                </c:pt>
                <c:pt idx="1189">
                  <c:v>6.2945666666666664</c:v>
                </c:pt>
                <c:pt idx="1190">
                  <c:v>6.2959500000000004</c:v>
                </c:pt>
                <c:pt idx="1191">
                  <c:v>6.2972166666666674</c:v>
                </c:pt>
                <c:pt idx="1192">
                  <c:v>6.2985500000000005</c:v>
                </c:pt>
                <c:pt idx="1193">
                  <c:v>6.3000666666666669</c:v>
                </c:pt>
                <c:pt idx="1194">
                  <c:v>6.3014166666666664</c:v>
                </c:pt>
                <c:pt idx="1195">
                  <c:v>6.3025333333333329</c:v>
                </c:pt>
                <c:pt idx="1196">
                  <c:v>6.3038833333333333</c:v>
                </c:pt>
                <c:pt idx="1197">
                  <c:v>6.3054499999999996</c:v>
                </c:pt>
                <c:pt idx="1198">
                  <c:v>6.3068333333333335</c:v>
                </c:pt>
                <c:pt idx="1199">
                  <c:v>6.3082333333333338</c:v>
                </c:pt>
                <c:pt idx="1200">
                  <c:v>6.3095833333333333</c:v>
                </c:pt>
                <c:pt idx="1201">
                  <c:v>6.3114999999999997</c:v>
                </c:pt>
                <c:pt idx="1202">
                  <c:v>6.3128833333333336</c:v>
                </c:pt>
                <c:pt idx="1203">
                  <c:v>6.3145166666666661</c:v>
                </c:pt>
                <c:pt idx="1204">
                  <c:v>6.3158833333333328</c:v>
                </c:pt>
                <c:pt idx="1205">
                  <c:v>6.3173166666666667</c:v>
                </c:pt>
                <c:pt idx="1206">
                  <c:v>6.3186166666666672</c:v>
                </c:pt>
                <c:pt idx="1207">
                  <c:v>6.3199666666666667</c:v>
                </c:pt>
                <c:pt idx="1208">
                  <c:v>6.3213333333333326</c:v>
                </c:pt>
                <c:pt idx="1209">
                  <c:v>6.3227500000000001</c:v>
                </c:pt>
                <c:pt idx="1210">
                  <c:v>6.3241833333333339</c:v>
                </c:pt>
                <c:pt idx="1211">
                  <c:v>6.3256499999999996</c:v>
                </c:pt>
                <c:pt idx="1212">
                  <c:v>6.3271333333333333</c:v>
                </c:pt>
                <c:pt idx="1213">
                  <c:v>6.3286166666666661</c:v>
                </c:pt>
                <c:pt idx="1214">
                  <c:v>6.3301166666666671</c:v>
                </c:pt>
                <c:pt idx="1215">
                  <c:v>6.3316166666666662</c:v>
                </c:pt>
                <c:pt idx="1216">
                  <c:v>6.3331666666666671</c:v>
                </c:pt>
                <c:pt idx="1217">
                  <c:v>6.3346833333333334</c:v>
                </c:pt>
                <c:pt idx="1218">
                  <c:v>6.3361499999999999</c:v>
                </c:pt>
                <c:pt idx="1219">
                  <c:v>6.3375499999999994</c:v>
                </c:pt>
                <c:pt idx="1220">
                  <c:v>6.3390333333333331</c:v>
                </c:pt>
                <c:pt idx="1221">
                  <c:v>6.340533333333334</c:v>
                </c:pt>
                <c:pt idx="1222">
                  <c:v>6.3420666666666667</c:v>
                </c:pt>
                <c:pt idx="1223">
                  <c:v>6.3435333333333341</c:v>
                </c:pt>
                <c:pt idx="1224">
                  <c:v>6.3450333333333333</c:v>
                </c:pt>
                <c:pt idx="1225">
                  <c:v>6.346516666666667</c:v>
                </c:pt>
                <c:pt idx="1226">
                  <c:v>6.3480166666666662</c:v>
                </c:pt>
                <c:pt idx="1227">
                  <c:v>6.3495999999999997</c:v>
                </c:pt>
                <c:pt idx="1228">
                  <c:v>6.3512166666666667</c:v>
                </c:pt>
                <c:pt idx="1229">
                  <c:v>6.3528666666666673</c:v>
                </c:pt>
                <c:pt idx="1230">
                  <c:v>6.3544833333333335</c:v>
                </c:pt>
                <c:pt idx="1231">
                  <c:v>6.3561333333333332</c:v>
                </c:pt>
                <c:pt idx="1232">
                  <c:v>6.3576833333333331</c:v>
                </c:pt>
                <c:pt idx="1233">
                  <c:v>6.3588833333333339</c:v>
                </c:pt>
                <c:pt idx="1234">
                  <c:v>6.3606333333333334</c:v>
                </c:pt>
                <c:pt idx="1235">
                  <c:v>6.3622333333333332</c:v>
                </c:pt>
                <c:pt idx="1236">
                  <c:v>6.3636166666666671</c:v>
                </c:pt>
                <c:pt idx="1237">
                  <c:v>6.3649999999999993</c:v>
                </c:pt>
                <c:pt idx="1238">
                  <c:v>6.3662666666666663</c:v>
                </c:pt>
                <c:pt idx="1239">
                  <c:v>6.3675000000000006</c:v>
                </c:pt>
                <c:pt idx="1240">
                  <c:v>6.3685499999999999</c:v>
                </c:pt>
                <c:pt idx="1241">
                  <c:v>6.37</c:v>
                </c:pt>
                <c:pt idx="1242">
                  <c:v>6.3712166666666672</c:v>
                </c:pt>
                <c:pt idx="1243">
                  <c:v>6.3725333333333332</c:v>
                </c:pt>
                <c:pt idx="1244">
                  <c:v>6.3737666666666666</c:v>
                </c:pt>
                <c:pt idx="1245">
                  <c:v>6.374883333333333</c:v>
                </c:pt>
                <c:pt idx="1246">
                  <c:v>6.3762166666666662</c:v>
                </c:pt>
                <c:pt idx="1247">
                  <c:v>6.3773833333333325</c:v>
                </c:pt>
                <c:pt idx="1248">
                  <c:v>6.3787833333333328</c:v>
                </c:pt>
                <c:pt idx="1249">
                  <c:v>6.3800833333333333</c:v>
                </c:pt>
                <c:pt idx="1250">
                  <c:v>6.3814166666666665</c:v>
                </c:pt>
                <c:pt idx="1251">
                  <c:v>6.3827499999999997</c:v>
                </c:pt>
                <c:pt idx="1252">
                  <c:v>6.3840500000000002</c:v>
                </c:pt>
                <c:pt idx="1253">
                  <c:v>6.3853666666666671</c:v>
                </c:pt>
                <c:pt idx="1254">
                  <c:v>6.3866166666666668</c:v>
                </c:pt>
                <c:pt idx="1255">
                  <c:v>6.3879166666666665</c:v>
                </c:pt>
                <c:pt idx="1256">
                  <c:v>6.3892333333333333</c:v>
                </c:pt>
                <c:pt idx="1257">
                  <c:v>6.3905166666666666</c:v>
                </c:pt>
                <c:pt idx="1258">
                  <c:v>6.3917833333333336</c:v>
                </c:pt>
                <c:pt idx="1259">
                  <c:v>6.3929833333333335</c:v>
                </c:pt>
                <c:pt idx="1260">
                  <c:v>6.3943500000000002</c:v>
                </c:pt>
                <c:pt idx="1261">
                  <c:v>6.3955500000000001</c:v>
                </c:pt>
                <c:pt idx="1262">
                  <c:v>6.3968833333333333</c:v>
                </c:pt>
                <c:pt idx="1263">
                  <c:v>6.3982166666666664</c:v>
                </c:pt>
                <c:pt idx="1264">
                  <c:v>6.3995333333333333</c:v>
                </c:pt>
                <c:pt idx="1265">
                  <c:v>6.40055</c:v>
                </c:pt>
                <c:pt idx="1266">
                  <c:v>6.4020333333333337</c:v>
                </c:pt>
                <c:pt idx="1267">
                  <c:v>6.403316666666667</c:v>
                </c:pt>
                <c:pt idx="1268">
                  <c:v>6.4046166666666666</c:v>
                </c:pt>
                <c:pt idx="1269">
                  <c:v>6.4058833333333336</c:v>
                </c:pt>
                <c:pt idx="1270">
                  <c:v>6.4073833333333328</c:v>
                </c:pt>
                <c:pt idx="1271">
                  <c:v>6.4090000000000007</c:v>
                </c:pt>
                <c:pt idx="1272">
                  <c:v>6.4104666666666663</c:v>
                </c:pt>
                <c:pt idx="1273">
                  <c:v>6.4120166666666671</c:v>
                </c:pt>
                <c:pt idx="1274">
                  <c:v>6.4133499999999994</c:v>
                </c:pt>
                <c:pt idx="1275">
                  <c:v>6.4146333333333327</c:v>
                </c:pt>
                <c:pt idx="1276">
                  <c:v>6.4159833333333331</c:v>
                </c:pt>
                <c:pt idx="1277">
                  <c:v>6.4173</c:v>
                </c:pt>
                <c:pt idx="1278">
                  <c:v>6.4186333333333332</c:v>
                </c:pt>
                <c:pt idx="1279">
                  <c:v>6.4198833333333329</c:v>
                </c:pt>
                <c:pt idx="1280">
                  <c:v>6.4212666666666669</c:v>
                </c:pt>
                <c:pt idx="1281">
                  <c:v>6.4225166666666667</c:v>
                </c:pt>
                <c:pt idx="1282">
                  <c:v>6.4235500000000005</c:v>
                </c:pt>
                <c:pt idx="1283">
                  <c:v>6.4250999999999996</c:v>
                </c:pt>
                <c:pt idx="1284">
                  <c:v>6.4264166666666664</c:v>
                </c:pt>
                <c:pt idx="1285">
                  <c:v>6.4276833333333334</c:v>
                </c:pt>
                <c:pt idx="1286">
                  <c:v>6.4290000000000003</c:v>
                </c:pt>
                <c:pt idx="1287">
                  <c:v>6.43025</c:v>
                </c:pt>
                <c:pt idx="1288">
                  <c:v>6.4314833333333334</c:v>
                </c:pt>
                <c:pt idx="1289">
                  <c:v>6.4328000000000003</c:v>
                </c:pt>
                <c:pt idx="1290">
                  <c:v>6.4340833333333336</c:v>
                </c:pt>
                <c:pt idx="1291">
                  <c:v>6.4352166666666664</c:v>
                </c:pt>
                <c:pt idx="1292">
                  <c:v>6.4365499999999995</c:v>
                </c:pt>
                <c:pt idx="1293">
                  <c:v>6.4382166666666665</c:v>
                </c:pt>
                <c:pt idx="1294">
                  <c:v>6.4398833333333325</c:v>
                </c:pt>
                <c:pt idx="1295">
                  <c:v>6.4412166666666666</c:v>
                </c:pt>
                <c:pt idx="1296">
                  <c:v>6.4426166666666669</c:v>
                </c:pt>
                <c:pt idx="1297">
                  <c:v>6.443883333333333</c:v>
                </c:pt>
                <c:pt idx="1298">
                  <c:v>6.445216666666667</c:v>
                </c:pt>
                <c:pt idx="1299">
                  <c:v>6.4465000000000003</c:v>
                </c:pt>
                <c:pt idx="1300">
                  <c:v>6.4477833333333336</c:v>
                </c:pt>
                <c:pt idx="1301">
                  <c:v>6.4488833333333329</c:v>
                </c:pt>
                <c:pt idx="1302">
                  <c:v>6.450216666666666</c:v>
                </c:pt>
                <c:pt idx="1303">
                  <c:v>6.4516333333333336</c:v>
                </c:pt>
                <c:pt idx="1304">
                  <c:v>6.4528833333333333</c:v>
                </c:pt>
                <c:pt idx="1305">
                  <c:v>6.4545500000000002</c:v>
                </c:pt>
                <c:pt idx="1306">
                  <c:v>6.4561666666666664</c:v>
                </c:pt>
                <c:pt idx="1307">
                  <c:v>6.4574999999999996</c:v>
                </c:pt>
                <c:pt idx="1308">
                  <c:v>6.4588666666666663</c:v>
                </c:pt>
                <c:pt idx="1309">
                  <c:v>6.4602000000000004</c:v>
                </c:pt>
                <c:pt idx="1310">
                  <c:v>6.4612166666666671</c:v>
                </c:pt>
                <c:pt idx="1311">
                  <c:v>6.462766666666667</c:v>
                </c:pt>
                <c:pt idx="1312">
                  <c:v>6.4638833333333334</c:v>
                </c:pt>
                <c:pt idx="1313">
                  <c:v>6.4652166666666666</c:v>
                </c:pt>
                <c:pt idx="1314">
                  <c:v>6.4665333333333335</c:v>
                </c:pt>
                <c:pt idx="1315">
                  <c:v>6.4678500000000003</c:v>
                </c:pt>
                <c:pt idx="1316">
                  <c:v>6.46915</c:v>
                </c:pt>
                <c:pt idx="1317">
                  <c:v>6.4705500000000002</c:v>
                </c:pt>
                <c:pt idx="1318">
                  <c:v>6.4722666666666671</c:v>
                </c:pt>
                <c:pt idx="1319">
                  <c:v>6.4736000000000002</c:v>
                </c:pt>
                <c:pt idx="1320">
                  <c:v>6.4748833333333335</c:v>
                </c:pt>
                <c:pt idx="1321">
                  <c:v>6.4761500000000005</c:v>
                </c:pt>
                <c:pt idx="1322">
                  <c:v>6.4774666666666674</c:v>
                </c:pt>
                <c:pt idx="1323">
                  <c:v>6.4787333333333335</c:v>
                </c:pt>
                <c:pt idx="1324">
                  <c:v>6.48</c:v>
                </c:pt>
                <c:pt idx="1325">
                  <c:v>6.4813333333333336</c:v>
                </c:pt>
                <c:pt idx="1326">
                  <c:v>6.4826333333333341</c:v>
                </c:pt>
                <c:pt idx="1327">
                  <c:v>6.4842000000000004</c:v>
                </c:pt>
                <c:pt idx="1328">
                  <c:v>6.4858500000000001</c:v>
                </c:pt>
                <c:pt idx="1329">
                  <c:v>6.487283333333334</c:v>
                </c:pt>
                <c:pt idx="1330">
                  <c:v>6.488716666666666</c:v>
                </c:pt>
                <c:pt idx="1331">
                  <c:v>6.4898833333333332</c:v>
                </c:pt>
                <c:pt idx="1332">
                  <c:v>6.4913999999999996</c:v>
                </c:pt>
                <c:pt idx="1333">
                  <c:v>6.4930666666666665</c:v>
                </c:pt>
                <c:pt idx="1334">
                  <c:v>6.4943833333333334</c:v>
                </c:pt>
                <c:pt idx="1335">
                  <c:v>6.4955499999999997</c:v>
                </c:pt>
                <c:pt idx="1336">
                  <c:v>6.4968833333333329</c:v>
                </c:pt>
                <c:pt idx="1337">
                  <c:v>6.4982166666666661</c:v>
                </c:pt>
                <c:pt idx="1338">
                  <c:v>6.4995500000000002</c:v>
                </c:pt>
                <c:pt idx="1339">
                  <c:v>6.500866666666667</c:v>
                </c:pt>
                <c:pt idx="1340">
                  <c:v>6.502183333333333</c:v>
                </c:pt>
                <c:pt idx="1341">
                  <c:v>6.5035500000000006</c:v>
                </c:pt>
                <c:pt idx="1342">
                  <c:v>6.5049666666666663</c:v>
                </c:pt>
                <c:pt idx="1343">
                  <c:v>6.506383333333333</c:v>
                </c:pt>
                <c:pt idx="1344">
                  <c:v>6.5080333333333336</c:v>
                </c:pt>
                <c:pt idx="1345">
                  <c:v>6.5093666666666667</c:v>
                </c:pt>
                <c:pt idx="1346">
                  <c:v>6.5106666666666664</c:v>
                </c:pt>
                <c:pt idx="1347">
                  <c:v>6.5119666666666669</c:v>
                </c:pt>
                <c:pt idx="1348">
                  <c:v>6.5132500000000002</c:v>
                </c:pt>
                <c:pt idx="1349">
                  <c:v>6.5145</c:v>
                </c:pt>
                <c:pt idx="1350">
                  <c:v>6.5159000000000002</c:v>
                </c:pt>
                <c:pt idx="1351">
                  <c:v>6.5170500000000002</c:v>
                </c:pt>
                <c:pt idx="1352">
                  <c:v>6.5185166666666667</c:v>
                </c:pt>
                <c:pt idx="1353">
                  <c:v>6.5197833333333337</c:v>
                </c:pt>
                <c:pt idx="1354">
                  <c:v>6.5211000000000006</c:v>
                </c:pt>
                <c:pt idx="1355">
                  <c:v>6.5224166666666674</c:v>
                </c:pt>
                <c:pt idx="1356">
                  <c:v>6.5237000000000007</c:v>
                </c:pt>
                <c:pt idx="1357">
                  <c:v>6.5250333333333339</c:v>
                </c:pt>
                <c:pt idx="1358">
                  <c:v>6.5264166666666661</c:v>
                </c:pt>
                <c:pt idx="1359">
                  <c:v>6.5277166666666666</c:v>
                </c:pt>
                <c:pt idx="1360">
                  <c:v>6.5292166666666667</c:v>
                </c:pt>
                <c:pt idx="1361">
                  <c:v>6.5306499999999996</c:v>
                </c:pt>
                <c:pt idx="1362">
                  <c:v>6.5318833333333339</c:v>
                </c:pt>
                <c:pt idx="1363">
                  <c:v>6.5332499999999998</c:v>
                </c:pt>
                <c:pt idx="1364">
                  <c:v>6.5350000000000001</c:v>
                </c:pt>
                <c:pt idx="1365">
                  <c:v>6.5371333333333332</c:v>
                </c:pt>
                <c:pt idx="1366">
                  <c:v>6.5392166666666665</c:v>
                </c:pt>
                <c:pt idx="1367">
                  <c:v>6.5417166666666668</c:v>
                </c:pt>
                <c:pt idx="1368">
                  <c:v>6.5435666666666661</c:v>
                </c:pt>
                <c:pt idx="1369">
                  <c:v>6.5461</c:v>
                </c:pt>
                <c:pt idx="1370">
                  <c:v>6.5482499999999995</c:v>
                </c:pt>
                <c:pt idx="1371">
                  <c:v>6.5505500000000003</c:v>
                </c:pt>
                <c:pt idx="1372">
                  <c:v>6.5522166666666664</c:v>
                </c:pt>
                <c:pt idx="1373">
                  <c:v>6.5540500000000002</c:v>
                </c:pt>
                <c:pt idx="1374">
                  <c:v>6.5559833333333328</c:v>
                </c:pt>
                <c:pt idx="1375">
                  <c:v>6.5577166666666669</c:v>
                </c:pt>
                <c:pt idx="1376">
                  <c:v>6.55945</c:v>
                </c:pt>
                <c:pt idx="1377">
                  <c:v>6.56135</c:v>
                </c:pt>
                <c:pt idx="1378">
                  <c:v>6.5638666666666667</c:v>
                </c:pt>
                <c:pt idx="1379">
                  <c:v>6.5652166666666671</c:v>
                </c:pt>
                <c:pt idx="1380">
                  <c:v>6.5663833333333335</c:v>
                </c:pt>
                <c:pt idx="1381">
                  <c:v>6.5678833333333326</c:v>
                </c:pt>
                <c:pt idx="1382">
                  <c:v>6.5695000000000006</c:v>
                </c:pt>
                <c:pt idx="1383">
                  <c:v>6.5712999999999999</c:v>
                </c:pt>
                <c:pt idx="1384">
                  <c:v>6.5729999999999995</c:v>
                </c:pt>
                <c:pt idx="1385">
                  <c:v>6.5746833333333337</c:v>
                </c:pt>
                <c:pt idx="1386">
                  <c:v>6.5764000000000005</c:v>
                </c:pt>
                <c:pt idx="1387">
                  <c:v>6.5781166666666673</c:v>
                </c:pt>
                <c:pt idx="1388">
                  <c:v>6.5799500000000002</c:v>
                </c:pt>
                <c:pt idx="1389">
                  <c:v>6.5816999999999997</c:v>
                </c:pt>
                <c:pt idx="1390">
                  <c:v>6.5834166666666665</c:v>
                </c:pt>
                <c:pt idx="1391">
                  <c:v>6.5848666666666666</c:v>
                </c:pt>
                <c:pt idx="1392">
                  <c:v>6.5872666666666664</c:v>
                </c:pt>
                <c:pt idx="1393">
                  <c:v>6.5891999999999999</c:v>
                </c:pt>
                <c:pt idx="1394">
                  <c:v>6.5908833333333332</c:v>
                </c:pt>
                <c:pt idx="1395">
                  <c:v>6.592883333333333</c:v>
                </c:pt>
                <c:pt idx="1396">
                  <c:v>6.5949666666666662</c:v>
                </c:pt>
                <c:pt idx="1397">
                  <c:v>6.5968833333333334</c:v>
                </c:pt>
                <c:pt idx="1398">
                  <c:v>6.5988333333333333</c:v>
                </c:pt>
                <c:pt idx="1399">
                  <c:v>6.6006166666666664</c:v>
                </c:pt>
                <c:pt idx="1400">
                  <c:v>6.6023166666666668</c:v>
                </c:pt>
                <c:pt idx="1401">
                  <c:v>6.6040000000000001</c:v>
                </c:pt>
                <c:pt idx="1402">
                  <c:v>6.6335333333333333</c:v>
                </c:pt>
                <c:pt idx="1403">
                  <c:v>6.6350500000000006</c:v>
                </c:pt>
                <c:pt idx="1404">
                  <c:v>6.6366166666666668</c:v>
                </c:pt>
                <c:pt idx="1405">
                  <c:v>6.6380333333333335</c:v>
                </c:pt>
                <c:pt idx="1406">
                  <c:v>6.6395166666666663</c:v>
                </c:pt>
                <c:pt idx="1407">
                  <c:v>6.640883333333333</c:v>
                </c:pt>
                <c:pt idx="1408">
                  <c:v>6.6423833333333331</c:v>
                </c:pt>
                <c:pt idx="1409">
                  <c:v>6.6438833333333331</c:v>
                </c:pt>
                <c:pt idx="1410">
                  <c:v>6.6452166666666672</c:v>
                </c:pt>
                <c:pt idx="1411">
                  <c:v>6.6467666666666663</c:v>
                </c:pt>
                <c:pt idx="1412">
                  <c:v>6.64825</c:v>
                </c:pt>
                <c:pt idx="1413">
                  <c:v>6.6495333333333333</c:v>
                </c:pt>
                <c:pt idx="1414">
                  <c:v>6.6508833333333337</c:v>
                </c:pt>
                <c:pt idx="1415">
                  <c:v>6.6525500000000006</c:v>
                </c:pt>
                <c:pt idx="1416">
                  <c:v>6.6542000000000003</c:v>
                </c:pt>
                <c:pt idx="1417">
                  <c:v>6.6555500000000007</c:v>
                </c:pt>
                <c:pt idx="1418">
                  <c:v>6.657</c:v>
                </c:pt>
                <c:pt idx="1419">
                  <c:v>6.6584500000000002</c:v>
                </c:pt>
                <c:pt idx="1420">
                  <c:v>6.659933333333333</c:v>
                </c:pt>
                <c:pt idx="1421">
                  <c:v>6.6613833333333332</c:v>
                </c:pt>
                <c:pt idx="1422">
                  <c:v>6.6629666666666667</c:v>
                </c:pt>
                <c:pt idx="1423">
                  <c:v>6.6644500000000004</c:v>
                </c:pt>
                <c:pt idx="1424">
                  <c:v>6.6658500000000007</c:v>
                </c:pt>
                <c:pt idx="1425">
                  <c:v>6.6672833333333328</c:v>
                </c:pt>
                <c:pt idx="1426">
                  <c:v>6.6685499999999998</c:v>
                </c:pt>
                <c:pt idx="1427">
                  <c:v>6.6702166666666667</c:v>
                </c:pt>
                <c:pt idx="1428">
                  <c:v>6.6718833333333327</c:v>
                </c:pt>
                <c:pt idx="1429">
                  <c:v>6.6733833333333337</c:v>
                </c:pt>
                <c:pt idx="1430">
                  <c:v>6.7024833333333333</c:v>
                </c:pt>
                <c:pt idx="1431">
                  <c:v>6.7039500000000007</c:v>
                </c:pt>
                <c:pt idx="1432">
                  <c:v>6.7054499999999999</c:v>
                </c:pt>
                <c:pt idx="1433">
                  <c:v>6.7069333333333336</c:v>
                </c:pt>
                <c:pt idx="1434">
                  <c:v>6.7084333333333328</c:v>
                </c:pt>
                <c:pt idx="1435">
                  <c:v>6.7099333333333337</c:v>
                </c:pt>
                <c:pt idx="1436">
                  <c:v>6.7114166666666666</c:v>
                </c:pt>
                <c:pt idx="1437">
                  <c:v>6.7129166666666666</c:v>
                </c:pt>
                <c:pt idx="1438">
                  <c:v>6.7144166666666667</c:v>
                </c:pt>
                <c:pt idx="1439">
                  <c:v>6.7161666666666671</c:v>
                </c:pt>
                <c:pt idx="1440">
                  <c:v>6.7175500000000001</c:v>
                </c:pt>
                <c:pt idx="1441">
                  <c:v>6.7190499999999993</c:v>
                </c:pt>
                <c:pt idx="1442">
                  <c:v>6.7205333333333339</c:v>
                </c:pt>
                <c:pt idx="1443">
                  <c:v>6.7220166666666668</c:v>
                </c:pt>
                <c:pt idx="1444">
                  <c:v>6.7236166666666666</c:v>
                </c:pt>
                <c:pt idx="1445">
                  <c:v>6.7252166666666664</c:v>
                </c:pt>
                <c:pt idx="1446">
                  <c:v>6.7268833333333333</c:v>
                </c:pt>
                <c:pt idx="1447">
                  <c:v>6.7287833333333333</c:v>
                </c:pt>
                <c:pt idx="1448">
                  <c:v>6.7304000000000004</c:v>
                </c:pt>
                <c:pt idx="1449">
                  <c:v>6.7320500000000001</c:v>
                </c:pt>
                <c:pt idx="1450">
                  <c:v>6.7337833333333332</c:v>
                </c:pt>
                <c:pt idx="1451">
                  <c:v>6.7352166666666671</c:v>
                </c:pt>
                <c:pt idx="1452">
                  <c:v>6.736883333333334</c:v>
                </c:pt>
                <c:pt idx="1453">
                  <c:v>6.7382166666666672</c:v>
                </c:pt>
                <c:pt idx="1454">
                  <c:v>6.739816666666667</c:v>
                </c:pt>
                <c:pt idx="1455">
                  <c:v>6.7414166666666668</c:v>
                </c:pt>
                <c:pt idx="1456">
                  <c:v>6.7429666666666659</c:v>
                </c:pt>
                <c:pt idx="1457">
                  <c:v>6.7447166666666662</c:v>
                </c:pt>
                <c:pt idx="1458">
                  <c:v>6.7464499999999994</c:v>
                </c:pt>
                <c:pt idx="1459">
                  <c:v>6.7481499999999999</c:v>
                </c:pt>
                <c:pt idx="1460">
                  <c:v>6.7499166666666666</c:v>
                </c:pt>
                <c:pt idx="1461">
                  <c:v>6.7519333333333327</c:v>
                </c:pt>
                <c:pt idx="1462">
                  <c:v>6.7535333333333334</c:v>
                </c:pt>
                <c:pt idx="1463">
                  <c:v>6.7555500000000004</c:v>
                </c:pt>
                <c:pt idx="1464">
                  <c:v>6.7572666666666663</c:v>
                </c:pt>
                <c:pt idx="1465">
                  <c:v>6.7589333333333332</c:v>
                </c:pt>
                <c:pt idx="1466">
                  <c:v>6.7606333333333328</c:v>
                </c:pt>
                <c:pt idx="1467">
                  <c:v>6.7623333333333333</c:v>
                </c:pt>
                <c:pt idx="1468">
                  <c:v>6.7640666666666664</c:v>
                </c:pt>
                <c:pt idx="1469">
                  <c:v>6.7658500000000004</c:v>
                </c:pt>
                <c:pt idx="1470">
                  <c:v>6.7676666666666669</c:v>
                </c:pt>
                <c:pt idx="1471">
                  <c:v>6.7695499999999997</c:v>
                </c:pt>
                <c:pt idx="1472">
                  <c:v>6.7712833333333329</c:v>
                </c:pt>
                <c:pt idx="1473">
                  <c:v>6.772616666666667</c:v>
                </c:pt>
                <c:pt idx="1474">
                  <c:v>6.7739666666666665</c:v>
                </c:pt>
                <c:pt idx="1475">
                  <c:v>6.7752999999999997</c:v>
                </c:pt>
                <c:pt idx="1476">
                  <c:v>6.7766999999999999</c:v>
                </c:pt>
                <c:pt idx="1477">
                  <c:v>6.7781500000000001</c:v>
                </c:pt>
                <c:pt idx="1478">
                  <c:v>6.7796166666666666</c:v>
                </c:pt>
                <c:pt idx="1479">
                  <c:v>6.7810666666666659</c:v>
                </c:pt>
                <c:pt idx="1480">
                  <c:v>6.7825499999999996</c:v>
                </c:pt>
                <c:pt idx="1481">
                  <c:v>6.7838833333333337</c:v>
                </c:pt>
                <c:pt idx="1482">
                  <c:v>6.7852166666666669</c:v>
                </c:pt>
                <c:pt idx="1483">
                  <c:v>6.7865500000000001</c:v>
                </c:pt>
                <c:pt idx="1484">
                  <c:v>6.7881999999999998</c:v>
                </c:pt>
                <c:pt idx="1485">
                  <c:v>6.7896833333333326</c:v>
                </c:pt>
                <c:pt idx="1486">
                  <c:v>6.7911166666666665</c:v>
                </c:pt>
                <c:pt idx="1487">
                  <c:v>6.7924833333333332</c:v>
                </c:pt>
                <c:pt idx="1488">
                  <c:v>6.7938833333333326</c:v>
                </c:pt>
                <c:pt idx="1489">
                  <c:v>6.7952166666666667</c:v>
                </c:pt>
                <c:pt idx="1490">
                  <c:v>6.7968999999999999</c:v>
                </c:pt>
                <c:pt idx="1491">
                  <c:v>6.7986333333333331</c:v>
                </c:pt>
                <c:pt idx="1492">
                  <c:v>6.8003833333333334</c:v>
                </c:pt>
                <c:pt idx="1493">
                  <c:v>6.8021666666666665</c:v>
                </c:pt>
                <c:pt idx="1494">
                  <c:v>6.803866666666667</c:v>
                </c:pt>
                <c:pt idx="1495">
                  <c:v>6.8056000000000001</c:v>
                </c:pt>
                <c:pt idx="1496">
                  <c:v>6.8073666666666668</c:v>
                </c:pt>
                <c:pt idx="1497">
                  <c:v>6.809733333333333</c:v>
                </c:pt>
                <c:pt idx="1498">
                  <c:v>6.8116000000000003</c:v>
                </c:pt>
                <c:pt idx="1499">
                  <c:v>6.8132166666666665</c:v>
                </c:pt>
                <c:pt idx="1500">
                  <c:v>6.8150666666666666</c:v>
                </c:pt>
                <c:pt idx="1501">
                  <c:v>6.8165500000000003</c:v>
                </c:pt>
                <c:pt idx="1502">
                  <c:v>6.8184333333333331</c:v>
                </c:pt>
                <c:pt idx="1503">
                  <c:v>6.8198833333333333</c:v>
                </c:pt>
                <c:pt idx="1504">
                  <c:v>6.8218499999999995</c:v>
                </c:pt>
                <c:pt idx="1505">
                  <c:v>6.8235833333333336</c:v>
                </c:pt>
                <c:pt idx="1506">
                  <c:v>6.825216666666666</c:v>
                </c:pt>
                <c:pt idx="1507">
                  <c:v>6.826833333333334</c:v>
                </c:pt>
                <c:pt idx="1508">
                  <c:v>6.8284333333333338</c:v>
                </c:pt>
                <c:pt idx="1509">
                  <c:v>6.8298999999999994</c:v>
                </c:pt>
                <c:pt idx="1510">
                  <c:v>6.8312166666666663</c:v>
                </c:pt>
                <c:pt idx="1511">
                  <c:v>6.8326500000000001</c:v>
                </c:pt>
                <c:pt idx="1512">
                  <c:v>6.8338166666666664</c:v>
                </c:pt>
                <c:pt idx="1513">
                  <c:v>6.8348833333333339</c:v>
                </c:pt>
                <c:pt idx="1514">
                  <c:v>6.8362333333333334</c:v>
                </c:pt>
                <c:pt idx="1515">
                  <c:v>6.837366666666667</c:v>
                </c:pt>
                <c:pt idx="1516">
                  <c:v>6.8385166666666661</c:v>
                </c:pt>
                <c:pt idx="1517">
                  <c:v>6.8396999999999997</c:v>
                </c:pt>
                <c:pt idx="1518">
                  <c:v>6.8407333333333336</c:v>
                </c:pt>
                <c:pt idx="1519">
                  <c:v>6.8417833333333338</c:v>
                </c:pt>
                <c:pt idx="1520">
                  <c:v>6.934283333333334</c:v>
                </c:pt>
                <c:pt idx="1521">
                  <c:v>6.9367833333333335</c:v>
                </c:pt>
                <c:pt idx="1522">
                  <c:v>6.9381166666666667</c:v>
                </c:pt>
                <c:pt idx="1523">
                  <c:v>6.9445500000000004</c:v>
                </c:pt>
                <c:pt idx="1524">
                  <c:v>6.9458833333333327</c:v>
                </c:pt>
                <c:pt idx="1525">
                  <c:v>6.9525666666666668</c:v>
                </c:pt>
                <c:pt idx="1526">
                  <c:v>6.9710000000000001</c:v>
                </c:pt>
                <c:pt idx="1527">
                  <c:v>6.9871166666666662</c:v>
                </c:pt>
                <c:pt idx="1528">
                  <c:v>6.9896833333333328</c:v>
                </c:pt>
                <c:pt idx="1529">
                  <c:v>6.9909499999999998</c:v>
                </c:pt>
                <c:pt idx="1530">
                  <c:v>6.9973999999999998</c:v>
                </c:pt>
                <c:pt idx="1531">
                  <c:v>6.9987500000000002</c:v>
                </c:pt>
                <c:pt idx="1532">
                  <c:v>7.0052833333333338</c:v>
                </c:pt>
                <c:pt idx="1533">
                  <c:v>7.0230833333333331</c:v>
                </c:pt>
                <c:pt idx="1534">
                  <c:v>7.0396999999999998</c:v>
                </c:pt>
                <c:pt idx="1535">
                  <c:v>7.0422166666666666</c:v>
                </c:pt>
                <c:pt idx="1536">
                  <c:v>7.0435499999999998</c:v>
                </c:pt>
                <c:pt idx="1537">
                  <c:v>7.0495000000000001</c:v>
                </c:pt>
                <c:pt idx="1538">
                  <c:v>7.0507833333333334</c:v>
                </c:pt>
                <c:pt idx="1539">
                  <c:v>7.0582166666666666</c:v>
                </c:pt>
                <c:pt idx="1540">
                  <c:v>7.0758833333333335</c:v>
                </c:pt>
                <c:pt idx="1541">
                  <c:v>7.0918833333333327</c:v>
                </c:pt>
                <c:pt idx="1542">
                  <c:v>7.0945</c:v>
                </c:pt>
                <c:pt idx="1543">
                  <c:v>7.0957833333333333</c:v>
                </c:pt>
                <c:pt idx="1544">
                  <c:v>7.1016000000000004</c:v>
                </c:pt>
                <c:pt idx="1545">
                  <c:v>7.1029</c:v>
                </c:pt>
                <c:pt idx="1546">
                  <c:v>7.1099166666666669</c:v>
                </c:pt>
                <c:pt idx="1547">
                  <c:v>7.128166666666667</c:v>
                </c:pt>
                <c:pt idx="1548">
                  <c:v>7.4205500000000004</c:v>
                </c:pt>
                <c:pt idx="1549">
                  <c:v>7.4233833333333337</c:v>
                </c:pt>
                <c:pt idx="1550">
                  <c:v>7.4248500000000002</c:v>
                </c:pt>
                <c:pt idx="1551">
                  <c:v>7.4262333333333332</c:v>
                </c:pt>
                <c:pt idx="1552">
                  <c:v>7.4325833333333327</c:v>
                </c:pt>
                <c:pt idx="1553">
                  <c:v>7.4340666666666664</c:v>
                </c:pt>
                <c:pt idx="1554">
                  <c:v>7.4355000000000002</c:v>
                </c:pt>
                <c:pt idx="1555">
                  <c:v>7.4425499999999998</c:v>
                </c:pt>
                <c:pt idx="1556">
                  <c:v>7.4442833333333329</c:v>
                </c:pt>
                <c:pt idx="1557">
                  <c:v>7.4517500000000005</c:v>
                </c:pt>
                <c:pt idx="1558">
                  <c:v>7.4727166666666669</c:v>
                </c:pt>
                <c:pt idx="1559">
                  <c:v>7.4929333333333341</c:v>
                </c:pt>
                <c:pt idx="1560">
                  <c:v>7.4944499999999996</c:v>
                </c:pt>
                <c:pt idx="1561">
                  <c:v>7.5026833333333336</c:v>
                </c:pt>
                <c:pt idx="1562">
                  <c:v>7.5241500000000006</c:v>
                </c:pt>
                <c:pt idx="1563">
                  <c:v>7.5422166666666666</c:v>
                </c:pt>
                <c:pt idx="1564">
                  <c:v>7.5455500000000004</c:v>
                </c:pt>
                <c:pt idx="1565">
                  <c:v>7.5477833333333333</c:v>
                </c:pt>
                <c:pt idx="1566">
                  <c:v>7.5495166666666664</c:v>
                </c:pt>
                <c:pt idx="1567">
                  <c:v>7.5558333333333341</c:v>
                </c:pt>
                <c:pt idx="1568">
                  <c:v>7.5573833333333331</c:v>
                </c:pt>
                <c:pt idx="1569">
                  <c:v>7.5588999999999995</c:v>
                </c:pt>
                <c:pt idx="1570">
                  <c:v>7.5658833333333328</c:v>
                </c:pt>
                <c:pt idx="1571">
                  <c:v>7.5675499999999998</c:v>
                </c:pt>
                <c:pt idx="1572">
                  <c:v>7.5758000000000001</c:v>
                </c:pt>
                <c:pt idx="1573">
                  <c:v>7.5954333333333333</c:v>
                </c:pt>
                <c:pt idx="1574">
                  <c:v>7.6148833333333332</c:v>
                </c:pt>
                <c:pt idx="1575">
                  <c:v>7.6166666666666663</c:v>
                </c:pt>
                <c:pt idx="1576">
                  <c:v>7.6239666666666661</c:v>
                </c:pt>
                <c:pt idx="1577">
                  <c:v>7.6443000000000003</c:v>
                </c:pt>
                <c:pt idx="1578">
                  <c:v>7.7624833333333338</c:v>
                </c:pt>
                <c:pt idx="1579">
                  <c:v>7.7649833333333333</c:v>
                </c:pt>
                <c:pt idx="1580">
                  <c:v>7.7662166666666668</c:v>
                </c:pt>
                <c:pt idx="1581">
                  <c:v>7.7677666666666658</c:v>
                </c:pt>
                <c:pt idx="1582">
                  <c:v>7.7700666666666667</c:v>
                </c:pt>
                <c:pt idx="1583">
                  <c:v>7.7755166666666664</c:v>
                </c:pt>
                <c:pt idx="1584">
                  <c:v>7.7768666666666668</c:v>
                </c:pt>
                <c:pt idx="1585">
                  <c:v>7.7782166666666663</c:v>
                </c:pt>
                <c:pt idx="1586">
                  <c:v>7.7795500000000004</c:v>
                </c:pt>
                <c:pt idx="1587">
                  <c:v>7.7851333333333335</c:v>
                </c:pt>
                <c:pt idx="1588">
                  <c:v>7.7865000000000002</c:v>
                </c:pt>
                <c:pt idx="1589">
                  <c:v>7.7879666666666667</c:v>
                </c:pt>
                <c:pt idx="1590">
                  <c:v>7.7945166666666665</c:v>
                </c:pt>
                <c:pt idx="1591">
                  <c:v>7.7960666666666665</c:v>
                </c:pt>
                <c:pt idx="1592">
                  <c:v>7.8028833333333329</c:v>
                </c:pt>
                <c:pt idx="1593">
                  <c:v>7.8219166666666666</c:v>
                </c:pt>
                <c:pt idx="1594">
                  <c:v>7.8401666666666667</c:v>
                </c:pt>
                <c:pt idx="1595">
                  <c:v>7.8415833333333333</c:v>
                </c:pt>
                <c:pt idx="1596">
                  <c:v>7.8482166666666666</c:v>
                </c:pt>
                <c:pt idx="1597">
                  <c:v>7.8674166666666672</c:v>
                </c:pt>
                <c:pt idx="1598">
                  <c:v>7.8849833333333335</c:v>
                </c:pt>
                <c:pt idx="1599">
                  <c:v>7.8862166666666669</c:v>
                </c:pt>
                <c:pt idx="1600">
                  <c:v>7.8875500000000001</c:v>
                </c:pt>
                <c:pt idx="1601">
                  <c:v>7.8936500000000001</c:v>
                </c:pt>
                <c:pt idx="1602">
                  <c:v>7.8950166666666668</c:v>
                </c:pt>
                <c:pt idx="1603">
                  <c:v>7.9017166666666672</c:v>
                </c:pt>
                <c:pt idx="1604">
                  <c:v>7.9205999999999994</c:v>
                </c:pt>
                <c:pt idx="1605">
                  <c:v>7.9392166666666668</c:v>
                </c:pt>
                <c:pt idx="1606">
                  <c:v>7.9405666666666672</c:v>
                </c:pt>
                <c:pt idx="1607">
                  <c:v>7.9478833333333334</c:v>
                </c:pt>
                <c:pt idx="1608">
                  <c:v>7.9682166666666667</c:v>
                </c:pt>
                <c:pt idx="1609">
                  <c:v>7.9842500000000003</c:v>
                </c:pt>
                <c:pt idx="1610">
                  <c:v>7.9867833333333333</c:v>
                </c:pt>
                <c:pt idx="1611">
                  <c:v>7.9881500000000001</c:v>
                </c:pt>
                <c:pt idx="1612">
                  <c:v>7.9895000000000005</c:v>
                </c:pt>
                <c:pt idx="1613">
                  <c:v>7.9908666666666663</c:v>
                </c:pt>
                <c:pt idx="1614">
                  <c:v>7.995566666666666</c:v>
                </c:pt>
                <c:pt idx="1615">
                  <c:v>7.9969000000000001</c:v>
                </c:pt>
                <c:pt idx="1616">
                  <c:v>7.9984000000000002</c:v>
                </c:pt>
                <c:pt idx="1617">
                  <c:v>7.9995500000000002</c:v>
                </c:pt>
                <c:pt idx="1618">
                  <c:v>8.005866666666666</c:v>
                </c:pt>
                <c:pt idx="1619">
                  <c:v>8.0073666666666661</c:v>
                </c:pt>
                <c:pt idx="1620">
                  <c:v>8.0085666666666668</c:v>
                </c:pt>
                <c:pt idx="1621">
                  <c:v>8.0152166666666673</c:v>
                </c:pt>
                <c:pt idx="1622">
                  <c:v>8.0165833333333332</c:v>
                </c:pt>
                <c:pt idx="1623">
                  <c:v>8.0232166666666664</c:v>
                </c:pt>
                <c:pt idx="1624">
                  <c:v>8.0448333333333331</c:v>
                </c:pt>
                <c:pt idx="1625">
                  <c:v>8.064116666666667</c:v>
                </c:pt>
                <c:pt idx="1626">
                  <c:v>8.0655000000000001</c:v>
                </c:pt>
                <c:pt idx="1627">
                  <c:v>8.0727833333333336</c:v>
                </c:pt>
                <c:pt idx="1628">
                  <c:v>8.0926666666666662</c:v>
                </c:pt>
                <c:pt idx="1629">
                  <c:v>8.1115833333333338</c:v>
                </c:pt>
                <c:pt idx="1630">
                  <c:v>8.1130333333333322</c:v>
                </c:pt>
                <c:pt idx="1631">
                  <c:v>8.1144666666666669</c:v>
                </c:pt>
                <c:pt idx="1632">
                  <c:v>8.1209000000000007</c:v>
                </c:pt>
                <c:pt idx="1633">
                  <c:v>8.1222833333333337</c:v>
                </c:pt>
                <c:pt idx="1634">
                  <c:v>8.1288833333333326</c:v>
                </c:pt>
                <c:pt idx="1635">
                  <c:v>8.148533333333333</c:v>
                </c:pt>
                <c:pt idx="1636">
                  <c:v>8.1662333333333326</c:v>
                </c:pt>
                <c:pt idx="1637">
                  <c:v>8.1675666666666658</c:v>
                </c:pt>
                <c:pt idx="1638">
                  <c:v>8.1744666666666674</c:v>
                </c:pt>
                <c:pt idx="1639">
                  <c:v>8.1930333333333341</c:v>
                </c:pt>
                <c:pt idx="1640">
                  <c:v>8.2089999999999996</c:v>
                </c:pt>
                <c:pt idx="1641">
                  <c:v>8.2115666666666662</c:v>
                </c:pt>
                <c:pt idx="1642">
                  <c:v>8.2129333333333339</c:v>
                </c:pt>
                <c:pt idx="1643">
                  <c:v>8.2142999999999997</c:v>
                </c:pt>
                <c:pt idx="1644">
                  <c:v>8.2157</c:v>
                </c:pt>
                <c:pt idx="1645">
                  <c:v>8.2207166666666662</c:v>
                </c:pt>
                <c:pt idx="1646">
                  <c:v>8.2220666666666666</c:v>
                </c:pt>
                <c:pt idx="1647">
                  <c:v>8.223233333333333</c:v>
                </c:pt>
                <c:pt idx="1648">
                  <c:v>8.224733333333333</c:v>
                </c:pt>
                <c:pt idx="1649">
                  <c:v>8.2311500000000013</c:v>
                </c:pt>
                <c:pt idx="1650">
                  <c:v>8.2331000000000003</c:v>
                </c:pt>
                <c:pt idx="1651">
                  <c:v>8.2346166666666658</c:v>
                </c:pt>
                <c:pt idx="1652">
                  <c:v>8.2413833333333333</c:v>
                </c:pt>
                <c:pt idx="1653">
                  <c:v>8.2429833333333331</c:v>
                </c:pt>
                <c:pt idx="1654">
                  <c:v>8.2497500000000006</c:v>
                </c:pt>
                <c:pt idx="1655">
                  <c:v>8.2685499999999994</c:v>
                </c:pt>
                <c:pt idx="1656">
                  <c:v>8.2867333333333342</c:v>
                </c:pt>
                <c:pt idx="1657">
                  <c:v>8.2881</c:v>
                </c:pt>
                <c:pt idx="1658">
                  <c:v>8.2947333333333333</c:v>
                </c:pt>
                <c:pt idx="1659">
                  <c:v>8.3136333333333337</c:v>
                </c:pt>
                <c:pt idx="1660">
                  <c:v>8.3323166666666673</c:v>
                </c:pt>
                <c:pt idx="1661">
                  <c:v>8.333733333333333</c:v>
                </c:pt>
                <c:pt idx="1662">
                  <c:v>8.3352333333333331</c:v>
                </c:pt>
                <c:pt idx="1663">
                  <c:v>8.3416666666666668</c:v>
                </c:pt>
                <c:pt idx="1664">
                  <c:v>8.3429000000000002</c:v>
                </c:pt>
                <c:pt idx="1665">
                  <c:v>8.3502833333333335</c:v>
                </c:pt>
                <c:pt idx="1666">
                  <c:v>8.3712333333333326</c:v>
                </c:pt>
                <c:pt idx="1667">
                  <c:v>8.3910166666666672</c:v>
                </c:pt>
                <c:pt idx="1668">
                  <c:v>8.392433333333333</c:v>
                </c:pt>
                <c:pt idx="1669">
                  <c:v>8.3992666666666675</c:v>
                </c:pt>
                <c:pt idx="1670">
                  <c:v>8.4178333333333324</c:v>
                </c:pt>
                <c:pt idx="1671">
                  <c:v>8.4330833333333342</c:v>
                </c:pt>
                <c:pt idx="1672">
                  <c:v>8.4357000000000006</c:v>
                </c:pt>
                <c:pt idx="1673">
                  <c:v>8.4371833333333335</c:v>
                </c:pt>
                <c:pt idx="1674">
                  <c:v>8.4386833333333335</c:v>
                </c:pt>
                <c:pt idx="1675">
                  <c:v>8.4398833333333325</c:v>
                </c:pt>
                <c:pt idx="1676">
                  <c:v>8.4455500000000008</c:v>
                </c:pt>
                <c:pt idx="1677">
                  <c:v>8.4472000000000005</c:v>
                </c:pt>
                <c:pt idx="1678">
                  <c:v>8.4483999999999995</c:v>
                </c:pt>
                <c:pt idx="1679">
                  <c:v>8.4501333333333335</c:v>
                </c:pt>
                <c:pt idx="1680">
                  <c:v>8.4563666666666659</c:v>
                </c:pt>
                <c:pt idx="1681">
                  <c:v>8.4578166666666661</c:v>
                </c:pt>
                <c:pt idx="1682">
                  <c:v>8.4590666666666667</c:v>
                </c:pt>
                <c:pt idx="1683">
                  <c:v>8.466050000000001</c:v>
                </c:pt>
                <c:pt idx="1684">
                  <c:v>8.4673999999999996</c:v>
                </c:pt>
                <c:pt idx="1685">
                  <c:v>8.4740666666666673</c:v>
                </c:pt>
                <c:pt idx="1686">
                  <c:v>8.4930166666666675</c:v>
                </c:pt>
                <c:pt idx="1687">
                  <c:v>8.510766666666667</c:v>
                </c:pt>
                <c:pt idx="1688">
                  <c:v>8.5121500000000001</c:v>
                </c:pt>
                <c:pt idx="1689">
                  <c:v>8.5188666666666659</c:v>
                </c:pt>
                <c:pt idx="1690">
                  <c:v>8.5375666666666667</c:v>
                </c:pt>
                <c:pt idx="1691">
                  <c:v>8.5555166666666675</c:v>
                </c:pt>
                <c:pt idx="1692">
                  <c:v>8.5569000000000006</c:v>
                </c:pt>
                <c:pt idx="1693">
                  <c:v>8.5582833333333319</c:v>
                </c:pt>
                <c:pt idx="1694">
                  <c:v>8.5652333333333335</c:v>
                </c:pt>
                <c:pt idx="1695">
                  <c:v>8.5671833333333325</c:v>
                </c:pt>
                <c:pt idx="1696">
                  <c:v>8.5740166666666671</c:v>
                </c:pt>
                <c:pt idx="1697">
                  <c:v>8.592883333333333</c:v>
                </c:pt>
                <c:pt idx="1698">
                  <c:v>8.6108999999999991</c:v>
                </c:pt>
                <c:pt idx="1699">
                  <c:v>8.6120666666666672</c:v>
                </c:pt>
                <c:pt idx="1700">
                  <c:v>8.6192833333333336</c:v>
                </c:pt>
                <c:pt idx="1701">
                  <c:v>8.6392333333333333</c:v>
                </c:pt>
                <c:pt idx="1702">
                  <c:v>8.6577333333333346</c:v>
                </c:pt>
                <c:pt idx="1703">
                  <c:v>8.6614500000000003</c:v>
                </c:pt>
                <c:pt idx="1704">
                  <c:v>8.6695666666666664</c:v>
                </c:pt>
                <c:pt idx="1705">
                  <c:v>8.6887999999999987</c:v>
                </c:pt>
                <c:pt idx="1706">
                  <c:v>8.6913999999999998</c:v>
                </c:pt>
                <c:pt idx="1707">
                  <c:v>8.6985666666666663</c:v>
                </c:pt>
                <c:pt idx="1708">
                  <c:v>8.7170999999999985</c:v>
                </c:pt>
                <c:pt idx="1709">
                  <c:v>8.7195666666666671</c:v>
                </c:pt>
                <c:pt idx="1710">
                  <c:v>8.7265666666666668</c:v>
                </c:pt>
                <c:pt idx="1711">
                  <c:v>8.7444000000000006</c:v>
                </c:pt>
                <c:pt idx="1712">
                  <c:v>8.7470666666666652</c:v>
                </c:pt>
                <c:pt idx="1713">
                  <c:v>8.7547999999999995</c:v>
                </c:pt>
                <c:pt idx="1714">
                  <c:v>8.7726333333333333</c:v>
                </c:pt>
                <c:pt idx="1715">
                  <c:v>8.7752999999999997</c:v>
                </c:pt>
                <c:pt idx="1716">
                  <c:v>8.7822499999999994</c:v>
                </c:pt>
                <c:pt idx="1717">
                  <c:v>8.8000500000000006</c:v>
                </c:pt>
                <c:pt idx="1718">
                  <c:v>8.802716666666667</c:v>
                </c:pt>
                <c:pt idx="1719">
                  <c:v>8.8100499999999986</c:v>
                </c:pt>
                <c:pt idx="1720">
                  <c:v>8.8285666666666671</c:v>
                </c:pt>
                <c:pt idx="1721">
                  <c:v>8.8315000000000001</c:v>
                </c:pt>
                <c:pt idx="1722">
                  <c:v>8.8405166666666677</c:v>
                </c:pt>
                <c:pt idx="1723">
                  <c:v>8.8590499999999999</c:v>
                </c:pt>
                <c:pt idx="1724">
                  <c:v>8.86205</c:v>
                </c:pt>
                <c:pt idx="1725">
                  <c:v>8.870000000000001</c:v>
                </c:pt>
                <c:pt idx="1726">
                  <c:v>8.8885666666666658</c:v>
                </c:pt>
                <c:pt idx="1727">
                  <c:v>8.8915833333333332</c:v>
                </c:pt>
                <c:pt idx="1728">
                  <c:v>8.8988333333333323</c:v>
                </c:pt>
                <c:pt idx="1729">
                  <c:v>8.9179499999999994</c:v>
                </c:pt>
                <c:pt idx="1730">
                  <c:v>8.9207833333333326</c:v>
                </c:pt>
                <c:pt idx="1731">
                  <c:v>8.9281499999999987</c:v>
                </c:pt>
                <c:pt idx="1732">
                  <c:v>8.9488666666666674</c:v>
                </c:pt>
                <c:pt idx="1733">
                  <c:v>8.9519000000000002</c:v>
                </c:pt>
                <c:pt idx="1734">
                  <c:v>8.9591833333333337</c:v>
                </c:pt>
                <c:pt idx="1735">
                  <c:v>8.9779333333333344</c:v>
                </c:pt>
                <c:pt idx="1736">
                  <c:v>8.9806166666666662</c:v>
                </c:pt>
                <c:pt idx="1737">
                  <c:v>8.9888333333333339</c:v>
                </c:pt>
                <c:pt idx="1738">
                  <c:v>9.0071499999999993</c:v>
                </c:pt>
                <c:pt idx="1739">
                  <c:v>9.0100333333333325</c:v>
                </c:pt>
                <c:pt idx="1740">
                  <c:v>9.0173333333333332</c:v>
                </c:pt>
                <c:pt idx="1741">
                  <c:v>9.0362333333333336</c:v>
                </c:pt>
                <c:pt idx="1742">
                  <c:v>9.039533333333333</c:v>
                </c:pt>
                <c:pt idx="1743">
                  <c:v>9.0475833333333338</c:v>
                </c:pt>
                <c:pt idx="1744">
                  <c:v>12.928816666666668</c:v>
                </c:pt>
                <c:pt idx="1745">
                  <c:v>12.929983333333332</c:v>
                </c:pt>
                <c:pt idx="1746">
                  <c:v>12.931150000000001</c:v>
                </c:pt>
                <c:pt idx="1747">
                  <c:v>12.932333333333334</c:v>
                </c:pt>
                <c:pt idx="1748">
                  <c:v>12.933516666666666</c:v>
                </c:pt>
                <c:pt idx="1749">
                  <c:v>12.934750000000001</c:v>
                </c:pt>
                <c:pt idx="1750">
                  <c:v>12.935933333333333</c:v>
                </c:pt>
                <c:pt idx="1751">
                  <c:v>12.937116666666666</c:v>
                </c:pt>
                <c:pt idx="1752">
                  <c:v>12.938499999999999</c:v>
                </c:pt>
                <c:pt idx="1753">
                  <c:v>12.939699999999998</c:v>
                </c:pt>
                <c:pt idx="1754">
                  <c:v>12.940883333333334</c:v>
                </c:pt>
                <c:pt idx="1755">
                  <c:v>12.942033333333335</c:v>
                </c:pt>
                <c:pt idx="1756">
                  <c:v>12.943166666666666</c:v>
                </c:pt>
                <c:pt idx="1757">
                  <c:v>12.944316666666667</c:v>
                </c:pt>
                <c:pt idx="1758">
                  <c:v>12.945516666666666</c:v>
                </c:pt>
                <c:pt idx="1759">
                  <c:v>12.946783333333334</c:v>
                </c:pt>
                <c:pt idx="1760">
                  <c:v>12.947933333333333</c:v>
                </c:pt>
                <c:pt idx="1761">
                  <c:v>12.949116666666667</c:v>
                </c:pt>
                <c:pt idx="1762">
                  <c:v>12.950433333333333</c:v>
                </c:pt>
                <c:pt idx="1763">
                  <c:v>12.951583333333334</c:v>
                </c:pt>
                <c:pt idx="1764">
                  <c:v>12.952766666666667</c:v>
                </c:pt>
                <c:pt idx="1765">
                  <c:v>12.953949999999999</c:v>
                </c:pt>
                <c:pt idx="1766">
                  <c:v>12.955116666666667</c:v>
                </c:pt>
                <c:pt idx="1767">
                  <c:v>12.956349999999999</c:v>
                </c:pt>
                <c:pt idx="1768">
                  <c:v>12.957583333333334</c:v>
                </c:pt>
                <c:pt idx="1769">
                  <c:v>12.9588</c:v>
                </c:pt>
                <c:pt idx="1770">
                  <c:v>12.959966666666666</c:v>
                </c:pt>
                <c:pt idx="1771">
                  <c:v>12.961133333333333</c:v>
                </c:pt>
                <c:pt idx="1772">
                  <c:v>12.962300000000001</c:v>
                </c:pt>
                <c:pt idx="1773">
                  <c:v>12.96345</c:v>
                </c:pt>
                <c:pt idx="1774">
                  <c:v>12.964599999999999</c:v>
                </c:pt>
                <c:pt idx="1775">
                  <c:v>12.9658</c:v>
                </c:pt>
                <c:pt idx="1776">
                  <c:v>12.966966666666668</c:v>
                </c:pt>
                <c:pt idx="1777">
                  <c:v>12.968133333333332</c:v>
                </c:pt>
                <c:pt idx="1778">
                  <c:v>12.969349999999999</c:v>
                </c:pt>
                <c:pt idx="1779">
                  <c:v>12.970533333333332</c:v>
                </c:pt>
                <c:pt idx="1780">
                  <c:v>12.971716666666667</c:v>
                </c:pt>
                <c:pt idx="1781">
                  <c:v>12.972849999999999</c:v>
                </c:pt>
                <c:pt idx="1782">
                  <c:v>12.974033333333333</c:v>
                </c:pt>
                <c:pt idx="1783">
                  <c:v>12.975183333333332</c:v>
                </c:pt>
                <c:pt idx="1784">
                  <c:v>12.97635</c:v>
                </c:pt>
                <c:pt idx="1785">
                  <c:v>12.977516666666666</c:v>
                </c:pt>
                <c:pt idx="1786">
                  <c:v>12.9787</c:v>
                </c:pt>
                <c:pt idx="1787">
                  <c:v>12.979899999999999</c:v>
                </c:pt>
                <c:pt idx="1788">
                  <c:v>12.981116666666667</c:v>
                </c:pt>
                <c:pt idx="1789">
                  <c:v>12.9823</c:v>
                </c:pt>
                <c:pt idx="1790">
                  <c:v>12.983499999999999</c:v>
                </c:pt>
                <c:pt idx="1791">
                  <c:v>12.984666666666667</c:v>
                </c:pt>
                <c:pt idx="1792">
                  <c:v>12.985816666666667</c:v>
                </c:pt>
                <c:pt idx="1793">
                  <c:v>12.9869</c:v>
                </c:pt>
                <c:pt idx="1794">
                  <c:v>12.988116666666667</c:v>
                </c:pt>
                <c:pt idx="1795">
                  <c:v>12.989333333333333</c:v>
                </c:pt>
                <c:pt idx="1796">
                  <c:v>12.990499999999999</c:v>
                </c:pt>
                <c:pt idx="1797">
                  <c:v>12.99175</c:v>
                </c:pt>
                <c:pt idx="1798">
                  <c:v>12.992916666666668</c:v>
                </c:pt>
                <c:pt idx="1799">
                  <c:v>12.994066666666667</c:v>
                </c:pt>
                <c:pt idx="1800">
                  <c:v>12.995083333333334</c:v>
                </c:pt>
                <c:pt idx="1801">
                  <c:v>12.996233333333333</c:v>
                </c:pt>
                <c:pt idx="1802">
                  <c:v>12.997616666666666</c:v>
                </c:pt>
                <c:pt idx="1803">
                  <c:v>12.998816666666666</c:v>
                </c:pt>
                <c:pt idx="1804">
                  <c:v>12.9999</c:v>
                </c:pt>
                <c:pt idx="1805">
                  <c:v>13.001066666666667</c:v>
                </c:pt>
                <c:pt idx="1806">
                  <c:v>13.002083333333333</c:v>
                </c:pt>
                <c:pt idx="1807">
                  <c:v>13.003399999999999</c:v>
                </c:pt>
                <c:pt idx="1808">
                  <c:v>13.00525</c:v>
                </c:pt>
                <c:pt idx="1809">
                  <c:v>13.006683333333333</c:v>
                </c:pt>
                <c:pt idx="1810">
                  <c:v>13.008199999999999</c:v>
                </c:pt>
                <c:pt idx="1811">
                  <c:v>13.009583333333333</c:v>
                </c:pt>
                <c:pt idx="1812">
                  <c:v>13.010950000000001</c:v>
                </c:pt>
                <c:pt idx="1813">
                  <c:v>13.012216666666665</c:v>
                </c:pt>
                <c:pt idx="1814">
                  <c:v>13.013466666666666</c:v>
                </c:pt>
                <c:pt idx="1815">
                  <c:v>13.014783333333332</c:v>
                </c:pt>
                <c:pt idx="1816">
                  <c:v>13.015899999999998</c:v>
                </c:pt>
                <c:pt idx="1817">
                  <c:v>13.017316666666666</c:v>
                </c:pt>
                <c:pt idx="1818">
                  <c:v>13.018583333333334</c:v>
                </c:pt>
                <c:pt idx="1819">
                  <c:v>13.01985</c:v>
                </c:pt>
                <c:pt idx="1820">
                  <c:v>13.02115</c:v>
                </c:pt>
                <c:pt idx="1821">
                  <c:v>13.022500000000001</c:v>
                </c:pt>
                <c:pt idx="1822">
                  <c:v>13.023866666666667</c:v>
                </c:pt>
                <c:pt idx="1823">
                  <c:v>13.025166666666667</c:v>
                </c:pt>
                <c:pt idx="1824">
                  <c:v>13.02665</c:v>
                </c:pt>
                <c:pt idx="1825">
                  <c:v>13.027899999999999</c:v>
                </c:pt>
                <c:pt idx="1826">
                  <c:v>13.029199999999999</c:v>
                </c:pt>
                <c:pt idx="1827">
                  <c:v>13.030233333333333</c:v>
                </c:pt>
                <c:pt idx="1828">
                  <c:v>13.031716666666666</c:v>
                </c:pt>
                <c:pt idx="1829">
                  <c:v>13.032733333333335</c:v>
                </c:pt>
                <c:pt idx="1830">
                  <c:v>13.034249999999998</c:v>
                </c:pt>
                <c:pt idx="1831">
                  <c:v>13.035533333333332</c:v>
                </c:pt>
                <c:pt idx="1832">
                  <c:v>13.036833333333334</c:v>
                </c:pt>
                <c:pt idx="1833">
                  <c:v>13.038099999999998</c:v>
                </c:pt>
                <c:pt idx="1834">
                  <c:v>13.039416666666666</c:v>
                </c:pt>
                <c:pt idx="1835">
                  <c:v>13.040699999999999</c:v>
                </c:pt>
                <c:pt idx="1836">
                  <c:v>13.042016666666665</c:v>
                </c:pt>
                <c:pt idx="1837">
                  <c:v>13.043283333333333</c:v>
                </c:pt>
                <c:pt idx="1838">
                  <c:v>13.045166666666667</c:v>
                </c:pt>
                <c:pt idx="1839">
                  <c:v>13.046983333333333</c:v>
                </c:pt>
                <c:pt idx="1840">
                  <c:v>13.048249999999999</c:v>
                </c:pt>
                <c:pt idx="1841">
                  <c:v>13.049800000000001</c:v>
                </c:pt>
                <c:pt idx="1842">
                  <c:v>13.051066666666665</c:v>
                </c:pt>
                <c:pt idx="1843">
                  <c:v>13.052300000000001</c:v>
                </c:pt>
                <c:pt idx="1844">
                  <c:v>13.053583333333334</c:v>
                </c:pt>
                <c:pt idx="1845">
                  <c:v>13.05485</c:v>
                </c:pt>
                <c:pt idx="1846">
                  <c:v>13.056083333333333</c:v>
                </c:pt>
                <c:pt idx="1847">
                  <c:v>13.05725</c:v>
                </c:pt>
                <c:pt idx="1848">
                  <c:v>13.05865</c:v>
                </c:pt>
                <c:pt idx="1849">
                  <c:v>13.059883333333334</c:v>
                </c:pt>
                <c:pt idx="1850">
                  <c:v>13.061066666666667</c:v>
                </c:pt>
                <c:pt idx="1851">
                  <c:v>13.062416666666667</c:v>
                </c:pt>
                <c:pt idx="1852">
                  <c:v>13.063666666666668</c:v>
                </c:pt>
                <c:pt idx="1853">
                  <c:v>13.0649</c:v>
                </c:pt>
                <c:pt idx="1854">
                  <c:v>13.065916666666668</c:v>
                </c:pt>
                <c:pt idx="1855">
                  <c:v>13.067233333333332</c:v>
                </c:pt>
                <c:pt idx="1856">
                  <c:v>13.068583333333333</c:v>
                </c:pt>
                <c:pt idx="1857">
                  <c:v>13.069733333333334</c:v>
                </c:pt>
                <c:pt idx="1858">
                  <c:v>13.071349999999999</c:v>
                </c:pt>
                <c:pt idx="1859">
                  <c:v>13.072900000000001</c:v>
                </c:pt>
                <c:pt idx="1860">
                  <c:v>13.074216666666667</c:v>
                </c:pt>
                <c:pt idx="1861">
                  <c:v>13.0754</c:v>
                </c:pt>
                <c:pt idx="1862">
                  <c:v>13.076733333333333</c:v>
                </c:pt>
                <c:pt idx="1863">
                  <c:v>13.077966666666667</c:v>
                </c:pt>
                <c:pt idx="1864">
                  <c:v>13.079183333333333</c:v>
                </c:pt>
                <c:pt idx="1865">
                  <c:v>13.080250000000001</c:v>
                </c:pt>
                <c:pt idx="1866">
                  <c:v>13.081566666666667</c:v>
                </c:pt>
                <c:pt idx="1867">
                  <c:v>13.082883333333333</c:v>
                </c:pt>
                <c:pt idx="1868">
                  <c:v>13.083916666666665</c:v>
                </c:pt>
                <c:pt idx="1869">
                  <c:v>13.08525</c:v>
                </c:pt>
                <c:pt idx="1870">
                  <c:v>13.086583333333333</c:v>
                </c:pt>
                <c:pt idx="1871">
                  <c:v>13.087833333333332</c:v>
                </c:pt>
                <c:pt idx="1872">
                  <c:v>13.089166666666667</c:v>
                </c:pt>
                <c:pt idx="1873">
                  <c:v>13.090416666666666</c:v>
                </c:pt>
                <c:pt idx="1874">
                  <c:v>13.091916666666666</c:v>
                </c:pt>
                <c:pt idx="1875">
                  <c:v>13.092916666666667</c:v>
                </c:pt>
                <c:pt idx="1876">
                  <c:v>13.094433333333335</c:v>
                </c:pt>
                <c:pt idx="1877">
                  <c:v>13.095750000000001</c:v>
                </c:pt>
                <c:pt idx="1878">
                  <c:v>13.097049999999999</c:v>
                </c:pt>
                <c:pt idx="1879">
                  <c:v>13.09835</c:v>
                </c:pt>
                <c:pt idx="1880">
                  <c:v>13.099766666666666</c:v>
                </c:pt>
                <c:pt idx="1881">
                  <c:v>13.101116666666666</c:v>
                </c:pt>
                <c:pt idx="1882">
                  <c:v>13.102433333333332</c:v>
                </c:pt>
                <c:pt idx="1883">
                  <c:v>13.103733333333334</c:v>
                </c:pt>
                <c:pt idx="1884">
                  <c:v>13.10505</c:v>
                </c:pt>
                <c:pt idx="1885">
                  <c:v>13.106366666666666</c:v>
                </c:pt>
                <c:pt idx="1886">
                  <c:v>13.107633333333332</c:v>
                </c:pt>
                <c:pt idx="1887">
                  <c:v>13.108983333333333</c:v>
                </c:pt>
                <c:pt idx="1888">
                  <c:v>13.1104</c:v>
                </c:pt>
                <c:pt idx="1889">
                  <c:v>13.111866666666666</c:v>
                </c:pt>
                <c:pt idx="1890">
                  <c:v>13.113283333333333</c:v>
                </c:pt>
                <c:pt idx="1891">
                  <c:v>13.114749999999999</c:v>
                </c:pt>
                <c:pt idx="1892">
                  <c:v>13.116199999999999</c:v>
                </c:pt>
                <c:pt idx="1893">
                  <c:v>13.117566666666667</c:v>
                </c:pt>
                <c:pt idx="1894">
                  <c:v>13.1189</c:v>
                </c:pt>
                <c:pt idx="1895">
                  <c:v>13.1205</c:v>
                </c:pt>
                <c:pt idx="1896">
                  <c:v>13.121749999999999</c:v>
                </c:pt>
                <c:pt idx="1897">
                  <c:v>13.1234</c:v>
                </c:pt>
                <c:pt idx="1898">
                  <c:v>13.124566666666668</c:v>
                </c:pt>
                <c:pt idx="1899">
                  <c:v>13.126250000000001</c:v>
                </c:pt>
                <c:pt idx="1900">
                  <c:v>13.127766666666668</c:v>
                </c:pt>
                <c:pt idx="1901">
                  <c:v>13.129233333333334</c:v>
                </c:pt>
                <c:pt idx="1902">
                  <c:v>13.130799999999999</c:v>
                </c:pt>
                <c:pt idx="1903">
                  <c:v>13.132216666666666</c:v>
                </c:pt>
                <c:pt idx="1904">
                  <c:v>13.133583333333332</c:v>
                </c:pt>
                <c:pt idx="1905">
                  <c:v>13.134916666666667</c:v>
                </c:pt>
                <c:pt idx="1906">
                  <c:v>13.136649999999999</c:v>
                </c:pt>
                <c:pt idx="1907">
                  <c:v>13.138183333333334</c:v>
                </c:pt>
                <c:pt idx="1908">
                  <c:v>13.1396</c:v>
                </c:pt>
                <c:pt idx="1909">
                  <c:v>13.141033333333333</c:v>
                </c:pt>
                <c:pt idx="1910">
                  <c:v>13.1424</c:v>
                </c:pt>
                <c:pt idx="1911">
                  <c:v>13.1439</c:v>
                </c:pt>
                <c:pt idx="1912">
                  <c:v>13.145250000000001</c:v>
                </c:pt>
                <c:pt idx="1913">
                  <c:v>13.146783333333333</c:v>
                </c:pt>
                <c:pt idx="1914">
                  <c:v>13.148283333333334</c:v>
                </c:pt>
                <c:pt idx="1915">
                  <c:v>13.149833333333333</c:v>
                </c:pt>
                <c:pt idx="1916">
                  <c:v>13.151399999999999</c:v>
                </c:pt>
                <c:pt idx="1917">
                  <c:v>13.152899999999999</c:v>
                </c:pt>
                <c:pt idx="1918">
                  <c:v>13.154400000000001</c:v>
                </c:pt>
                <c:pt idx="1919">
                  <c:v>13.155900000000001</c:v>
                </c:pt>
                <c:pt idx="1920">
                  <c:v>13.157350000000001</c:v>
                </c:pt>
                <c:pt idx="1921">
                  <c:v>13.158733333333334</c:v>
                </c:pt>
                <c:pt idx="1922">
                  <c:v>13.16015</c:v>
                </c:pt>
                <c:pt idx="1923">
                  <c:v>13.161533333333333</c:v>
                </c:pt>
                <c:pt idx="1924">
                  <c:v>13.162883333333333</c:v>
                </c:pt>
                <c:pt idx="1925">
                  <c:v>13.164233333333334</c:v>
                </c:pt>
                <c:pt idx="1926">
                  <c:v>13.165533333333334</c:v>
                </c:pt>
                <c:pt idx="1927">
                  <c:v>13.166566666666666</c:v>
                </c:pt>
                <c:pt idx="1928">
                  <c:v>13.16825</c:v>
                </c:pt>
                <c:pt idx="1929">
                  <c:v>13.169783333333333</c:v>
                </c:pt>
                <c:pt idx="1930">
                  <c:v>13.1714</c:v>
                </c:pt>
                <c:pt idx="1931">
                  <c:v>13.172750000000001</c:v>
                </c:pt>
                <c:pt idx="1932">
                  <c:v>13.174333333333333</c:v>
                </c:pt>
                <c:pt idx="1933">
                  <c:v>13.175416666666667</c:v>
                </c:pt>
                <c:pt idx="1934">
                  <c:v>13.176916666666667</c:v>
                </c:pt>
                <c:pt idx="1935">
                  <c:v>13.178233333333333</c:v>
                </c:pt>
                <c:pt idx="1936">
                  <c:v>13.179566666666666</c:v>
                </c:pt>
                <c:pt idx="1937">
                  <c:v>13.180866666666667</c:v>
                </c:pt>
                <c:pt idx="1938">
                  <c:v>13.182216666666667</c:v>
                </c:pt>
                <c:pt idx="1939">
                  <c:v>13.183516666666666</c:v>
                </c:pt>
                <c:pt idx="1940">
                  <c:v>13.184933333333333</c:v>
                </c:pt>
                <c:pt idx="1941">
                  <c:v>13.186233333333332</c:v>
                </c:pt>
                <c:pt idx="1942">
                  <c:v>13.187533333333333</c:v>
                </c:pt>
                <c:pt idx="1943">
                  <c:v>13.188750000000001</c:v>
                </c:pt>
                <c:pt idx="1944">
                  <c:v>13.189916666666667</c:v>
                </c:pt>
                <c:pt idx="1945">
                  <c:v>13.191416666666667</c:v>
                </c:pt>
                <c:pt idx="1946">
                  <c:v>13.192733333333333</c:v>
                </c:pt>
                <c:pt idx="1947">
                  <c:v>13.194099999999999</c:v>
                </c:pt>
                <c:pt idx="1948">
                  <c:v>13.195416666666667</c:v>
                </c:pt>
                <c:pt idx="1949">
                  <c:v>13.196583333333333</c:v>
                </c:pt>
                <c:pt idx="1950">
                  <c:v>13.197983333333333</c:v>
                </c:pt>
                <c:pt idx="1951">
                  <c:v>13.199233333333332</c:v>
                </c:pt>
                <c:pt idx="1952">
                  <c:v>13.200566666666667</c:v>
                </c:pt>
                <c:pt idx="1953">
                  <c:v>13.202050000000002</c:v>
                </c:pt>
                <c:pt idx="1954">
                  <c:v>13.203233333333333</c:v>
                </c:pt>
                <c:pt idx="1955">
                  <c:v>13.204566666666667</c:v>
                </c:pt>
                <c:pt idx="1956">
                  <c:v>13.205966666666665</c:v>
                </c:pt>
                <c:pt idx="1957">
                  <c:v>13.207233333333333</c:v>
                </c:pt>
                <c:pt idx="1958">
                  <c:v>13.208583333333333</c:v>
                </c:pt>
                <c:pt idx="1959">
                  <c:v>13.209949999999999</c:v>
                </c:pt>
                <c:pt idx="1960">
                  <c:v>13.211266666666667</c:v>
                </c:pt>
                <c:pt idx="1961">
                  <c:v>13.212583333333333</c:v>
                </c:pt>
                <c:pt idx="1962">
                  <c:v>13.213899999999999</c:v>
                </c:pt>
                <c:pt idx="1963">
                  <c:v>13.215216666666667</c:v>
                </c:pt>
                <c:pt idx="1964">
                  <c:v>13.2166</c:v>
                </c:pt>
                <c:pt idx="1965">
                  <c:v>13.217750000000001</c:v>
                </c:pt>
                <c:pt idx="1966">
                  <c:v>13.219483333333333</c:v>
                </c:pt>
                <c:pt idx="1967">
                  <c:v>13.220583333333334</c:v>
                </c:pt>
                <c:pt idx="1968">
                  <c:v>13.221916666666667</c:v>
                </c:pt>
                <c:pt idx="1969">
                  <c:v>13.223383333333334</c:v>
                </c:pt>
                <c:pt idx="1970">
                  <c:v>13.224566666666668</c:v>
                </c:pt>
                <c:pt idx="1971">
                  <c:v>13.225916666666667</c:v>
                </c:pt>
                <c:pt idx="1972">
                  <c:v>13.227316666666667</c:v>
                </c:pt>
                <c:pt idx="1973">
                  <c:v>13.228583333333335</c:v>
                </c:pt>
                <c:pt idx="1974">
                  <c:v>13.229933333333333</c:v>
                </c:pt>
                <c:pt idx="1975">
                  <c:v>13.231216666666667</c:v>
                </c:pt>
                <c:pt idx="1976">
                  <c:v>13.232566666666665</c:v>
                </c:pt>
                <c:pt idx="1977">
                  <c:v>13.234366666666666</c:v>
                </c:pt>
                <c:pt idx="1978">
                  <c:v>13.235899999999999</c:v>
                </c:pt>
                <c:pt idx="1979">
                  <c:v>13.237783333333335</c:v>
                </c:pt>
                <c:pt idx="1980">
                  <c:v>13.239316666666667</c:v>
                </c:pt>
                <c:pt idx="1981">
                  <c:v>13.240566666666666</c:v>
                </c:pt>
                <c:pt idx="1982">
                  <c:v>13.242050000000001</c:v>
                </c:pt>
                <c:pt idx="1983">
                  <c:v>13.243433333333334</c:v>
                </c:pt>
                <c:pt idx="1984">
                  <c:v>13.2448</c:v>
                </c:pt>
                <c:pt idx="1985">
                  <c:v>13.246216666666667</c:v>
                </c:pt>
                <c:pt idx="1986">
                  <c:v>13.247583333333333</c:v>
                </c:pt>
                <c:pt idx="1987">
                  <c:v>13.248916666666666</c:v>
                </c:pt>
                <c:pt idx="1988">
                  <c:v>13.25075</c:v>
                </c:pt>
                <c:pt idx="1989">
                  <c:v>13.252533333333334</c:v>
                </c:pt>
                <c:pt idx="1990">
                  <c:v>13.2539</c:v>
                </c:pt>
                <c:pt idx="1991">
                  <c:v>13.255566666666665</c:v>
                </c:pt>
                <c:pt idx="1992">
                  <c:v>13.256916666666665</c:v>
                </c:pt>
                <c:pt idx="1993">
                  <c:v>13.258566666666667</c:v>
                </c:pt>
                <c:pt idx="1994">
                  <c:v>13.260283333333332</c:v>
                </c:pt>
                <c:pt idx="1995">
                  <c:v>13.261816666666666</c:v>
                </c:pt>
                <c:pt idx="1996">
                  <c:v>13.263299999999999</c:v>
                </c:pt>
                <c:pt idx="1997">
                  <c:v>13.264583333333333</c:v>
                </c:pt>
                <c:pt idx="1998">
                  <c:v>13.274916666666666</c:v>
                </c:pt>
                <c:pt idx="1999">
                  <c:v>13.276066666666667</c:v>
                </c:pt>
                <c:pt idx="2000">
                  <c:v>13.276916666666667</c:v>
                </c:pt>
                <c:pt idx="2001">
                  <c:v>13.27815</c:v>
                </c:pt>
                <c:pt idx="2002">
                  <c:v>13.279316666666666</c:v>
                </c:pt>
                <c:pt idx="2003">
                  <c:v>13.280616666666667</c:v>
                </c:pt>
                <c:pt idx="2004">
                  <c:v>13.281933333333335</c:v>
                </c:pt>
                <c:pt idx="2005">
                  <c:v>13.283283333333333</c:v>
                </c:pt>
                <c:pt idx="2006">
                  <c:v>13.284699999999999</c:v>
                </c:pt>
                <c:pt idx="2007">
                  <c:v>13.286</c:v>
                </c:pt>
                <c:pt idx="2008">
                  <c:v>13.2873</c:v>
                </c:pt>
                <c:pt idx="2009">
                  <c:v>13.288616666666666</c:v>
                </c:pt>
                <c:pt idx="2010">
                  <c:v>13.289966666666666</c:v>
                </c:pt>
                <c:pt idx="2011">
                  <c:v>13.291333333333334</c:v>
                </c:pt>
                <c:pt idx="2012">
                  <c:v>13.292666666666666</c:v>
                </c:pt>
                <c:pt idx="2013">
                  <c:v>13.29405</c:v>
                </c:pt>
                <c:pt idx="2014">
                  <c:v>13.295233333333334</c:v>
                </c:pt>
                <c:pt idx="2015">
                  <c:v>13.296749999999999</c:v>
                </c:pt>
                <c:pt idx="2016">
                  <c:v>13.298166666666667</c:v>
                </c:pt>
                <c:pt idx="2017">
                  <c:v>13.299566666666667</c:v>
                </c:pt>
                <c:pt idx="2018">
                  <c:v>13.300933333333335</c:v>
                </c:pt>
                <c:pt idx="2019">
                  <c:v>13.302383333333333</c:v>
                </c:pt>
                <c:pt idx="2020">
                  <c:v>13.303583333333334</c:v>
                </c:pt>
                <c:pt idx="2021">
                  <c:v>13.305149999999999</c:v>
                </c:pt>
                <c:pt idx="2022">
                  <c:v>13.306533333333334</c:v>
                </c:pt>
                <c:pt idx="2023">
                  <c:v>13.307883333333333</c:v>
                </c:pt>
                <c:pt idx="2024">
                  <c:v>13.309216666666666</c:v>
                </c:pt>
                <c:pt idx="2025">
                  <c:v>13.310583333333334</c:v>
                </c:pt>
                <c:pt idx="2026">
                  <c:v>13.311916666666667</c:v>
                </c:pt>
                <c:pt idx="2027">
                  <c:v>13.313166666666666</c:v>
                </c:pt>
                <c:pt idx="2028">
                  <c:v>13.314449999999999</c:v>
                </c:pt>
                <c:pt idx="2029">
                  <c:v>13.315683333333334</c:v>
                </c:pt>
                <c:pt idx="2030">
                  <c:v>13.316966666666668</c:v>
                </c:pt>
                <c:pt idx="2031">
                  <c:v>13.318233333333334</c:v>
                </c:pt>
                <c:pt idx="2032">
                  <c:v>13.319516666666667</c:v>
                </c:pt>
                <c:pt idx="2033">
                  <c:v>13.320716666666668</c:v>
                </c:pt>
                <c:pt idx="2034">
                  <c:v>13.321899999999999</c:v>
                </c:pt>
                <c:pt idx="2035">
                  <c:v>13.323116666666666</c:v>
                </c:pt>
                <c:pt idx="2036">
                  <c:v>13.324316666666666</c:v>
                </c:pt>
                <c:pt idx="2037">
                  <c:v>13.325516666666665</c:v>
                </c:pt>
                <c:pt idx="2038">
                  <c:v>13.326750000000001</c:v>
                </c:pt>
                <c:pt idx="2039">
                  <c:v>13.327916666666665</c:v>
                </c:pt>
                <c:pt idx="2040">
                  <c:v>13.329066666666668</c:v>
                </c:pt>
                <c:pt idx="2041">
                  <c:v>13.330399999999999</c:v>
                </c:pt>
                <c:pt idx="2042">
                  <c:v>13.331683333333332</c:v>
                </c:pt>
                <c:pt idx="2043">
                  <c:v>13.33295</c:v>
                </c:pt>
                <c:pt idx="2044">
                  <c:v>13.334166666666667</c:v>
                </c:pt>
                <c:pt idx="2045">
                  <c:v>13.33535</c:v>
                </c:pt>
                <c:pt idx="2046">
                  <c:v>13.336566666666666</c:v>
                </c:pt>
                <c:pt idx="2047">
                  <c:v>13.33785</c:v>
                </c:pt>
                <c:pt idx="2048">
                  <c:v>13.338899999999999</c:v>
                </c:pt>
                <c:pt idx="2049">
                  <c:v>13.340416666666666</c:v>
                </c:pt>
                <c:pt idx="2050">
                  <c:v>13.341866666666666</c:v>
                </c:pt>
                <c:pt idx="2051">
                  <c:v>13.343266666666667</c:v>
                </c:pt>
                <c:pt idx="2052">
                  <c:v>13.3447</c:v>
                </c:pt>
                <c:pt idx="2053">
                  <c:v>13.345916666666666</c:v>
                </c:pt>
                <c:pt idx="2054">
                  <c:v>13.347149999999999</c:v>
                </c:pt>
                <c:pt idx="2055">
                  <c:v>13.3484</c:v>
                </c:pt>
                <c:pt idx="2056">
                  <c:v>13.3497</c:v>
                </c:pt>
                <c:pt idx="2057">
                  <c:v>13.351083333333333</c:v>
                </c:pt>
                <c:pt idx="2058">
                  <c:v>13.352550000000001</c:v>
                </c:pt>
                <c:pt idx="2059">
                  <c:v>13.353783333333332</c:v>
                </c:pt>
                <c:pt idx="2060">
                  <c:v>13.354916666666666</c:v>
                </c:pt>
                <c:pt idx="2061">
                  <c:v>13.356300000000001</c:v>
                </c:pt>
                <c:pt idx="2062">
                  <c:v>13.357516666666667</c:v>
                </c:pt>
                <c:pt idx="2063">
                  <c:v>13.358733333333333</c:v>
                </c:pt>
                <c:pt idx="2064">
                  <c:v>13.359983333333334</c:v>
                </c:pt>
                <c:pt idx="2065">
                  <c:v>13.361216666666667</c:v>
                </c:pt>
                <c:pt idx="2066">
                  <c:v>13.363</c:v>
                </c:pt>
                <c:pt idx="2067">
                  <c:v>13.364650000000001</c:v>
                </c:pt>
                <c:pt idx="2068">
                  <c:v>13.366233333333334</c:v>
                </c:pt>
                <c:pt idx="2069">
                  <c:v>13.367666666666667</c:v>
                </c:pt>
                <c:pt idx="2070">
                  <c:v>13.368916666666667</c:v>
                </c:pt>
                <c:pt idx="2071">
                  <c:v>13.370566666666667</c:v>
                </c:pt>
                <c:pt idx="2072">
                  <c:v>13.37205</c:v>
                </c:pt>
                <c:pt idx="2073">
                  <c:v>13.373233333333333</c:v>
                </c:pt>
                <c:pt idx="2074">
                  <c:v>13.3749</c:v>
                </c:pt>
                <c:pt idx="2075">
                  <c:v>13.376883333333334</c:v>
                </c:pt>
                <c:pt idx="2076">
                  <c:v>13.378233333333332</c:v>
                </c:pt>
                <c:pt idx="2077">
                  <c:v>13.379933333333334</c:v>
                </c:pt>
                <c:pt idx="2078">
                  <c:v>13.381666666666666</c:v>
                </c:pt>
                <c:pt idx="2079">
                  <c:v>13.383583333333332</c:v>
                </c:pt>
                <c:pt idx="2080">
                  <c:v>13.384916666666667</c:v>
                </c:pt>
                <c:pt idx="2081">
                  <c:v>13.38655</c:v>
                </c:pt>
                <c:pt idx="2082">
                  <c:v>13.388416666666666</c:v>
                </c:pt>
                <c:pt idx="2083">
                  <c:v>13.390166666666666</c:v>
                </c:pt>
                <c:pt idx="2084">
                  <c:v>13.399900000000001</c:v>
                </c:pt>
                <c:pt idx="2085">
                  <c:v>13.401066666666667</c:v>
                </c:pt>
                <c:pt idx="2086">
                  <c:v>13.402166666666666</c:v>
                </c:pt>
                <c:pt idx="2087">
                  <c:v>13.403250000000002</c:v>
                </c:pt>
                <c:pt idx="2088">
                  <c:v>13.404233333333334</c:v>
                </c:pt>
                <c:pt idx="2089">
                  <c:v>13.405799999999999</c:v>
                </c:pt>
                <c:pt idx="2090">
                  <c:v>13.407066666666667</c:v>
                </c:pt>
                <c:pt idx="2091">
                  <c:v>13.4085</c:v>
                </c:pt>
                <c:pt idx="2092">
                  <c:v>13.409833333333333</c:v>
                </c:pt>
                <c:pt idx="2093">
                  <c:v>13.411233333333334</c:v>
                </c:pt>
                <c:pt idx="2094">
                  <c:v>13.412516666666667</c:v>
                </c:pt>
                <c:pt idx="2095">
                  <c:v>13.413583333333333</c:v>
                </c:pt>
                <c:pt idx="2096">
                  <c:v>13.414899999999999</c:v>
                </c:pt>
                <c:pt idx="2097">
                  <c:v>13.41625</c:v>
                </c:pt>
                <c:pt idx="2098">
                  <c:v>13.4178</c:v>
                </c:pt>
                <c:pt idx="2099">
                  <c:v>13.418916666666666</c:v>
                </c:pt>
                <c:pt idx="2100">
                  <c:v>13.420250000000001</c:v>
                </c:pt>
                <c:pt idx="2101">
                  <c:v>13.421583333333333</c:v>
                </c:pt>
                <c:pt idx="2102">
                  <c:v>13.423183333333332</c:v>
                </c:pt>
                <c:pt idx="2103">
                  <c:v>13.424516666666667</c:v>
                </c:pt>
                <c:pt idx="2104">
                  <c:v>13.425583333333332</c:v>
                </c:pt>
                <c:pt idx="2105">
                  <c:v>13.427233333333334</c:v>
                </c:pt>
                <c:pt idx="2106">
                  <c:v>13.428883333333333</c:v>
                </c:pt>
                <c:pt idx="2107">
                  <c:v>13.43085</c:v>
                </c:pt>
                <c:pt idx="2108">
                  <c:v>13.432399999999999</c:v>
                </c:pt>
                <c:pt idx="2109">
                  <c:v>13.433733333333333</c:v>
                </c:pt>
                <c:pt idx="2110">
                  <c:v>13.435083333333333</c:v>
                </c:pt>
                <c:pt idx="2111">
                  <c:v>13.436733333333333</c:v>
                </c:pt>
                <c:pt idx="2112">
                  <c:v>13.437900000000001</c:v>
                </c:pt>
                <c:pt idx="2113">
                  <c:v>13.439316666666667</c:v>
                </c:pt>
                <c:pt idx="2114">
                  <c:v>13.4406</c:v>
                </c:pt>
                <c:pt idx="2115">
                  <c:v>13.441849999999999</c:v>
                </c:pt>
                <c:pt idx="2116">
                  <c:v>13.443133333333332</c:v>
                </c:pt>
                <c:pt idx="2117">
                  <c:v>13.4445</c:v>
                </c:pt>
                <c:pt idx="2118">
                  <c:v>13.44575</c:v>
                </c:pt>
                <c:pt idx="2119">
                  <c:v>13.446966666666667</c:v>
                </c:pt>
                <c:pt idx="2120">
                  <c:v>13.448200000000002</c:v>
                </c:pt>
                <c:pt idx="2121">
                  <c:v>13.449549999999999</c:v>
                </c:pt>
                <c:pt idx="2122">
                  <c:v>13.450566666666667</c:v>
                </c:pt>
                <c:pt idx="2123">
                  <c:v>13.452050000000002</c:v>
                </c:pt>
                <c:pt idx="2124">
                  <c:v>13.453250000000001</c:v>
                </c:pt>
                <c:pt idx="2125">
                  <c:v>13.454566666666667</c:v>
                </c:pt>
                <c:pt idx="2126">
                  <c:v>13.455866666666667</c:v>
                </c:pt>
                <c:pt idx="2127">
                  <c:v>13.457100000000001</c:v>
                </c:pt>
                <c:pt idx="2128">
                  <c:v>13.458300000000001</c:v>
                </c:pt>
                <c:pt idx="2129">
                  <c:v>13.459516666666667</c:v>
                </c:pt>
                <c:pt idx="2130">
                  <c:v>13.461066666666666</c:v>
                </c:pt>
                <c:pt idx="2131">
                  <c:v>13.462566666666667</c:v>
                </c:pt>
                <c:pt idx="2132">
                  <c:v>13.463899999999999</c:v>
                </c:pt>
                <c:pt idx="2133">
                  <c:v>13.465350000000001</c:v>
                </c:pt>
                <c:pt idx="2134">
                  <c:v>13.466616666666665</c:v>
                </c:pt>
                <c:pt idx="2135">
                  <c:v>13.467566666666666</c:v>
                </c:pt>
                <c:pt idx="2136">
                  <c:v>13.469066666666667</c:v>
                </c:pt>
                <c:pt idx="2137">
                  <c:v>13.470333333333334</c:v>
                </c:pt>
                <c:pt idx="2138">
                  <c:v>13.471616666666668</c:v>
                </c:pt>
                <c:pt idx="2139">
                  <c:v>13.472883333333334</c:v>
                </c:pt>
                <c:pt idx="2140">
                  <c:v>13.474216666666667</c:v>
                </c:pt>
                <c:pt idx="2141">
                  <c:v>13.475616666666667</c:v>
                </c:pt>
                <c:pt idx="2142">
                  <c:v>13.476933333333333</c:v>
                </c:pt>
                <c:pt idx="2143">
                  <c:v>13.478183333333334</c:v>
                </c:pt>
                <c:pt idx="2144">
                  <c:v>13.479466666666667</c:v>
                </c:pt>
                <c:pt idx="2145">
                  <c:v>13.480733333333335</c:v>
                </c:pt>
                <c:pt idx="2146">
                  <c:v>13.482049999999999</c:v>
                </c:pt>
                <c:pt idx="2147">
                  <c:v>13.483283333333333</c:v>
                </c:pt>
                <c:pt idx="2148">
                  <c:v>13.484466666666666</c:v>
                </c:pt>
                <c:pt idx="2149">
                  <c:v>13.485583333333333</c:v>
                </c:pt>
                <c:pt idx="2150">
                  <c:v>13.486916666666668</c:v>
                </c:pt>
                <c:pt idx="2151">
                  <c:v>13.488249999999999</c:v>
                </c:pt>
                <c:pt idx="2152">
                  <c:v>13.489416666666667</c:v>
                </c:pt>
                <c:pt idx="2153">
                  <c:v>13.490833333333335</c:v>
                </c:pt>
                <c:pt idx="2154">
                  <c:v>13.491916666666667</c:v>
                </c:pt>
                <c:pt idx="2155">
                  <c:v>13.493233333333334</c:v>
                </c:pt>
                <c:pt idx="2156">
                  <c:v>13.551583333333333</c:v>
                </c:pt>
                <c:pt idx="2157">
                  <c:v>13.552916666666667</c:v>
                </c:pt>
                <c:pt idx="2158">
                  <c:v>13.554300000000001</c:v>
                </c:pt>
                <c:pt idx="2159">
                  <c:v>13.555399999999999</c:v>
                </c:pt>
                <c:pt idx="2160">
                  <c:v>13.557066666666666</c:v>
                </c:pt>
                <c:pt idx="2161">
                  <c:v>13.558466666666668</c:v>
                </c:pt>
                <c:pt idx="2162">
                  <c:v>13.559583333333334</c:v>
                </c:pt>
                <c:pt idx="2163">
                  <c:v>13.561166666666667</c:v>
                </c:pt>
                <c:pt idx="2164">
                  <c:v>13.562533333333333</c:v>
                </c:pt>
                <c:pt idx="2165">
                  <c:v>13.563866666666666</c:v>
                </c:pt>
                <c:pt idx="2166">
                  <c:v>13.564916666666667</c:v>
                </c:pt>
                <c:pt idx="2167">
                  <c:v>13.566566666666667</c:v>
                </c:pt>
                <c:pt idx="2168">
                  <c:v>13.5679</c:v>
                </c:pt>
                <c:pt idx="2169">
                  <c:v>13.569233333333333</c:v>
                </c:pt>
                <c:pt idx="2170">
                  <c:v>13.570616666666666</c:v>
                </c:pt>
                <c:pt idx="2171">
                  <c:v>13.572100000000001</c:v>
                </c:pt>
                <c:pt idx="2172">
                  <c:v>13.573600000000001</c:v>
                </c:pt>
                <c:pt idx="2173">
                  <c:v>13.575033333333332</c:v>
                </c:pt>
                <c:pt idx="2174">
                  <c:v>13.57625</c:v>
                </c:pt>
                <c:pt idx="2175">
                  <c:v>13.57775</c:v>
                </c:pt>
                <c:pt idx="2176">
                  <c:v>13.579233333333333</c:v>
                </c:pt>
                <c:pt idx="2177">
                  <c:v>13.580566666666666</c:v>
                </c:pt>
                <c:pt idx="2178">
                  <c:v>13.5822</c:v>
                </c:pt>
                <c:pt idx="2179">
                  <c:v>13.583550000000001</c:v>
                </c:pt>
                <c:pt idx="2180">
                  <c:v>13.584883333333332</c:v>
                </c:pt>
                <c:pt idx="2181">
                  <c:v>13.586233333333332</c:v>
                </c:pt>
                <c:pt idx="2182">
                  <c:v>13.587566666666667</c:v>
                </c:pt>
                <c:pt idx="2183">
                  <c:v>13.588966666666666</c:v>
                </c:pt>
                <c:pt idx="2184">
                  <c:v>13.590366666666666</c:v>
                </c:pt>
                <c:pt idx="2185">
                  <c:v>13.591800000000001</c:v>
                </c:pt>
                <c:pt idx="2186">
                  <c:v>13.5932</c:v>
                </c:pt>
                <c:pt idx="2187">
                  <c:v>13.594600000000002</c:v>
                </c:pt>
                <c:pt idx="2188">
                  <c:v>13.595933333333333</c:v>
                </c:pt>
                <c:pt idx="2189">
                  <c:v>13.597266666666666</c:v>
                </c:pt>
                <c:pt idx="2190">
                  <c:v>13.598583333333332</c:v>
                </c:pt>
                <c:pt idx="2191">
                  <c:v>13.59975</c:v>
                </c:pt>
                <c:pt idx="2192">
                  <c:v>13.601233333333333</c:v>
                </c:pt>
                <c:pt idx="2193">
                  <c:v>13.602650000000001</c:v>
                </c:pt>
                <c:pt idx="2194">
                  <c:v>13.603966666666668</c:v>
                </c:pt>
                <c:pt idx="2195">
                  <c:v>13.605316666666665</c:v>
                </c:pt>
                <c:pt idx="2196">
                  <c:v>13.606633333333333</c:v>
                </c:pt>
                <c:pt idx="2197">
                  <c:v>13.607983333333333</c:v>
                </c:pt>
                <c:pt idx="2198">
                  <c:v>13.609333333333332</c:v>
                </c:pt>
                <c:pt idx="2199">
                  <c:v>13.610716666666667</c:v>
                </c:pt>
                <c:pt idx="2200">
                  <c:v>13.612066666666667</c:v>
                </c:pt>
                <c:pt idx="2201">
                  <c:v>13.613499999999998</c:v>
                </c:pt>
                <c:pt idx="2202">
                  <c:v>13.614883333333333</c:v>
                </c:pt>
                <c:pt idx="2203">
                  <c:v>13.616233333333334</c:v>
                </c:pt>
                <c:pt idx="2204">
                  <c:v>13.617616666666667</c:v>
                </c:pt>
                <c:pt idx="2205">
                  <c:v>13.618966666666667</c:v>
                </c:pt>
                <c:pt idx="2206">
                  <c:v>13.620383333333333</c:v>
                </c:pt>
                <c:pt idx="2207">
                  <c:v>13.621783333333333</c:v>
                </c:pt>
                <c:pt idx="2208">
                  <c:v>13.623183333333333</c:v>
                </c:pt>
                <c:pt idx="2209">
                  <c:v>13.624616666666666</c:v>
                </c:pt>
                <c:pt idx="2210">
                  <c:v>13.626049999999999</c:v>
                </c:pt>
                <c:pt idx="2211">
                  <c:v>13.6275</c:v>
                </c:pt>
                <c:pt idx="2212">
                  <c:v>13.628916666666667</c:v>
                </c:pt>
                <c:pt idx="2213">
                  <c:v>13.630316666666666</c:v>
                </c:pt>
                <c:pt idx="2214">
                  <c:v>13.631716666666668</c:v>
                </c:pt>
                <c:pt idx="2215">
                  <c:v>13.633116666666666</c:v>
                </c:pt>
                <c:pt idx="2216">
                  <c:v>13.634500000000001</c:v>
                </c:pt>
                <c:pt idx="2217">
                  <c:v>13.635899999999999</c:v>
                </c:pt>
                <c:pt idx="2218">
                  <c:v>13.637300000000002</c:v>
                </c:pt>
                <c:pt idx="2219">
                  <c:v>13.63875</c:v>
                </c:pt>
                <c:pt idx="2220">
                  <c:v>13.640133333333333</c:v>
                </c:pt>
                <c:pt idx="2221">
                  <c:v>13.641533333333333</c:v>
                </c:pt>
                <c:pt idx="2222">
                  <c:v>13.642916666666668</c:v>
                </c:pt>
                <c:pt idx="2223">
                  <c:v>13.644233333333334</c:v>
                </c:pt>
                <c:pt idx="2224">
                  <c:v>13.645566666666667</c:v>
                </c:pt>
                <c:pt idx="2225">
                  <c:v>13.646883333333333</c:v>
                </c:pt>
                <c:pt idx="2226">
                  <c:v>13.648233333333334</c:v>
                </c:pt>
                <c:pt idx="2227">
                  <c:v>13.649583333333334</c:v>
                </c:pt>
                <c:pt idx="2228">
                  <c:v>13.651</c:v>
                </c:pt>
                <c:pt idx="2229">
                  <c:v>13.6524</c:v>
                </c:pt>
                <c:pt idx="2230">
                  <c:v>13.653783333333333</c:v>
                </c:pt>
                <c:pt idx="2231">
                  <c:v>13.655200000000001</c:v>
                </c:pt>
                <c:pt idx="2232">
                  <c:v>13.656599999999999</c:v>
                </c:pt>
                <c:pt idx="2233">
                  <c:v>13.658016666666667</c:v>
                </c:pt>
                <c:pt idx="2234">
                  <c:v>13.659416666666667</c:v>
                </c:pt>
                <c:pt idx="2235">
                  <c:v>13.660816666666667</c:v>
                </c:pt>
                <c:pt idx="2236">
                  <c:v>13.662216666666666</c:v>
                </c:pt>
                <c:pt idx="2237">
                  <c:v>13.663616666666666</c:v>
                </c:pt>
                <c:pt idx="2238">
                  <c:v>13.664999999999999</c:v>
                </c:pt>
                <c:pt idx="2239">
                  <c:v>13.666550000000001</c:v>
                </c:pt>
                <c:pt idx="2240">
                  <c:v>13.667883333333332</c:v>
                </c:pt>
                <c:pt idx="2241">
                  <c:v>13.669216666666667</c:v>
                </c:pt>
                <c:pt idx="2242">
                  <c:v>13.670633333333335</c:v>
                </c:pt>
                <c:pt idx="2243">
                  <c:v>13.672083333333335</c:v>
                </c:pt>
                <c:pt idx="2244">
                  <c:v>13.673466666666666</c:v>
                </c:pt>
                <c:pt idx="2245">
                  <c:v>13.674883333333334</c:v>
                </c:pt>
                <c:pt idx="2246">
                  <c:v>13.6762</c:v>
                </c:pt>
                <c:pt idx="2247">
                  <c:v>13.67755</c:v>
                </c:pt>
                <c:pt idx="2248">
                  <c:v>13.678949999999999</c:v>
                </c:pt>
                <c:pt idx="2249">
                  <c:v>13.680350000000001</c:v>
                </c:pt>
                <c:pt idx="2250">
                  <c:v>13.681733333333334</c:v>
                </c:pt>
                <c:pt idx="2251">
                  <c:v>13.683183333333334</c:v>
                </c:pt>
                <c:pt idx="2252">
                  <c:v>13.684500000000002</c:v>
                </c:pt>
                <c:pt idx="2253">
                  <c:v>13.685849999999999</c:v>
                </c:pt>
                <c:pt idx="2254">
                  <c:v>13.687183333333333</c:v>
                </c:pt>
                <c:pt idx="2255">
                  <c:v>13.688533333333334</c:v>
                </c:pt>
                <c:pt idx="2256">
                  <c:v>13.689866666666667</c:v>
                </c:pt>
                <c:pt idx="2257">
                  <c:v>13.6912</c:v>
                </c:pt>
                <c:pt idx="2258">
                  <c:v>13.692616666666668</c:v>
                </c:pt>
                <c:pt idx="2259">
                  <c:v>13.693999999999999</c:v>
                </c:pt>
                <c:pt idx="2260">
                  <c:v>13.695416666666667</c:v>
                </c:pt>
                <c:pt idx="2261">
                  <c:v>13.6968</c:v>
                </c:pt>
                <c:pt idx="2262">
                  <c:v>13.698183333333333</c:v>
                </c:pt>
                <c:pt idx="2263">
                  <c:v>13.699583333333333</c:v>
                </c:pt>
                <c:pt idx="2264">
                  <c:v>13.700999999999999</c:v>
                </c:pt>
                <c:pt idx="2265">
                  <c:v>13.702383333333334</c:v>
                </c:pt>
                <c:pt idx="2266">
                  <c:v>13.703733333333334</c:v>
                </c:pt>
                <c:pt idx="2267">
                  <c:v>13.705066666666665</c:v>
                </c:pt>
                <c:pt idx="2268">
                  <c:v>13.706383333333333</c:v>
                </c:pt>
                <c:pt idx="2269">
                  <c:v>13.707716666666666</c:v>
                </c:pt>
                <c:pt idx="2270">
                  <c:v>13.70905</c:v>
                </c:pt>
                <c:pt idx="2271">
                  <c:v>13.710416666666667</c:v>
                </c:pt>
                <c:pt idx="2272">
                  <c:v>13.711766666666668</c:v>
                </c:pt>
                <c:pt idx="2273">
                  <c:v>13.713150000000001</c:v>
                </c:pt>
                <c:pt idx="2274">
                  <c:v>13.714233333333334</c:v>
                </c:pt>
                <c:pt idx="2275">
                  <c:v>13.7158</c:v>
                </c:pt>
                <c:pt idx="2276">
                  <c:v>13.717083333333333</c:v>
                </c:pt>
                <c:pt idx="2277">
                  <c:v>13.718233333333334</c:v>
                </c:pt>
                <c:pt idx="2278">
                  <c:v>13.719883333333334</c:v>
                </c:pt>
                <c:pt idx="2279">
                  <c:v>13.721283333333334</c:v>
                </c:pt>
                <c:pt idx="2280">
                  <c:v>13.722716666666667</c:v>
                </c:pt>
                <c:pt idx="2281">
                  <c:v>13.723899999999999</c:v>
                </c:pt>
                <c:pt idx="2282">
                  <c:v>13.725466666666668</c:v>
                </c:pt>
                <c:pt idx="2283">
                  <c:v>13.726766666666666</c:v>
                </c:pt>
                <c:pt idx="2284">
                  <c:v>13.727916666666665</c:v>
                </c:pt>
                <c:pt idx="2285">
                  <c:v>13.72955</c:v>
                </c:pt>
                <c:pt idx="2286">
                  <c:v>13.730933333333333</c:v>
                </c:pt>
                <c:pt idx="2287">
                  <c:v>13.7324</c:v>
                </c:pt>
                <c:pt idx="2288">
                  <c:v>13.7339</c:v>
                </c:pt>
                <c:pt idx="2289">
                  <c:v>13.735383333333335</c:v>
                </c:pt>
                <c:pt idx="2290">
                  <c:v>13.736866666666666</c:v>
                </c:pt>
                <c:pt idx="2291">
                  <c:v>13.738366666666668</c:v>
                </c:pt>
                <c:pt idx="2292">
                  <c:v>13.739849999999999</c:v>
                </c:pt>
                <c:pt idx="2293">
                  <c:v>13.741366666666666</c:v>
                </c:pt>
                <c:pt idx="2294">
                  <c:v>13.742899999999999</c:v>
                </c:pt>
                <c:pt idx="2295">
                  <c:v>13.744349999999999</c:v>
                </c:pt>
                <c:pt idx="2296">
                  <c:v>13.745766666666666</c:v>
                </c:pt>
                <c:pt idx="2297">
                  <c:v>13.747233333333332</c:v>
                </c:pt>
                <c:pt idx="2298">
                  <c:v>13.748683333333334</c:v>
                </c:pt>
                <c:pt idx="2299">
                  <c:v>13.750183333333332</c:v>
                </c:pt>
                <c:pt idx="2300">
                  <c:v>13.751616666666667</c:v>
                </c:pt>
                <c:pt idx="2301">
                  <c:v>13.753016666666667</c:v>
                </c:pt>
                <c:pt idx="2302">
                  <c:v>13.754533333333335</c:v>
                </c:pt>
                <c:pt idx="2303">
                  <c:v>13.756033333333333</c:v>
                </c:pt>
                <c:pt idx="2304">
                  <c:v>13.7575</c:v>
                </c:pt>
                <c:pt idx="2305">
                  <c:v>13.759016666666668</c:v>
                </c:pt>
                <c:pt idx="2306">
                  <c:v>13.760483333333333</c:v>
                </c:pt>
                <c:pt idx="2307">
                  <c:v>13.761983333333335</c:v>
                </c:pt>
                <c:pt idx="2308">
                  <c:v>13.763483333333333</c:v>
                </c:pt>
                <c:pt idx="2309">
                  <c:v>13.764950000000001</c:v>
                </c:pt>
                <c:pt idx="2310">
                  <c:v>13.766433333333334</c:v>
                </c:pt>
                <c:pt idx="2311">
                  <c:v>13.767916666666668</c:v>
                </c:pt>
                <c:pt idx="2312">
                  <c:v>13.769349999999999</c:v>
                </c:pt>
                <c:pt idx="2313">
                  <c:v>13.770800000000001</c:v>
                </c:pt>
                <c:pt idx="2314">
                  <c:v>13.772266666666667</c:v>
                </c:pt>
                <c:pt idx="2315">
                  <c:v>13.773716666666667</c:v>
                </c:pt>
                <c:pt idx="2316">
                  <c:v>13.7752</c:v>
                </c:pt>
                <c:pt idx="2317">
                  <c:v>13.776683333333333</c:v>
                </c:pt>
                <c:pt idx="2318">
                  <c:v>13.778133333333333</c:v>
                </c:pt>
                <c:pt idx="2319">
                  <c:v>13.77955</c:v>
                </c:pt>
                <c:pt idx="2320">
                  <c:v>13.781016666666666</c:v>
                </c:pt>
                <c:pt idx="2321">
                  <c:v>13.782433333333334</c:v>
                </c:pt>
                <c:pt idx="2322">
                  <c:v>13.783866666666666</c:v>
                </c:pt>
                <c:pt idx="2323">
                  <c:v>13.78525</c:v>
                </c:pt>
                <c:pt idx="2324">
                  <c:v>13.786666666666667</c:v>
                </c:pt>
                <c:pt idx="2325">
                  <c:v>13.788066666666667</c:v>
                </c:pt>
                <c:pt idx="2326">
                  <c:v>13.789516666666666</c:v>
                </c:pt>
                <c:pt idx="2327">
                  <c:v>13.790966666666666</c:v>
                </c:pt>
                <c:pt idx="2328">
                  <c:v>13.792416666666666</c:v>
                </c:pt>
                <c:pt idx="2329">
                  <c:v>13.793883333333333</c:v>
                </c:pt>
                <c:pt idx="2330">
                  <c:v>13.795350000000001</c:v>
                </c:pt>
                <c:pt idx="2331">
                  <c:v>13.796866666666666</c:v>
                </c:pt>
                <c:pt idx="2332">
                  <c:v>13.798333333333334</c:v>
                </c:pt>
                <c:pt idx="2333">
                  <c:v>13.799833333333334</c:v>
                </c:pt>
                <c:pt idx="2334">
                  <c:v>13.801316666666667</c:v>
                </c:pt>
                <c:pt idx="2335">
                  <c:v>13.802783333333334</c:v>
                </c:pt>
                <c:pt idx="2336">
                  <c:v>13.804233333333334</c:v>
                </c:pt>
                <c:pt idx="2337">
                  <c:v>13.805683333333333</c:v>
                </c:pt>
                <c:pt idx="2338">
                  <c:v>13.807066666666666</c:v>
                </c:pt>
                <c:pt idx="2339">
                  <c:v>13.808466666666668</c:v>
                </c:pt>
                <c:pt idx="2340">
                  <c:v>13.809799999999999</c:v>
                </c:pt>
                <c:pt idx="2341">
                  <c:v>13.811066666666667</c:v>
                </c:pt>
                <c:pt idx="2342">
                  <c:v>13.812333333333333</c:v>
                </c:pt>
                <c:pt idx="2343">
                  <c:v>13.813616666666666</c:v>
                </c:pt>
                <c:pt idx="2344">
                  <c:v>13.814883333333334</c:v>
                </c:pt>
                <c:pt idx="2345">
                  <c:v>13.816166666666668</c:v>
                </c:pt>
                <c:pt idx="2346">
                  <c:v>13.817499999999999</c:v>
                </c:pt>
                <c:pt idx="2347">
                  <c:v>13.818833333333334</c:v>
                </c:pt>
                <c:pt idx="2348">
                  <c:v>13.820183333333334</c:v>
                </c:pt>
                <c:pt idx="2349">
                  <c:v>13.821533333333333</c:v>
                </c:pt>
                <c:pt idx="2350">
                  <c:v>13.822866666666666</c:v>
                </c:pt>
                <c:pt idx="2351">
                  <c:v>13.824233333333332</c:v>
                </c:pt>
                <c:pt idx="2352">
                  <c:v>13.825583333333332</c:v>
                </c:pt>
                <c:pt idx="2353">
                  <c:v>13.826933333333333</c:v>
                </c:pt>
                <c:pt idx="2354">
                  <c:v>13.828283333333333</c:v>
                </c:pt>
                <c:pt idx="2355">
                  <c:v>13.829633333333334</c:v>
                </c:pt>
                <c:pt idx="2356">
                  <c:v>13.830983333333334</c:v>
                </c:pt>
                <c:pt idx="2357">
                  <c:v>13.832316666666665</c:v>
                </c:pt>
                <c:pt idx="2358">
                  <c:v>13.8337</c:v>
                </c:pt>
                <c:pt idx="2359">
                  <c:v>13.835049999999999</c:v>
                </c:pt>
                <c:pt idx="2360">
                  <c:v>13.836399999999999</c:v>
                </c:pt>
                <c:pt idx="2361">
                  <c:v>13.8377</c:v>
                </c:pt>
                <c:pt idx="2362">
                  <c:v>13.838983333333335</c:v>
                </c:pt>
                <c:pt idx="2363">
                  <c:v>13.840266666666668</c:v>
                </c:pt>
                <c:pt idx="2364">
                  <c:v>13.8416</c:v>
                </c:pt>
                <c:pt idx="2365">
                  <c:v>13.842966666666666</c:v>
                </c:pt>
                <c:pt idx="2366">
                  <c:v>13.844283333333333</c:v>
                </c:pt>
                <c:pt idx="2367">
                  <c:v>13.845549999999999</c:v>
                </c:pt>
                <c:pt idx="2368">
                  <c:v>13.846883333333333</c:v>
                </c:pt>
                <c:pt idx="2369">
                  <c:v>13.84815</c:v>
                </c:pt>
                <c:pt idx="2370">
                  <c:v>13.849500000000001</c:v>
                </c:pt>
                <c:pt idx="2371">
                  <c:v>13.850933333333334</c:v>
                </c:pt>
                <c:pt idx="2372">
                  <c:v>13.852399999999999</c:v>
                </c:pt>
                <c:pt idx="2373">
                  <c:v>13.853883333333332</c:v>
                </c:pt>
                <c:pt idx="2374">
                  <c:v>13.8552</c:v>
                </c:pt>
                <c:pt idx="2375">
                  <c:v>13.8565</c:v>
                </c:pt>
                <c:pt idx="2376">
                  <c:v>13.857783333333334</c:v>
                </c:pt>
                <c:pt idx="2377">
                  <c:v>13.85915</c:v>
                </c:pt>
                <c:pt idx="2378">
                  <c:v>13.8605</c:v>
                </c:pt>
                <c:pt idx="2379">
                  <c:v>13.861866666666666</c:v>
                </c:pt>
                <c:pt idx="2380">
                  <c:v>13.863233333333334</c:v>
                </c:pt>
                <c:pt idx="2381">
                  <c:v>13.864516666666667</c:v>
                </c:pt>
                <c:pt idx="2382">
                  <c:v>13.865816666666666</c:v>
                </c:pt>
                <c:pt idx="2383">
                  <c:v>13.867183333333333</c:v>
                </c:pt>
                <c:pt idx="2384">
                  <c:v>13.868550000000001</c:v>
                </c:pt>
                <c:pt idx="2385">
                  <c:v>13.869916666666667</c:v>
                </c:pt>
                <c:pt idx="2386">
                  <c:v>13.871283333333334</c:v>
                </c:pt>
                <c:pt idx="2387">
                  <c:v>13.872633333333333</c:v>
                </c:pt>
                <c:pt idx="2388">
                  <c:v>13.873983333333333</c:v>
                </c:pt>
                <c:pt idx="2389">
                  <c:v>13.875349999999999</c:v>
                </c:pt>
                <c:pt idx="2390">
                  <c:v>13.876683333333334</c:v>
                </c:pt>
                <c:pt idx="2391">
                  <c:v>13.877999999999998</c:v>
                </c:pt>
                <c:pt idx="2392">
                  <c:v>13.879283333333332</c:v>
                </c:pt>
                <c:pt idx="2393">
                  <c:v>13.880583333333334</c:v>
                </c:pt>
                <c:pt idx="2394">
                  <c:v>13.881866666666667</c:v>
                </c:pt>
                <c:pt idx="2395">
                  <c:v>13.883166666666666</c:v>
                </c:pt>
                <c:pt idx="2396">
                  <c:v>13.884483333333332</c:v>
                </c:pt>
                <c:pt idx="2397">
                  <c:v>13.88585</c:v>
                </c:pt>
                <c:pt idx="2398">
                  <c:v>13.887216666666665</c:v>
                </c:pt>
                <c:pt idx="2399">
                  <c:v>13.888583333333335</c:v>
                </c:pt>
                <c:pt idx="2400">
                  <c:v>13.889966666666668</c:v>
                </c:pt>
                <c:pt idx="2401">
                  <c:v>13.891316666666667</c:v>
                </c:pt>
                <c:pt idx="2402">
                  <c:v>13.892683333333334</c:v>
                </c:pt>
                <c:pt idx="2403">
                  <c:v>13.89405</c:v>
                </c:pt>
                <c:pt idx="2404">
                  <c:v>13.895433333333333</c:v>
                </c:pt>
                <c:pt idx="2405">
                  <c:v>13.896833333333332</c:v>
                </c:pt>
                <c:pt idx="2406">
                  <c:v>13.898216666666666</c:v>
                </c:pt>
                <c:pt idx="2407">
                  <c:v>13.899583333333334</c:v>
                </c:pt>
                <c:pt idx="2408">
                  <c:v>13.900966666666667</c:v>
                </c:pt>
                <c:pt idx="2409">
                  <c:v>13.902066666666666</c:v>
                </c:pt>
                <c:pt idx="2410">
                  <c:v>13.903683333333333</c:v>
                </c:pt>
                <c:pt idx="2411">
                  <c:v>13.9049</c:v>
                </c:pt>
                <c:pt idx="2412">
                  <c:v>13.906316666666667</c:v>
                </c:pt>
                <c:pt idx="2413">
                  <c:v>13.907666666666668</c:v>
                </c:pt>
                <c:pt idx="2414">
                  <c:v>13.909050000000001</c:v>
                </c:pt>
                <c:pt idx="2415">
                  <c:v>13.910400000000001</c:v>
                </c:pt>
                <c:pt idx="2416">
                  <c:v>13.911750000000001</c:v>
                </c:pt>
                <c:pt idx="2417">
                  <c:v>13.913133333333333</c:v>
                </c:pt>
                <c:pt idx="2418">
                  <c:v>13.914516666666666</c:v>
                </c:pt>
                <c:pt idx="2419">
                  <c:v>13.915899999999999</c:v>
                </c:pt>
                <c:pt idx="2420">
                  <c:v>13.917283333333334</c:v>
                </c:pt>
                <c:pt idx="2421">
                  <c:v>13.918633333333334</c:v>
                </c:pt>
                <c:pt idx="2422">
                  <c:v>13.919983333333333</c:v>
                </c:pt>
                <c:pt idx="2423">
                  <c:v>13.921366666666668</c:v>
                </c:pt>
                <c:pt idx="2424">
                  <c:v>13.922666666666666</c:v>
                </c:pt>
                <c:pt idx="2425">
                  <c:v>13.923983333333332</c:v>
                </c:pt>
                <c:pt idx="2426">
                  <c:v>13.925283333333335</c:v>
                </c:pt>
                <c:pt idx="2427">
                  <c:v>13.926633333333333</c:v>
                </c:pt>
                <c:pt idx="2428">
                  <c:v>13.927999999999999</c:v>
                </c:pt>
                <c:pt idx="2429">
                  <c:v>13.929316666666667</c:v>
                </c:pt>
                <c:pt idx="2430">
                  <c:v>13.930666666666667</c:v>
                </c:pt>
                <c:pt idx="2431">
                  <c:v>13.931933333333335</c:v>
                </c:pt>
                <c:pt idx="2432">
                  <c:v>13.933266666666666</c:v>
                </c:pt>
                <c:pt idx="2433">
                  <c:v>13.934783333333334</c:v>
                </c:pt>
                <c:pt idx="2434">
                  <c:v>13.936133333333334</c:v>
                </c:pt>
                <c:pt idx="2435">
                  <c:v>13.937466666666667</c:v>
                </c:pt>
                <c:pt idx="2436">
                  <c:v>13.938816666666666</c:v>
                </c:pt>
                <c:pt idx="2437">
                  <c:v>13.940133333333334</c:v>
                </c:pt>
                <c:pt idx="2438">
                  <c:v>13.941483333333334</c:v>
                </c:pt>
                <c:pt idx="2439">
                  <c:v>13.9428</c:v>
                </c:pt>
                <c:pt idx="2440">
                  <c:v>13.944099999999999</c:v>
                </c:pt>
                <c:pt idx="2441">
                  <c:v>13.945433333333334</c:v>
                </c:pt>
                <c:pt idx="2442">
                  <c:v>13.9468</c:v>
                </c:pt>
                <c:pt idx="2443">
                  <c:v>13.94815</c:v>
                </c:pt>
                <c:pt idx="2444">
                  <c:v>13.949516666666666</c:v>
                </c:pt>
                <c:pt idx="2445">
                  <c:v>13.950883333333334</c:v>
                </c:pt>
                <c:pt idx="2446">
                  <c:v>13.952233333333334</c:v>
                </c:pt>
                <c:pt idx="2447">
                  <c:v>13.953616666666667</c:v>
                </c:pt>
                <c:pt idx="2448">
                  <c:v>13.954983333333333</c:v>
                </c:pt>
                <c:pt idx="2449">
                  <c:v>13.956333333333333</c:v>
                </c:pt>
                <c:pt idx="2450">
                  <c:v>13.957566666666667</c:v>
                </c:pt>
                <c:pt idx="2451">
                  <c:v>13.95905</c:v>
                </c:pt>
                <c:pt idx="2452">
                  <c:v>13.9604</c:v>
                </c:pt>
                <c:pt idx="2453">
                  <c:v>13.961783333333333</c:v>
                </c:pt>
                <c:pt idx="2454">
                  <c:v>13.962916666666667</c:v>
                </c:pt>
                <c:pt idx="2455">
                  <c:v>13.964483333333334</c:v>
                </c:pt>
                <c:pt idx="2456">
                  <c:v>13.965566666666666</c:v>
                </c:pt>
                <c:pt idx="2457">
                  <c:v>13.96715</c:v>
                </c:pt>
                <c:pt idx="2458">
                  <c:v>13.968466666666666</c:v>
                </c:pt>
                <c:pt idx="2459">
                  <c:v>13.969583333333333</c:v>
                </c:pt>
                <c:pt idx="2460">
                  <c:v>13.971133333333334</c:v>
                </c:pt>
                <c:pt idx="2461">
                  <c:v>13.972250000000001</c:v>
                </c:pt>
                <c:pt idx="2462">
                  <c:v>13.973800000000001</c:v>
                </c:pt>
                <c:pt idx="2463">
                  <c:v>13.975116666666667</c:v>
                </c:pt>
                <c:pt idx="2464">
                  <c:v>13.976850000000001</c:v>
                </c:pt>
                <c:pt idx="2465">
                  <c:v>13.978399999999999</c:v>
                </c:pt>
                <c:pt idx="2466">
                  <c:v>13.979800000000001</c:v>
                </c:pt>
                <c:pt idx="2467">
                  <c:v>13.981083333333334</c:v>
                </c:pt>
                <c:pt idx="2468">
                  <c:v>13.982416666666667</c:v>
                </c:pt>
                <c:pt idx="2469">
                  <c:v>13.9839</c:v>
                </c:pt>
                <c:pt idx="2470">
                  <c:v>13.9854</c:v>
                </c:pt>
                <c:pt idx="2471">
                  <c:v>13.98685</c:v>
                </c:pt>
                <c:pt idx="2472">
                  <c:v>13.988350000000001</c:v>
                </c:pt>
                <c:pt idx="2473">
                  <c:v>13.989583333333334</c:v>
                </c:pt>
                <c:pt idx="2474">
                  <c:v>13.991233333333334</c:v>
                </c:pt>
                <c:pt idx="2475">
                  <c:v>13.992733333333332</c:v>
                </c:pt>
                <c:pt idx="2476">
                  <c:v>13.994183333333332</c:v>
                </c:pt>
                <c:pt idx="2477">
                  <c:v>13.9956</c:v>
                </c:pt>
                <c:pt idx="2478">
                  <c:v>13.9971</c:v>
                </c:pt>
                <c:pt idx="2479">
                  <c:v>13.998566666666667</c:v>
                </c:pt>
                <c:pt idx="2480">
                  <c:v>14.000083333333333</c:v>
                </c:pt>
                <c:pt idx="2481">
                  <c:v>14.001583333333334</c:v>
                </c:pt>
                <c:pt idx="2482">
                  <c:v>14.003250000000001</c:v>
                </c:pt>
                <c:pt idx="2483">
                  <c:v>14.004899999999999</c:v>
                </c:pt>
                <c:pt idx="2484">
                  <c:v>14.006283333333332</c:v>
                </c:pt>
                <c:pt idx="2485">
                  <c:v>14.007566666666666</c:v>
                </c:pt>
                <c:pt idx="2486">
                  <c:v>14.009116666666667</c:v>
                </c:pt>
                <c:pt idx="2487">
                  <c:v>14.010633333333335</c:v>
                </c:pt>
                <c:pt idx="2488">
                  <c:v>14.012083333333333</c:v>
                </c:pt>
                <c:pt idx="2489">
                  <c:v>14.013566666666666</c:v>
                </c:pt>
                <c:pt idx="2490">
                  <c:v>14.01505</c:v>
                </c:pt>
                <c:pt idx="2491">
                  <c:v>14.016550000000001</c:v>
                </c:pt>
                <c:pt idx="2492">
                  <c:v>14.017899999999999</c:v>
                </c:pt>
                <c:pt idx="2493">
                  <c:v>14.019233333333334</c:v>
                </c:pt>
                <c:pt idx="2494">
                  <c:v>14.020900000000001</c:v>
                </c:pt>
                <c:pt idx="2495">
                  <c:v>14.022250000000001</c:v>
                </c:pt>
                <c:pt idx="2496">
                  <c:v>14.023583333333333</c:v>
                </c:pt>
                <c:pt idx="2497">
                  <c:v>14.024566666666667</c:v>
                </c:pt>
                <c:pt idx="2498">
                  <c:v>14.025583333333334</c:v>
                </c:pt>
                <c:pt idx="2499">
                  <c:v>14.026733333333334</c:v>
                </c:pt>
                <c:pt idx="2500">
                  <c:v>14.027899999999999</c:v>
                </c:pt>
                <c:pt idx="2501">
                  <c:v>14.02875</c:v>
                </c:pt>
                <c:pt idx="2502">
                  <c:v>14.030049999999999</c:v>
                </c:pt>
                <c:pt idx="2503">
                  <c:v>14.030916666666666</c:v>
                </c:pt>
                <c:pt idx="2504">
                  <c:v>14.032333333333334</c:v>
                </c:pt>
                <c:pt idx="2505">
                  <c:v>14.033583333333333</c:v>
                </c:pt>
                <c:pt idx="2506">
                  <c:v>14.035183333333332</c:v>
                </c:pt>
                <c:pt idx="2507">
                  <c:v>14.036533333333333</c:v>
                </c:pt>
                <c:pt idx="2508">
                  <c:v>14.037916666666666</c:v>
                </c:pt>
                <c:pt idx="2509">
                  <c:v>14.039250000000001</c:v>
                </c:pt>
                <c:pt idx="2510">
                  <c:v>14.040583333333332</c:v>
                </c:pt>
                <c:pt idx="2511">
                  <c:v>14.042066666666667</c:v>
                </c:pt>
                <c:pt idx="2512">
                  <c:v>14.043616666666667</c:v>
                </c:pt>
                <c:pt idx="2513">
                  <c:v>14.045116666666667</c:v>
                </c:pt>
                <c:pt idx="2514">
                  <c:v>14.046683333333334</c:v>
                </c:pt>
                <c:pt idx="2515">
                  <c:v>14.048183333333332</c:v>
                </c:pt>
                <c:pt idx="2516">
                  <c:v>14.049683333333332</c:v>
                </c:pt>
                <c:pt idx="2517">
                  <c:v>14.051116666666667</c:v>
                </c:pt>
                <c:pt idx="2518">
                  <c:v>14.052566666666667</c:v>
                </c:pt>
                <c:pt idx="2519">
                  <c:v>14.053733333333334</c:v>
                </c:pt>
                <c:pt idx="2520">
                  <c:v>14.055416666666668</c:v>
                </c:pt>
                <c:pt idx="2521">
                  <c:v>14.057016666666668</c:v>
                </c:pt>
                <c:pt idx="2522">
                  <c:v>14.0585</c:v>
                </c:pt>
                <c:pt idx="2523">
                  <c:v>14.059900000000001</c:v>
                </c:pt>
                <c:pt idx="2524">
                  <c:v>14.061350000000001</c:v>
                </c:pt>
                <c:pt idx="2525">
                  <c:v>14.062749999999999</c:v>
                </c:pt>
                <c:pt idx="2526">
                  <c:v>14.063899999999999</c:v>
                </c:pt>
                <c:pt idx="2527">
                  <c:v>14.06555</c:v>
                </c:pt>
                <c:pt idx="2528">
                  <c:v>14.0669</c:v>
                </c:pt>
                <c:pt idx="2529">
                  <c:v>14.068233333333334</c:v>
                </c:pt>
                <c:pt idx="2530">
                  <c:v>14.069799999999999</c:v>
                </c:pt>
                <c:pt idx="2531">
                  <c:v>14.0709</c:v>
                </c:pt>
                <c:pt idx="2532">
                  <c:v>14.07255</c:v>
                </c:pt>
                <c:pt idx="2533">
                  <c:v>14.073933333333335</c:v>
                </c:pt>
                <c:pt idx="2534">
                  <c:v>14.075383333333333</c:v>
                </c:pt>
                <c:pt idx="2535">
                  <c:v>14.076833333333333</c:v>
                </c:pt>
                <c:pt idx="2536">
                  <c:v>14.078183333333333</c:v>
                </c:pt>
                <c:pt idx="2537">
                  <c:v>14.079416666666667</c:v>
                </c:pt>
                <c:pt idx="2538">
                  <c:v>14.080666666666668</c:v>
                </c:pt>
                <c:pt idx="2539">
                  <c:v>14.081966666666666</c:v>
                </c:pt>
                <c:pt idx="2540">
                  <c:v>14.083233333333334</c:v>
                </c:pt>
                <c:pt idx="2541">
                  <c:v>14.084566666666666</c:v>
                </c:pt>
                <c:pt idx="2542">
                  <c:v>14.085883333333333</c:v>
                </c:pt>
                <c:pt idx="2543">
                  <c:v>14.087349999999999</c:v>
                </c:pt>
                <c:pt idx="2544">
                  <c:v>14.089366666666667</c:v>
                </c:pt>
                <c:pt idx="2545">
                  <c:v>14.091116666666666</c:v>
                </c:pt>
                <c:pt idx="2546">
                  <c:v>14.092583333333332</c:v>
                </c:pt>
                <c:pt idx="2547">
                  <c:v>14.094316666666666</c:v>
                </c:pt>
                <c:pt idx="2548">
                  <c:v>14.0959</c:v>
                </c:pt>
                <c:pt idx="2549">
                  <c:v>14.097583333333334</c:v>
                </c:pt>
                <c:pt idx="2550">
                  <c:v>14.099216666666667</c:v>
                </c:pt>
                <c:pt idx="2551">
                  <c:v>14.100683333333334</c:v>
                </c:pt>
                <c:pt idx="2552">
                  <c:v>14.102083333333333</c:v>
                </c:pt>
                <c:pt idx="2553">
                  <c:v>14.103683333333333</c:v>
                </c:pt>
                <c:pt idx="2554">
                  <c:v>14.105416666666667</c:v>
                </c:pt>
                <c:pt idx="2555">
                  <c:v>14.106916666666667</c:v>
                </c:pt>
                <c:pt idx="2556">
                  <c:v>14.108333333333333</c:v>
                </c:pt>
                <c:pt idx="2557">
                  <c:v>14.109783333333333</c:v>
                </c:pt>
                <c:pt idx="2558">
                  <c:v>14.1112</c:v>
                </c:pt>
                <c:pt idx="2559">
                  <c:v>14.112583333333333</c:v>
                </c:pt>
                <c:pt idx="2560">
                  <c:v>14.113966666666666</c:v>
                </c:pt>
                <c:pt idx="2561">
                  <c:v>14.115433333333334</c:v>
                </c:pt>
                <c:pt idx="2562">
                  <c:v>14.116933333333332</c:v>
                </c:pt>
                <c:pt idx="2563">
                  <c:v>14.118416666666667</c:v>
                </c:pt>
                <c:pt idx="2564">
                  <c:v>14.119916666666667</c:v>
                </c:pt>
                <c:pt idx="2565">
                  <c:v>14.1214</c:v>
                </c:pt>
                <c:pt idx="2566">
                  <c:v>14.1229</c:v>
                </c:pt>
                <c:pt idx="2567">
                  <c:v>14.124400000000001</c:v>
                </c:pt>
                <c:pt idx="2568">
                  <c:v>14.12595</c:v>
                </c:pt>
                <c:pt idx="2569">
                  <c:v>14.127416666666667</c:v>
                </c:pt>
                <c:pt idx="2570">
                  <c:v>14.128916666666667</c:v>
                </c:pt>
                <c:pt idx="2571">
                  <c:v>14.130366666666667</c:v>
                </c:pt>
                <c:pt idx="2572">
                  <c:v>14.131633333333333</c:v>
                </c:pt>
                <c:pt idx="2573">
                  <c:v>14.132683333333334</c:v>
                </c:pt>
                <c:pt idx="2574">
                  <c:v>14.133783333333334</c:v>
                </c:pt>
                <c:pt idx="2575">
                  <c:v>14.134866666666666</c:v>
                </c:pt>
                <c:pt idx="2576">
                  <c:v>14.135966666666667</c:v>
                </c:pt>
                <c:pt idx="2577">
                  <c:v>14.137049999999999</c:v>
                </c:pt>
                <c:pt idx="2578">
                  <c:v>14.138133333333334</c:v>
                </c:pt>
                <c:pt idx="2579">
                  <c:v>14.139233333333333</c:v>
                </c:pt>
                <c:pt idx="2580">
                  <c:v>14.140499999999999</c:v>
                </c:pt>
                <c:pt idx="2581">
                  <c:v>14.1419</c:v>
                </c:pt>
                <c:pt idx="2582">
                  <c:v>14.143333333333334</c:v>
                </c:pt>
                <c:pt idx="2583">
                  <c:v>14.144766666666667</c:v>
                </c:pt>
                <c:pt idx="2584">
                  <c:v>14.146183333333333</c:v>
                </c:pt>
                <c:pt idx="2585">
                  <c:v>14.147566666666668</c:v>
                </c:pt>
                <c:pt idx="2586">
                  <c:v>14.149016666666666</c:v>
                </c:pt>
                <c:pt idx="2587">
                  <c:v>14.150516666666666</c:v>
                </c:pt>
                <c:pt idx="2588">
                  <c:v>14.151933333333334</c:v>
                </c:pt>
                <c:pt idx="2589">
                  <c:v>14.153383333333332</c:v>
                </c:pt>
                <c:pt idx="2590">
                  <c:v>14.154816666666667</c:v>
                </c:pt>
                <c:pt idx="2591">
                  <c:v>14.15625</c:v>
                </c:pt>
                <c:pt idx="2592">
                  <c:v>14.157683333333333</c:v>
                </c:pt>
                <c:pt idx="2593">
                  <c:v>14.159133333333333</c:v>
                </c:pt>
                <c:pt idx="2594">
                  <c:v>14.160550000000001</c:v>
                </c:pt>
                <c:pt idx="2595">
                  <c:v>14.162000000000001</c:v>
                </c:pt>
                <c:pt idx="2596">
                  <c:v>14.163433333333334</c:v>
                </c:pt>
                <c:pt idx="2597">
                  <c:v>14.164849999999999</c:v>
                </c:pt>
                <c:pt idx="2598">
                  <c:v>14.166283333333332</c:v>
                </c:pt>
                <c:pt idx="2599">
                  <c:v>14.167716666666667</c:v>
                </c:pt>
                <c:pt idx="2600">
                  <c:v>14.169166666666666</c:v>
                </c:pt>
                <c:pt idx="2601">
                  <c:v>14.1706</c:v>
                </c:pt>
                <c:pt idx="2602">
                  <c:v>14.172016666666668</c:v>
                </c:pt>
                <c:pt idx="2603">
                  <c:v>14.173450000000001</c:v>
                </c:pt>
                <c:pt idx="2604">
                  <c:v>14.174883333333334</c:v>
                </c:pt>
                <c:pt idx="2605">
                  <c:v>14.176316666666667</c:v>
                </c:pt>
                <c:pt idx="2606">
                  <c:v>14.17775</c:v>
                </c:pt>
                <c:pt idx="2607">
                  <c:v>14.179183333333333</c:v>
                </c:pt>
                <c:pt idx="2608">
                  <c:v>14.180616666666667</c:v>
                </c:pt>
                <c:pt idx="2609">
                  <c:v>14.18205</c:v>
                </c:pt>
                <c:pt idx="2610">
                  <c:v>14.183516666666666</c:v>
                </c:pt>
                <c:pt idx="2611">
                  <c:v>14.184916666666668</c:v>
                </c:pt>
                <c:pt idx="2612">
                  <c:v>14.186216666666667</c:v>
                </c:pt>
                <c:pt idx="2613">
                  <c:v>14.18745</c:v>
                </c:pt>
                <c:pt idx="2614">
                  <c:v>14.188700000000001</c:v>
                </c:pt>
                <c:pt idx="2615">
                  <c:v>14.189933333333332</c:v>
                </c:pt>
                <c:pt idx="2616">
                  <c:v>14.19115</c:v>
                </c:pt>
                <c:pt idx="2617">
                  <c:v>14.192433333333334</c:v>
                </c:pt>
                <c:pt idx="2618">
                  <c:v>14.193733333333334</c:v>
                </c:pt>
                <c:pt idx="2619">
                  <c:v>14.19495</c:v>
                </c:pt>
                <c:pt idx="2620">
                  <c:v>14.196349999999999</c:v>
                </c:pt>
                <c:pt idx="2621">
                  <c:v>14.197816666666666</c:v>
                </c:pt>
                <c:pt idx="2622">
                  <c:v>14.199299999999999</c:v>
                </c:pt>
                <c:pt idx="2623">
                  <c:v>14.200766666666668</c:v>
                </c:pt>
                <c:pt idx="2624">
                  <c:v>14.202266666666667</c:v>
                </c:pt>
                <c:pt idx="2625">
                  <c:v>14.203766666666667</c:v>
                </c:pt>
                <c:pt idx="2626">
                  <c:v>14.205266666666667</c:v>
                </c:pt>
                <c:pt idx="2627">
                  <c:v>14.206766666666665</c:v>
                </c:pt>
                <c:pt idx="2628">
                  <c:v>14.208266666666667</c:v>
                </c:pt>
                <c:pt idx="2629">
                  <c:v>14.209750000000001</c:v>
                </c:pt>
                <c:pt idx="2630">
                  <c:v>14.21125</c:v>
                </c:pt>
                <c:pt idx="2631">
                  <c:v>14.212733333333334</c:v>
                </c:pt>
                <c:pt idx="2632">
                  <c:v>14.214216666666665</c:v>
                </c:pt>
                <c:pt idx="2633">
                  <c:v>14.215716666666667</c:v>
                </c:pt>
                <c:pt idx="2634">
                  <c:v>14.21725</c:v>
                </c:pt>
                <c:pt idx="2635">
                  <c:v>14.218716666666667</c:v>
                </c:pt>
                <c:pt idx="2636">
                  <c:v>14.2202</c:v>
                </c:pt>
                <c:pt idx="2637">
                  <c:v>14.221683333333335</c:v>
                </c:pt>
                <c:pt idx="2638">
                  <c:v>14.22315</c:v>
                </c:pt>
                <c:pt idx="2639">
                  <c:v>14.22465</c:v>
                </c:pt>
                <c:pt idx="2640">
                  <c:v>14.226133333333333</c:v>
                </c:pt>
                <c:pt idx="2641">
                  <c:v>14.227650000000001</c:v>
                </c:pt>
                <c:pt idx="2642">
                  <c:v>14.229150000000001</c:v>
                </c:pt>
                <c:pt idx="2643">
                  <c:v>14.230633333333333</c:v>
                </c:pt>
                <c:pt idx="2644">
                  <c:v>14.232133333333334</c:v>
                </c:pt>
                <c:pt idx="2645">
                  <c:v>14.233633333333334</c:v>
                </c:pt>
                <c:pt idx="2646">
                  <c:v>14.235116666666666</c:v>
                </c:pt>
                <c:pt idx="2647">
                  <c:v>14.236649999999999</c:v>
                </c:pt>
                <c:pt idx="2648">
                  <c:v>14.238116666666667</c:v>
                </c:pt>
                <c:pt idx="2649">
                  <c:v>14.239599999999999</c:v>
                </c:pt>
                <c:pt idx="2650">
                  <c:v>14.241066666666667</c:v>
                </c:pt>
                <c:pt idx="2651">
                  <c:v>14.24255</c:v>
                </c:pt>
                <c:pt idx="2652">
                  <c:v>14.244033333333334</c:v>
                </c:pt>
                <c:pt idx="2653">
                  <c:v>14.2455</c:v>
                </c:pt>
                <c:pt idx="2654">
                  <c:v>14.246983333333333</c:v>
                </c:pt>
                <c:pt idx="2655">
                  <c:v>14.248466666666667</c:v>
                </c:pt>
                <c:pt idx="2656">
                  <c:v>14.249983333333335</c:v>
                </c:pt>
                <c:pt idx="2657">
                  <c:v>14.251466666666666</c:v>
                </c:pt>
                <c:pt idx="2658">
                  <c:v>14.25295</c:v>
                </c:pt>
                <c:pt idx="2659">
                  <c:v>14.254433333333333</c:v>
                </c:pt>
                <c:pt idx="2660">
                  <c:v>14.255933333333333</c:v>
                </c:pt>
                <c:pt idx="2661">
                  <c:v>14.257416666666668</c:v>
                </c:pt>
                <c:pt idx="2662">
                  <c:v>14.258933333333333</c:v>
                </c:pt>
                <c:pt idx="2663">
                  <c:v>14.260366666666666</c:v>
                </c:pt>
                <c:pt idx="2664">
                  <c:v>14.261783333333334</c:v>
                </c:pt>
                <c:pt idx="2665">
                  <c:v>14.263183333333334</c:v>
                </c:pt>
                <c:pt idx="2666">
                  <c:v>14.264633333333334</c:v>
                </c:pt>
                <c:pt idx="2667">
                  <c:v>14.266133333333332</c:v>
                </c:pt>
                <c:pt idx="2668">
                  <c:v>14.267633333333333</c:v>
                </c:pt>
                <c:pt idx="2669">
                  <c:v>14.269116666666667</c:v>
                </c:pt>
                <c:pt idx="2670">
                  <c:v>14.2706</c:v>
                </c:pt>
                <c:pt idx="2671">
                  <c:v>14.272083333333335</c:v>
                </c:pt>
                <c:pt idx="2672">
                  <c:v>14.273533333333335</c:v>
                </c:pt>
                <c:pt idx="2673">
                  <c:v>14.274949999999999</c:v>
                </c:pt>
                <c:pt idx="2674">
                  <c:v>14.276333333333334</c:v>
                </c:pt>
                <c:pt idx="2675">
                  <c:v>14.277816666666666</c:v>
                </c:pt>
                <c:pt idx="2676">
                  <c:v>14.279283333333332</c:v>
                </c:pt>
                <c:pt idx="2677">
                  <c:v>14.280750000000001</c:v>
                </c:pt>
                <c:pt idx="2678">
                  <c:v>14.282216666666667</c:v>
                </c:pt>
                <c:pt idx="2679">
                  <c:v>14.283700000000001</c:v>
                </c:pt>
                <c:pt idx="2680">
                  <c:v>14.285166666666667</c:v>
                </c:pt>
                <c:pt idx="2681">
                  <c:v>14.28665</c:v>
                </c:pt>
                <c:pt idx="2682">
                  <c:v>14.28805</c:v>
                </c:pt>
                <c:pt idx="2683">
                  <c:v>14.289483333333333</c:v>
                </c:pt>
                <c:pt idx="2684">
                  <c:v>14.29095</c:v>
                </c:pt>
                <c:pt idx="2685">
                  <c:v>14.292383333333333</c:v>
                </c:pt>
                <c:pt idx="2686">
                  <c:v>14.293849999999999</c:v>
                </c:pt>
                <c:pt idx="2687">
                  <c:v>14.295316666666668</c:v>
                </c:pt>
                <c:pt idx="2688">
                  <c:v>14.296816666666667</c:v>
                </c:pt>
                <c:pt idx="2689">
                  <c:v>14.298300000000001</c:v>
                </c:pt>
                <c:pt idx="2690">
                  <c:v>14.299783333333332</c:v>
                </c:pt>
                <c:pt idx="2691">
                  <c:v>14.301250000000001</c:v>
                </c:pt>
                <c:pt idx="2692">
                  <c:v>14.302733333333332</c:v>
                </c:pt>
                <c:pt idx="2693">
                  <c:v>14.3042</c:v>
                </c:pt>
                <c:pt idx="2694">
                  <c:v>14.305633333333333</c:v>
                </c:pt>
                <c:pt idx="2695">
                  <c:v>14.307066666666666</c:v>
                </c:pt>
                <c:pt idx="2696">
                  <c:v>14.30855</c:v>
                </c:pt>
                <c:pt idx="2697">
                  <c:v>14.310033333333333</c:v>
                </c:pt>
                <c:pt idx="2698">
                  <c:v>14.311533333333333</c:v>
                </c:pt>
                <c:pt idx="2699">
                  <c:v>14.313033333333333</c:v>
                </c:pt>
                <c:pt idx="2700">
                  <c:v>14.314483333333333</c:v>
                </c:pt>
                <c:pt idx="2701">
                  <c:v>14.316083333333333</c:v>
                </c:pt>
                <c:pt idx="2702">
                  <c:v>14.317533333333333</c:v>
                </c:pt>
                <c:pt idx="2703">
                  <c:v>14.319033333333334</c:v>
                </c:pt>
                <c:pt idx="2704">
                  <c:v>14.320233333333334</c:v>
                </c:pt>
                <c:pt idx="2705">
                  <c:v>14.321233333333334</c:v>
                </c:pt>
                <c:pt idx="2706">
                  <c:v>14.32225</c:v>
                </c:pt>
                <c:pt idx="2707">
                  <c:v>14.3233</c:v>
                </c:pt>
                <c:pt idx="2708">
                  <c:v>14.324316666666666</c:v>
                </c:pt>
                <c:pt idx="2709">
                  <c:v>14.325316666666668</c:v>
                </c:pt>
                <c:pt idx="2710">
                  <c:v>14.326333333333334</c:v>
                </c:pt>
                <c:pt idx="2711">
                  <c:v>14.327533333333333</c:v>
                </c:pt>
                <c:pt idx="2712">
                  <c:v>14.328583333333334</c:v>
                </c:pt>
                <c:pt idx="2713">
                  <c:v>14.329633333333334</c:v>
                </c:pt>
                <c:pt idx="2714">
                  <c:v>14.330583333333333</c:v>
                </c:pt>
                <c:pt idx="2715">
                  <c:v>14.331733333333334</c:v>
                </c:pt>
                <c:pt idx="2716">
                  <c:v>14.332799999999999</c:v>
                </c:pt>
                <c:pt idx="2717">
                  <c:v>14.333883333333334</c:v>
                </c:pt>
                <c:pt idx="2718">
                  <c:v>14.334983333333334</c:v>
                </c:pt>
                <c:pt idx="2719">
                  <c:v>14.336083333333333</c:v>
                </c:pt>
                <c:pt idx="2720">
                  <c:v>14.337150000000001</c:v>
                </c:pt>
                <c:pt idx="2721">
                  <c:v>14.338233333333333</c:v>
                </c:pt>
                <c:pt idx="2722">
                  <c:v>14.3393</c:v>
                </c:pt>
                <c:pt idx="2723">
                  <c:v>14.340383333333333</c:v>
                </c:pt>
                <c:pt idx="2724">
                  <c:v>14.34145</c:v>
                </c:pt>
                <c:pt idx="2725">
                  <c:v>14.342516666666667</c:v>
                </c:pt>
                <c:pt idx="2726">
                  <c:v>14.343583333333333</c:v>
                </c:pt>
                <c:pt idx="2727">
                  <c:v>14.344566666666667</c:v>
                </c:pt>
                <c:pt idx="2728">
                  <c:v>14.345750000000001</c:v>
                </c:pt>
                <c:pt idx="2729">
                  <c:v>14.346583333333333</c:v>
                </c:pt>
                <c:pt idx="2730">
                  <c:v>14.347849999999999</c:v>
                </c:pt>
                <c:pt idx="2731">
                  <c:v>14.348933333333333</c:v>
                </c:pt>
                <c:pt idx="2732">
                  <c:v>14.350016666666667</c:v>
                </c:pt>
                <c:pt idx="2733">
                  <c:v>14.351100000000001</c:v>
                </c:pt>
                <c:pt idx="2734">
                  <c:v>14.352183333333333</c:v>
                </c:pt>
                <c:pt idx="2735">
                  <c:v>14.353250000000001</c:v>
                </c:pt>
                <c:pt idx="2736">
                  <c:v>14.354333333333333</c:v>
                </c:pt>
                <c:pt idx="2737">
                  <c:v>14.355416666666667</c:v>
                </c:pt>
                <c:pt idx="2738">
                  <c:v>14.3565</c:v>
                </c:pt>
                <c:pt idx="2739">
                  <c:v>14.357566666666665</c:v>
                </c:pt>
                <c:pt idx="2740">
                  <c:v>14.358650000000001</c:v>
                </c:pt>
                <c:pt idx="2741">
                  <c:v>14.359716666666666</c:v>
                </c:pt>
                <c:pt idx="2742">
                  <c:v>14.360816666666667</c:v>
                </c:pt>
                <c:pt idx="2743">
                  <c:v>14.3619</c:v>
                </c:pt>
                <c:pt idx="2744">
                  <c:v>14.363</c:v>
                </c:pt>
                <c:pt idx="2745">
                  <c:v>14.364066666666668</c:v>
                </c:pt>
                <c:pt idx="2746">
                  <c:v>14.365166666666665</c:v>
                </c:pt>
                <c:pt idx="2747">
                  <c:v>14.366266666666666</c:v>
                </c:pt>
                <c:pt idx="2748">
                  <c:v>14.36735</c:v>
                </c:pt>
                <c:pt idx="2749">
                  <c:v>14.368416666666667</c:v>
                </c:pt>
                <c:pt idx="2750">
                  <c:v>14.369499999999999</c:v>
                </c:pt>
                <c:pt idx="2751">
                  <c:v>14.370583333333334</c:v>
                </c:pt>
                <c:pt idx="2752">
                  <c:v>14.371649999999999</c:v>
                </c:pt>
                <c:pt idx="2753">
                  <c:v>14.372733333333334</c:v>
                </c:pt>
                <c:pt idx="2754">
                  <c:v>14.373749999999999</c:v>
                </c:pt>
                <c:pt idx="2755">
                  <c:v>14.374766666666666</c:v>
                </c:pt>
                <c:pt idx="2756">
                  <c:v>14.375833333333333</c:v>
                </c:pt>
                <c:pt idx="2757">
                  <c:v>14.376933333333334</c:v>
                </c:pt>
                <c:pt idx="2758">
                  <c:v>14.377916666666666</c:v>
                </c:pt>
                <c:pt idx="2759">
                  <c:v>14.379066666666667</c:v>
                </c:pt>
                <c:pt idx="2760">
                  <c:v>14.379916666666666</c:v>
                </c:pt>
                <c:pt idx="2761">
                  <c:v>14.381066666666667</c:v>
                </c:pt>
                <c:pt idx="2762">
                  <c:v>14.382283333333334</c:v>
                </c:pt>
                <c:pt idx="2763">
                  <c:v>14.383383333333335</c:v>
                </c:pt>
                <c:pt idx="2764">
                  <c:v>14.38425</c:v>
                </c:pt>
                <c:pt idx="2765">
                  <c:v>14.385233333333334</c:v>
                </c:pt>
                <c:pt idx="2766">
                  <c:v>14.38655</c:v>
                </c:pt>
                <c:pt idx="2767">
                  <c:v>14.387616666666666</c:v>
                </c:pt>
                <c:pt idx="2768">
                  <c:v>14.388583333333335</c:v>
                </c:pt>
                <c:pt idx="2769">
                  <c:v>14.389583333333333</c:v>
                </c:pt>
                <c:pt idx="2770">
                  <c:v>14.390816666666666</c:v>
                </c:pt>
                <c:pt idx="2771">
                  <c:v>14.39175</c:v>
                </c:pt>
                <c:pt idx="2772">
                  <c:v>14.392916666666668</c:v>
                </c:pt>
                <c:pt idx="2773">
                  <c:v>14.394</c:v>
                </c:pt>
                <c:pt idx="2774">
                  <c:v>14.395066666666667</c:v>
                </c:pt>
                <c:pt idx="2775">
                  <c:v>14.396133333333333</c:v>
                </c:pt>
                <c:pt idx="2776">
                  <c:v>14.397166666666667</c:v>
                </c:pt>
                <c:pt idx="2777">
                  <c:v>14.398200000000001</c:v>
                </c:pt>
                <c:pt idx="2778">
                  <c:v>14.399366666666667</c:v>
                </c:pt>
                <c:pt idx="2779">
                  <c:v>14.400233333333334</c:v>
                </c:pt>
                <c:pt idx="2780">
                  <c:v>14.401566666666668</c:v>
                </c:pt>
                <c:pt idx="2781">
                  <c:v>14.402583333333332</c:v>
                </c:pt>
                <c:pt idx="2782">
                  <c:v>14.403566666666668</c:v>
                </c:pt>
                <c:pt idx="2783">
                  <c:v>14.40475</c:v>
                </c:pt>
                <c:pt idx="2784">
                  <c:v>14.405900000000001</c:v>
                </c:pt>
                <c:pt idx="2785">
                  <c:v>14.4069</c:v>
                </c:pt>
                <c:pt idx="2786">
                  <c:v>14.407916666666667</c:v>
                </c:pt>
                <c:pt idx="2787">
                  <c:v>14.409183333333335</c:v>
                </c:pt>
                <c:pt idx="2788">
                  <c:v>14.410183333333332</c:v>
                </c:pt>
                <c:pt idx="2789">
                  <c:v>14.411216666666666</c:v>
                </c:pt>
                <c:pt idx="2790">
                  <c:v>14.412233333333335</c:v>
                </c:pt>
                <c:pt idx="2791">
                  <c:v>14.413066666666667</c:v>
                </c:pt>
                <c:pt idx="2792">
                  <c:v>14.414383333333335</c:v>
                </c:pt>
                <c:pt idx="2793">
                  <c:v>14.415466666666667</c:v>
                </c:pt>
                <c:pt idx="2794">
                  <c:v>14.416533333333332</c:v>
                </c:pt>
                <c:pt idx="2795">
                  <c:v>14.417516666666668</c:v>
                </c:pt>
                <c:pt idx="2796">
                  <c:v>14.418583333333334</c:v>
                </c:pt>
                <c:pt idx="2797">
                  <c:v>14.419649999999999</c:v>
                </c:pt>
                <c:pt idx="2798">
                  <c:v>14.420583333333333</c:v>
                </c:pt>
                <c:pt idx="2799">
                  <c:v>14.421566666666667</c:v>
                </c:pt>
                <c:pt idx="2800">
                  <c:v>14.4229</c:v>
                </c:pt>
                <c:pt idx="2801">
                  <c:v>14.423966666666667</c:v>
                </c:pt>
                <c:pt idx="2802">
                  <c:v>14.424900000000001</c:v>
                </c:pt>
                <c:pt idx="2803">
                  <c:v>14.426033333333333</c:v>
                </c:pt>
                <c:pt idx="2804">
                  <c:v>14.426916666666667</c:v>
                </c:pt>
                <c:pt idx="2805">
                  <c:v>14.428166666666668</c:v>
                </c:pt>
                <c:pt idx="2806">
                  <c:v>14.429233333333334</c:v>
                </c:pt>
                <c:pt idx="2807">
                  <c:v>14.430316666666666</c:v>
                </c:pt>
                <c:pt idx="2808">
                  <c:v>14.4314</c:v>
                </c:pt>
                <c:pt idx="2809">
                  <c:v>14.432500000000001</c:v>
                </c:pt>
                <c:pt idx="2810">
                  <c:v>14.43355</c:v>
                </c:pt>
                <c:pt idx="2811">
                  <c:v>14.434566666666665</c:v>
                </c:pt>
                <c:pt idx="2812">
                  <c:v>14.435566666666666</c:v>
                </c:pt>
                <c:pt idx="2813">
                  <c:v>14.436900000000001</c:v>
                </c:pt>
                <c:pt idx="2814">
                  <c:v>14.437983333333333</c:v>
                </c:pt>
                <c:pt idx="2815">
                  <c:v>14.439033333333333</c:v>
                </c:pt>
                <c:pt idx="2816">
                  <c:v>14.440083333333332</c:v>
                </c:pt>
                <c:pt idx="2817">
                  <c:v>14.441166666666668</c:v>
                </c:pt>
                <c:pt idx="2818">
                  <c:v>14.442200000000001</c:v>
                </c:pt>
                <c:pt idx="2819">
                  <c:v>14.443199999999999</c:v>
                </c:pt>
                <c:pt idx="2820">
                  <c:v>14.444066666666666</c:v>
                </c:pt>
                <c:pt idx="2821">
                  <c:v>14.445283333333332</c:v>
                </c:pt>
                <c:pt idx="2822">
                  <c:v>14.446233333333334</c:v>
                </c:pt>
                <c:pt idx="2823">
                  <c:v>14.44725</c:v>
                </c:pt>
                <c:pt idx="2824">
                  <c:v>14.448233333333333</c:v>
                </c:pt>
                <c:pt idx="2825">
                  <c:v>14.449566666666668</c:v>
                </c:pt>
                <c:pt idx="2826">
                  <c:v>14.450566666666667</c:v>
                </c:pt>
                <c:pt idx="2827">
                  <c:v>14.451683333333333</c:v>
                </c:pt>
                <c:pt idx="2828">
                  <c:v>14.453066666666667</c:v>
                </c:pt>
                <c:pt idx="2829">
                  <c:v>14.454450000000001</c:v>
                </c:pt>
                <c:pt idx="2830">
                  <c:v>14.455533333333333</c:v>
                </c:pt>
                <c:pt idx="2831">
                  <c:v>14.456416666666666</c:v>
                </c:pt>
                <c:pt idx="2832">
                  <c:v>14.457566666666667</c:v>
                </c:pt>
                <c:pt idx="2833">
                  <c:v>14.459266666666668</c:v>
                </c:pt>
                <c:pt idx="2834">
                  <c:v>14.460733333333334</c:v>
                </c:pt>
                <c:pt idx="2835">
                  <c:v>14.462216666666666</c:v>
                </c:pt>
                <c:pt idx="2836">
                  <c:v>14.464049999999999</c:v>
                </c:pt>
                <c:pt idx="2837">
                  <c:v>14.467316666666667</c:v>
                </c:pt>
                <c:pt idx="2838">
                  <c:v>14.470750000000001</c:v>
                </c:pt>
                <c:pt idx="2839">
                  <c:v>14.473066666666666</c:v>
                </c:pt>
                <c:pt idx="2840">
                  <c:v>14.475966666666666</c:v>
                </c:pt>
                <c:pt idx="2841">
                  <c:v>14.477399999999999</c:v>
                </c:pt>
                <c:pt idx="2842">
                  <c:v>14.47885</c:v>
                </c:pt>
                <c:pt idx="2843">
                  <c:v>14.480250000000002</c:v>
                </c:pt>
                <c:pt idx="2844">
                  <c:v>14.482016666666668</c:v>
                </c:pt>
                <c:pt idx="2845">
                  <c:v>14.483716666666668</c:v>
                </c:pt>
                <c:pt idx="2846">
                  <c:v>14.485099999999999</c:v>
                </c:pt>
                <c:pt idx="2847">
                  <c:v>14.4863</c:v>
                </c:pt>
                <c:pt idx="2848">
                  <c:v>14.487599999999999</c:v>
                </c:pt>
                <c:pt idx="2849">
                  <c:v>14.489049999999999</c:v>
                </c:pt>
                <c:pt idx="2850">
                  <c:v>14.490350000000001</c:v>
                </c:pt>
                <c:pt idx="2851">
                  <c:v>14.491583333333333</c:v>
                </c:pt>
                <c:pt idx="2852">
                  <c:v>14.492899999999999</c:v>
                </c:pt>
                <c:pt idx="2853">
                  <c:v>14.494499999999999</c:v>
                </c:pt>
                <c:pt idx="2854">
                  <c:v>14.495866666666666</c:v>
                </c:pt>
                <c:pt idx="2855">
                  <c:v>14.497233333333332</c:v>
                </c:pt>
                <c:pt idx="2856">
                  <c:v>14.498616666666667</c:v>
                </c:pt>
                <c:pt idx="2857">
                  <c:v>14.4999</c:v>
                </c:pt>
                <c:pt idx="2858">
                  <c:v>14.501233333333333</c:v>
                </c:pt>
                <c:pt idx="2859">
                  <c:v>14.502583333333332</c:v>
                </c:pt>
                <c:pt idx="2860">
                  <c:v>14.503916666666667</c:v>
                </c:pt>
                <c:pt idx="2861">
                  <c:v>14.505583333333334</c:v>
                </c:pt>
                <c:pt idx="2862">
                  <c:v>14.506966666666667</c:v>
                </c:pt>
                <c:pt idx="2863">
                  <c:v>14.50825</c:v>
                </c:pt>
                <c:pt idx="2864">
                  <c:v>14.509583333333333</c:v>
                </c:pt>
                <c:pt idx="2865">
                  <c:v>14.510916666666667</c:v>
                </c:pt>
                <c:pt idx="2866">
                  <c:v>14.512449999999999</c:v>
                </c:pt>
                <c:pt idx="2867">
                  <c:v>14.5137</c:v>
                </c:pt>
                <c:pt idx="2868">
                  <c:v>14.514916666666666</c:v>
                </c:pt>
                <c:pt idx="2869">
                  <c:v>14.516166666666667</c:v>
                </c:pt>
                <c:pt idx="2870">
                  <c:v>14.517249999999999</c:v>
                </c:pt>
                <c:pt idx="2871">
                  <c:v>14.519683333333335</c:v>
                </c:pt>
                <c:pt idx="2872">
                  <c:v>14.52145</c:v>
                </c:pt>
                <c:pt idx="2873">
                  <c:v>14.522916666666667</c:v>
                </c:pt>
                <c:pt idx="2874">
                  <c:v>14.52445</c:v>
                </c:pt>
                <c:pt idx="2875">
                  <c:v>14.525966666666667</c:v>
                </c:pt>
                <c:pt idx="2876">
                  <c:v>14.5275</c:v>
                </c:pt>
                <c:pt idx="2877">
                  <c:v>14.529033333333333</c:v>
                </c:pt>
                <c:pt idx="2878">
                  <c:v>14.530250000000001</c:v>
                </c:pt>
                <c:pt idx="2879">
                  <c:v>14.532016666666667</c:v>
                </c:pt>
                <c:pt idx="2880">
                  <c:v>14.533516666666666</c:v>
                </c:pt>
                <c:pt idx="2881">
                  <c:v>14.5349</c:v>
                </c:pt>
                <c:pt idx="2882">
                  <c:v>14.536249999999999</c:v>
                </c:pt>
                <c:pt idx="2883">
                  <c:v>14.537783333333334</c:v>
                </c:pt>
                <c:pt idx="2884">
                  <c:v>14.539016666666667</c:v>
                </c:pt>
                <c:pt idx="2885">
                  <c:v>14.540083333333333</c:v>
                </c:pt>
                <c:pt idx="2886">
                  <c:v>14.541183333333333</c:v>
                </c:pt>
                <c:pt idx="2887">
                  <c:v>14.54255</c:v>
                </c:pt>
                <c:pt idx="2888">
                  <c:v>14.543749999999999</c:v>
                </c:pt>
                <c:pt idx="2889">
                  <c:v>14.545833333333333</c:v>
                </c:pt>
                <c:pt idx="2890">
                  <c:v>14.547233333333333</c:v>
                </c:pt>
                <c:pt idx="2891">
                  <c:v>14.548633333333333</c:v>
                </c:pt>
                <c:pt idx="2892">
                  <c:v>14.550333333333333</c:v>
                </c:pt>
                <c:pt idx="2893">
                  <c:v>14.551566666666668</c:v>
                </c:pt>
                <c:pt idx="2894">
                  <c:v>14.552899999999999</c:v>
                </c:pt>
                <c:pt idx="2895">
                  <c:v>14.554233333333334</c:v>
                </c:pt>
                <c:pt idx="2896">
                  <c:v>14.555883333333332</c:v>
                </c:pt>
                <c:pt idx="2897">
                  <c:v>14.557083333333333</c:v>
                </c:pt>
                <c:pt idx="2898">
                  <c:v>14.558999999999999</c:v>
                </c:pt>
                <c:pt idx="2899">
                  <c:v>14.560333333333334</c:v>
                </c:pt>
                <c:pt idx="2900">
                  <c:v>14.561583333333335</c:v>
                </c:pt>
                <c:pt idx="2901">
                  <c:v>14.562900000000001</c:v>
                </c:pt>
                <c:pt idx="2902">
                  <c:v>14.564716666666667</c:v>
                </c:pt>
                <c:pt idx="2903">
                  <c:v>14.566483333333334</c:v>
                </c:pt>
                <c:pt idx="2904">
                  <c:v>14.567866666666667</c:v>
                </c:pt>
                <c:pt idx="2905">
                  <c:v>14.569083333333333</c:v>
                </c:pt>
                <c:pt idx="2906">
                  <c:v>14.5703</c:v>
                </c:pt>
                <c:pt idx="2907">
                  <c:v>14.57155</c:v>
                </c:pt>
                <c:pt idx="2908">
                  <c:v>14.572900000000001</c:v>
                </c:pt>
                <c:pt idx="2909">
                  <c:v>14.574333333333334</c:v>
                </c:pt>
                <c:pt idx="2910">
                  <c:v>14.575766666666668</c:v>
                </c:pt>
                <c:pt idx="2911">
                  <c:v>14.5769</c:v>
                </c:pt>
                <c:pt idx="2912">
                  <c:v>14.578583333333334</c:v>
                </c:pt>
                <c:pt idx="2913">
                  <c:v>14.579916666666666</c:v>
                </c:pt>
                <c:pt idx="2914">
                  <c:v>14.581233333333333</c:v>
                </c:pt>
                <c:pt idx="2915">
                  <c:v>14.582566666666667</c:v>
                </c:pt>
                <c:pt idx="2916">
                  <c:v>14.584183333333334</c:v>
                </c:pt>
                <c:pt idx="2917">
                  <c:v>14.585583333333334</c:v>
                </c:pt>
                <c:pt idx="2918">
                  <c:v>14.587866666666667</c:v>
                </c:pt>
                <c:pt idx="2919">
                  <c:v>14.591033333333334</c:v>
                </c:pt>
                <c:pt idx="2920">
                  <c:v>14.592766666666668</c:v>
                </c:pt>
                <c:pt idx="2921">
                  <c:v>14.594233333333333</c:v>
                </c:pt>
                <c:pt idx="2922">
                  <c:v>14.595566666666667</c:v>
                </c:pt>
                <c:pt idx="2923">
                  <c:v>14.5969</c:v>
                </c:pt>
                <c:pt idx="2924">
                  <c:v>14.598383333333334</c:v>
                </c:pt>
                <c:pt idx="2925">
                  <c:v>14.5999</c:v>
                </c:pt>
                <c:pt idx="2926">
                  <c:v>14.601566666666667</c:v>
                </c:pt>
                <c:pt idx="2927">
                  <c:v>14.603199999999999</c:v>
                </c:pt>
                <c:pt idx="2928">
                  <c:v>14.604616666666667</c:v>
                </c:pt>
                <c:pt idx="2929">
                  <c:v>14.606050000000002</c:v>
                </c:pt>
                <c:pt idx="2930">
                  <c:v>14.607249999999999</c:v>
                </c:pt>
                <c:pt idx="2931">
                  <c:v>14.609083333333333</c:v>
                </c:pt>
                <c:pt idx="2932">
                  <c:v>14.611216666666667</c:v>
                </c:pt>
                <c:pt idx="2933">
                  <c:v>14.612699999999998</c:v>
                </c:pt>
                <c:pt idx="2934">
                  <c:v>14.614066666666668</c:v>
                </c:pt>
                <c:pt idx="2935">
                  <c:v>14.615499999999999</c:v>
                </c:pt>
                <c:pt idx="2936">
                  <c:v>14.616866666666665</c:v>
                </c:pt>
                <c:pt idx="2937">
                  <c:v>14.618266666666667</c:v>
                </c:pt>
                <c:pt idx="2938">
                  <c:v>14.6197</c:v>
                </c:pt>
                <c:pt idx="2939">
                  <c:v>14.620916666666666</c:v>
                </c:pt>
                <c:pt idx="2940">
                  <c:v>14.622233333333332</c:v>
                </c:pt>
                <c:pt idx="2941">
                  <c:v>14.623899999999999</c:v>
                </c:pt>
                <c:pt idx="2942">
                  <c:v>14.625333333333334</c:v>
                </c:pt>
                <c:pt idx="2943">
                  <c:v>14.626749999999999</c:v>
                </c:pt>
                <c:pt idx="2944">
                  <c:v>14.628233333333332</c:v>
                </c:pt>
                <c:pt idx="2945">
                  <c:v>14.629700000000001</c:v>
                </c:pt>
                <c:pt idx="2946">
                  <c:v>14.631133333333334</c:v>
                </c:pt>
                <c:pt idx="2947">
                  <c:v>14.6326</c:v>
                </c:pt>
                <c:pt idx="2948">
                  <c:v>14.634066666666666</c:v>
                </c:pt>
                <c:pt idx="2949">
                  <c:v>14.635516666666666</c:v>
                </c:pt>
                <c:pt idx="2950">
                  <c:v>14.637016666666666</c:v>
                </c:pt>
                <c:pt idx="2951">
                  <c:v>14.638166666666667</c:v>
                </c:pt>
                <c:pt idx="2952">
                  <c:v>14.639183333333333</c:v>
                </c:pt>
                <c:pt idx="2953">
                  <c:v>14.640233333333333</c:v>
                </c:pt>
                <c:pt idx="2954">
                  <c:v>14.641449999999999</c:v>
                </c:pt>
                <c:pt idx="2955">
                  <c:v>14.642816666666667</c:v>
                </c:pt>
                <c:pt idx="2956">
                  <c:v>14.644183333333332</c:v>
                </c:pt>
                <c:pt idx="2957">
                  <c:v>14.645516666666667</c:v>
                </c:pt>
                <c:pt idx="2958">
                  <c:v>14.646883333333333</c:v>
                </c:pt>
                <c:pt idx="2959">
                  <c:v>14.648266666666666</c:v>
                </c:pt>
                <c:pt idx="2960">
                  <c:v>14.649733333333334</c:v>
                </c:pt>
                <c:pt idx="2961">
                  <c:v>14.651116666666667</c:v>
                </c:pt>
                <c:pt idx="2962">
                  <c:v>14.652466666666667</c:v>
                </c:pt>
                <c:pt idx="2963">
                  <c:v>14.653816666666668</c:v>
                </c:pt>
                <c:pt idx="2964">
                  <c:v>14.655183333333333</c:v>
                </c:pt>
                <c:pt idx="2965">
                  <c:v>14.656516666666667</c:v>
                </c:pt>
                <c:pt idx="2966">
                  <c:v>14.657933333333334</c:v>
                </c:pt>
                <c:pt idx="2967">
                  <c:v>14.659366666666667</c:v>
                </c:pt>
                <c:pt idx="2968">
                  <c:v>14.660766666666666</c:v>
                </c:pt>
                <c:pt idx="2969">
                  <c:v>14.6622</c:v>
                </c:pt>
                <c:pt idx="2970">
                  <c:v>14.663549999999999</c:v>
                </c:pt>
                <c:pt idx="2971">
                  <c:v>14.664816666666667</c:v>
                </c:pt>
                <c:pt idx="2972">
                  <c:v>14.666116666666666</c:v>
                </c:pt>
                <c:pt idx="2973">
                  <c:v>14.667416666666666</c:v>
                </c:pt>
                <c:pt idx="2974">
                  <c:v>14.668716666666667</c:v>
                </c:pt>
                <c:pt idx="2975">
                  <c:v>14.6701</c:v>
                </c:pt>
                <c:pt idx="2976">
                  <c:v>14.671583333333333</c:v>
                </c:pt>
                <c:pt idx="2977">
                  <c:v>14.673166666666667</c:v>
                </c:pt>
                <c:pt idx="2978">
                  <c:v>14.674766666666667</c:v>
                </c:pt>
                <c:pt idx="2979">
                  <c:v>14.676233333333332</c:v>
                </c:pt>
                <c:pt idx="2980">
                  <c:v>14.677866666666667</c:v>
                </c:pt>
                <c:pt idx="2981">
                  <c:v>14.679333333333334</c:v>
                </c:pt>
                <c:pt idx="2982">
                  <c:v>14.681000000000001</c:v>
                </c:pt>
                <c:pt idx="2983">
                  <c:v>14.682783333333333</c:v>
                </c:pt>
                <c:pt idx="2984">
                  <c:v>14.684516666666667</c:v>
                </c:pt>
                <c:pt idx="2985">
                  <c:v>14.686266666666667</c:v>
                </c:pt>
                <c:pt idx="2986">
                  <c:v>14.687833333333334</c:v>
                </c:pt>
                <c:pt idx="2987">
                  <c:v>14.689516666666666</c:v>
                </c:pt>
                <c:pt idx="2988">
                  <c:v>14.691183333333333</c:v>
                </c:pt>
                <c:pt idx="2989">
                  <c:v>14.692966666666667</c:v>
                </c:pt>
                <c:pt idx="2990">
                  <c:v>14.694516666666667</c:v>
                </c:pt>
                <c:pt idx="2991">
                  <c:v>14.695916666666667</c:v>
                </c:pt>
                <c:pt idx="2992">
                  <c:v>14.697483333333334</c:v>
                </c:pt>
                <c:pt idx="2993">
                  <c:v>14.699149999999999</c:v>
                </c:pt>
                <c:pt idx="2994">
                  <c:v>14.700566666666667</c:v>
                </c:pt>
                <c:pt idx="2995">
                  <c:v>14.702333333333334</c:v>
                </c:pt>
                <c:pt idx="2996">
                  <c:v>14.704000000000001</c:v>
                </c:pt>
                <c:pt idx="2997">
                  <c:v>14.705566666666666</c:v>
                </c:pt>
                <c:pt idx="2998">
                  <c:v>14.707100000000001</c:v>
                </c:pt>
                <c:pt idx="2999">
                  <c:v>14.708583333333333</c:v>
                </c:pt>
                <c:pt idx="3000">
                  <c:v>14.710233333333333</c:v>
                </c:pt>
                <c:pt idx="3001">
                  <c:v>14.71175</c:v>
                </c:pt>
                <c:pt idx="3002">
                  <c:v>14.7133</c:v>
                </c:pt>
                <c:pt idx="3003">
                  <c:v>14.714733333333333</c:v>
                </c:pt>
                <c:pt idx="3004">
                  <c:v>14.716283333333333</c:v>
                </c:pt>
                <c:pt idx="3005">
                  <c:v>14.717700000000001</c:v>
                </c:pt>
                <c:pt idx="3006">
                  <c:v>14.719233333333333</c:v>
                </c:pt>
                <c:pt idx="3007">
                  <c:v>14.720766666666666</c:v>
                </c:pt>
                <c:pt idx="3008">
                  <c:v>14.722316666666668</c:v>
                </c:pt>
                <c:pt idx="3009">
                  <c:v>14.723850000000001</c:v>
                </c:pt>
                <c:pt idx="3010">
                  <c:v>14.725483333333333</c:v>
                </c:pt>
                <c:pt idx="3011">
                  <c:v>14.7271</c:v>
                </c:pt>
                <c:pt idx="3012">
                  <c:v>14.728733333333334</c:v>
                </c:pt>
                <c:pt idx="3013">
                  <c:v>14.730316666666665</c:v>
                </c:pt>
                <c:pt idx="3014">
                  <c:v>14.731866666666667</c:v>
                </c:pt>
                <c:pt idx="3015">
                  <c:v>14.733366666666665</c:v>
                </c:pt>
                <c:pt idx="3016">
                  <c:v>14.734833333333334</c:v>
                </c:pt>
                <c:pt idx="3017">
                  <c:v>14.7364</c:v>
                </c:pt>
                <c:pt idx="3018">
                  <c:v>14.737866666666667</c:v>
                </c:pt>
                <c:pt idx="3019">
                  <c:v>14.7394</c:v>
                </c:pt>
                <c:pt idx="3020">
                  <c:v>14.740916666666667</c:v>
                </c:pt>
                <c:pt idx="3021">
                  <c:v>14.742433333333334</c:v>
                </c:pt>
                <c:pt idx="3022">
                  <c:v>14.743883333333335</c:v>
                </c:pt>
                <c:pt idx="3023">
                  <c:v>14.74545</c:v>
                </c:pt>
                <c:pt idx="3024">
                  <c:v>14.746916666666667</c:v>
                </c:pt>
                <c:pt idx="3025">
                  <c:v>14.748899999999999</c:v>
                </c:pt>
                <c:pt idx="3026">
                  <c:v>14.750783333333334</c:v>
                </c:pt>
                <c:pt idx="3027">
                  <c:v>14.752433333333332</c:v>
                </c:pt>
                <c:pt idx="3028">
                  <c:v>14.754133333333334</c:v>
                </c:pt>
                <c:pt idx="3029">
                  <c:v>14.755916666666668</c:v>
                </c:pt>
                <c:pt idx="3030">
                  <c:v>14.75765</c:v>
                </c:pt>
                <c:pt idx="3031">
                  <c:v>14.759399999999999</c:v>
                </c:pt>
                <c:pt idx="3032">
                  <c:v>14.761050000000001</c:v>
                </c:pt>
                <c:pt idx="3033">
                  <c:v>14.762983333333333</c:v>
                </c:pt>
                <c:pt idx="3034">
                  <c:v>14.766383333333332</c:v>
                </c:pt>
                <c:pt idx="3035">
                  <c:v>14.768233333333335</c:v>
                </c:pt>
                <c:pt idx="3036">
                  <c:v>14.7704</c:v>
                </c:pt>
                <c:pt idx="3037">
                  <c:v>14.772650000000001</c:v>
                </c:pt>
                <c:pt idx="3038">
                  <c:v>14.774416666666667</c:v>
                </c:pt>
                <c:pt idx="3039">
                  <c:v>14.776283333333334</c:v>
                </c:pt>
                <c:pt idx="3040">
                  <c:v>14.778233333333333</c:v>
                </c:pt>
                <c:pt idx="3041">
                  <c:v>14.779950000000001</c:v>
                </c:pt>
                <c:pt idx="3042">
                  <c:v>14.781516666666667</c:v>
                </c:pt>
                <c:pt idx="3043">
                  <c:v>14.783316666666668</c:v>
                </c:pt>
                <c:pt idx="3044">
                  <c:v>14.785133333333333</c:v>
                </c:pt>
                <c:pt idx="3045">
                  <c:v>14.786733333333332</c:v>
                </c:pt>
                <c:pt idx="3046">
                  <c:v>14.788433333333334</c:v>
                </c:pt>
                <c:pt idx="3047">
                  <c:v>14.790150000000001</c:v>
                </c:pt>
                <c:pt idx="3048">
                  <c:v>14.791983333333333</c:v>
                </c:pt>
                <c:pt idx="3049">
                  <c:v>14.793716666666667</c:v>
                </c:pt>
                <c:pt idx="3050">
                  <c:v>14.795233333333334</c:v>
                </c:pt>
                <c:pt idx="3051">
                  <c:v>14.796716666666667</c:v>
                </c:pt>
                <c:pt idx="3052">
                  <c:v>14.798433333333332</c:v>
                </c:pt>
                <c:pt idx="3053">
                  <c:v>14.799966666666668</c:v>
                </c:pt>
                <c:pt idx="3054">
                  <c:v>14.801416666666666</c:v>
                </c:pt>
                <c:pt idx="3055">
                  <c:v>14.802983333333334</c:v>
                </c:pt>
                <c:pt idx="3056">
                  <c:v>14.804716666666668</c:v>
                </c:pt>
                <c:pt idx="3057">
                  <c:v>14.806183333333333</c:v>
                </c:pt>
                <c:pt idx="3058">
                  <c:v>14.807549999999999</c:v>
                </c:pt>
                <c:pt idx="3059">
                  <c:v>14.8089</c:v>
                </c:pt>
                <c:pt idx="3060">
                  <c:v>14.810116666666666</c:v>
                </c:pt>
                <c:pt idx="3061">
                  <c:v>14.811299999999999</c:v>
                </c:pt>
                <c:pt idx="3062">
                  <c:v>14.812516666666665</c:v>
                </c:pt>
                <c:pt idx="3063">
                  <c:v>14.813750000000001</c:v>
                </c:pt>
                <c:pt idx="3064">
                  <c:v>14.814966666666667</c:v>
                </c:pt>
                <c:pt idx="3065">
                  <c:v>14.816216666666666</c:v>
                </c:pt>
                <c:pt idx="3066">
                  <c:v>14.817416666666666</c:v>
                </c:pt>
                <c:pt idx="3067">
                  <c:v>14.818583333333333</c:v>
                </c:pt>
                <c:pt idx="3068">
                  <c:v>14.819916666666668</c:v>
                </c:pt>
                <c:pt idx="3069">
                  <c:v>14.821200000000001</c:v>
                </c:pt>
                <c:pt idx="3070">
                  <c:v>14.8225</c:v>
                </c:pt>
                <c:pt idx="3071">
                  <c:v>14.823716666666666</c:v>
                </c:pt>
                <c:pt idx="3072">
                  <c:v>14.824966666666667</c:v>
                </c:pt>
                <c:pt idx="3073">
                  <c:v>14.826233333333333</c:v>
                </c:pt>
                <c:pt idx="3074">
                  <c:v>14.827400000000001</c:v>
                </c:pt>
                <c:pt idx="3075">
                  <c:v>14.82845</c:v>
                </c:pt>
                <c:pt idx="3076">
                  <c:v>14.829550000000001</c:v>
                </c:pt>
                <c:pt idx="3077">
                  <c:v>14.83065</c:v>
                </c:pt>
                <c:pt idx="3078">
                  <c:v>14.83175</c:v>
                </c:pt>
                <c:pt idx="3079">
                  <c:v>14.832850000000001</c:v>
                </c:pt>
                <c:pt idx="3080">
                  <c:v>14.833916666666665</c:v>
                </c:pt>
                <c:pt idx="3081">
                  <c:v>14.835033333333334</c:v>
                </c:pt>
                <c:pt idx="3082">
                  <c:v>14.836116666666667</c:v>
                </c:pt>
                <c:pt idx="3083">
                  <c:v>14.837199999999999</c:v>
                </c:pt>
                <c:pt idx="3084">
                  <c:v>14.838266666666668</c:v>
                </c:pt>
                <c:pt idx="3085">
                  <c:v>14.83935</c:v>
                </c:pt>
                <c:pt idx="3086">
                  <c:v>14.840416666666666</c:v>
                </c:pt>
                <c:pt idx="3087">
                  <c:v>14.8415</c:v>
                </c:pt>
                <c:pt idx="3088">
                  <c:v>14.842616666666666</c:v>
                </c:pt>
                <c:pt idx="3089">
                  <c:v>14.843716666666667</c:v>
                </c:pt>
                <c:pt idx="3090">
                  <c:v>14.844899999999999</c:v>
                </c:pt>
                <c:pt idx="3091">
                  <c:v>14.846216666666667</c:v>
                </c:pt>
                <c:pt idx="3092">
                  <c:v>14.847566666666667</c:v>
                </c:pt>
                <c:pt idx="3093">
                  <c:v>14.848866666666668</c:v>
                </c:pt>
                <c:pt idx="3094">
                  <c:v>14.850266666666666</c:v>
                </c:pt>
                <c:pt idx="3095">
                  <c:v>14.851683333333334</c:v>
                </c:pt>
                <c:pt idx="3096">
                  <c:v>14.853133333333334</c:v>
                </c:pt>
                <c:pt idx="3097">
                  <c:v>14.854533333333334</c:v>
                </c:pt>
                <c:pt idx="3098">
                  <c:v>14.855883333333333</c:v>
                </c:pt>
                <c:pt idx="3099">
                  <c:v>14.857166666666666</c:v>
                </c:pt>
                <c:pt idx="3100">
                  <c:v>14.85825</c:v>
                </c:pt>
                <c:pt idx="3101">
                  <c:v>14.859733333333333</c:v>
                </c:pt>
                <c:pt idx="3102">
                  <c:v>14.861033333333333</c:v>
                </c:pt>
                <c:pt idx="3103">
                  <c:v>14.862333333333334</c:v>
                </c:pt>
                <c:pt idx="3104">
                  <c:v>14.863633333333333</c:v>
                </c:pt>
                <c:pt idx="3105">
                  <c:v>14.86495</c:v>
                </c:pt>
                <c:pt idx="3106">
                  <c:v>14.866116666666667</c:v>
                </c:pt>
                <c:pt idx="3107">
                  <c:v>14.8672</c:v>
                </c:pt>
                <c:pt idx="3108">
                  <c:v>14.868316666666667</c:v>
                </c:pt>
                <c:pt idx="3109">
                  <c:v>14.869416666666666</c:v>
                </c:pt>
                <c:pt idx="3110">
                  <c:v>14.870533333333332</c:v>
                </c:pt>
                <c:pt idx="3111">
                  <c:v>14.871600000000001</c:v>
                </c:pt>
                <c:pt idx="3112">
                  <c:v>14.872666666666667</c:v>
                </c:pt>
                <c:pt idx="3113">
                  <c:v>14.873766666666667</c:v>
                </c:pt>
                <c:pt idx="3114">
                  <c:v>14.874833333333333</c:v>
                </c:pt>
                <c:pt idx="3115">
                  <c:v>14.875883333333332</c:v>
                </c:pt>
                <c:pt idx="3116">
                  <c:v>14.876916666666666</c:v>
                </c:pt>
                <c:pt idx="3117">
                  <c:v>14.87795</c:v>
                </c:pt>
                <c:pt idx="3118">
                  <c:v>14.879050000000001</c:v>
                </c:pt>
                <c:pt idx="3119">
                  <c:v>14.880100000000001</c:v>
                </c:pt>
                <c:pt idx="3120">
                  <c:v>14.881183333333333</c:v>
                </c:pt>
                <c:pt idx="3121">
                  <c:v>14.882266666666668</c:v>
                </c:pt>
                <c:pt idx="3122">
                  <c:v>14.883366666666666</c:v>
                </c:pt>
                <c:pt idx="3123">
                  <c:v>14.884399999999999</c:v>
                </c:pt>
                <c:pt idx="3124">
                  <c:v>14.885449999999999</c:v>
                </c:pt>
                <c:pt idx="3125">
                  <c:v>14.886500000000002</c:v>
                </c:pt>
                <c:pt idx="3126">
                  <c:v>14.887583333333334</c:v>
                </c:pt>
                <c:pt idx="3127">
                  <c:v>14.88865</c:v>
                </c:pt>
                <c:pt idx="3128">
                  <c:v>14.889733333333334</c:v>
                </c:pt>
                <c:pt idx="3129">
                  <c:v>14.89085</c:v>
                </c:pt>
                <c:pt idx="3130">
                  <c:v>14.891966666666667</c:v>
                </c:pt>
                <c:pt idx="3131">
                  <c:v>14.893016666666666</c:v>
                </c:pt>
                <c:pt idx="3132">
                  <c:v>14.893916666666666</c:v>
                </c:pt>
                <c:pt idx="3133">
                  <c:v>14.895133333333332</c:v>
                </c:pt>
                <c:pt idx="3134">
                  <c:v>14.8962</c:v>
                </c:pt>
                <c:pt idx="3135">
                  <c:v>14.897283333333332</c:v>
                </c:pt>
                <c:pt idx="3136">
                  <c:v>14.898366666666668</c:v>
                </c:pt>
                <c:pt idx="3137">
                  <c:v>14.899233333333333</c:v>
                </c:pt>
                <c:pt idx="3138">
                  <c:v>14.900550000000001</c:v>
                </c:pt>
                <c:pt idx="3139">
                  <c:v>14.90165</c:v>
                </c:pt>
                <c:pt idx="3140">
                  <c:v>14.902700000000001</c:v>
                </c:pt>
                <c:pt idx="3141">
                  <c:v>14.903716666666666</c:v>
                </c:pt>
                <c:pt idx="3142">
                  <c:v>14.904733333333333</c:v>
                </c:pt>
                <c:pt idx="3143">
                  <c:v>14.905783333333334</c:v>
                </c:pt>
                <c:pt idx="3144">
                  <c:v>14.906883333333333</c:v>
                </c:pt>
                <c:pt idx="3145">
                  <c:v>14.90795</c:v>
                </c:pt>
                <c:pt idx="3146">
                  <c:v>14.909033333333333</c:v>
                </c:pt>
                <c:pt idx="3147">
                  <c:v>14.91015</c:v>
                </c:pt>
                <c:pt idx="3148">
                  <c:v>14.911233333333334</c:v>
                </c:pt>
                <c:pt idx="3149">
                  <c:v>14.9123</c:v>
                </c:pt>
                <c:pt idx="3150">
                  <c:v>14.913366666666667</c:v>
                </c:pt>
                <c:pt idx="3151">
                  <c:v>14.914449999999999</c:v>
                </c:pt>
                <c:pt idx="3152">
                  <c:v>14.915533333333334</c:v>
                </c:pt>
                <c:pt idx="3153">
                  <c:v>14.916616666666666</c:v>
                </c:pt>
                <c:pt idx="3154">
                  <c:v>14.917816666666665</c:v>
                </c:pt>
                <c:pt idx="3155">
                  <c:v>14.919099999999998</c:v>
                </c:pt>
                <c:pt idx="3156">
                  <c:v>14.920333333333334</c:v>
                </c:pt>
                <c:pt idx="3157">
                  <c:v>14.921516666666667</c:v>
                </c:pt>
                <c:pt idx="3158">
                  <c:v>14.922750000000001</c:v>
                </c:pt>
                <c:pt idx="3159">
                  <c:v>14.924000000000001</c:v>
                </c:pt>
                <c:pt idx="3160">
                  <c:v>14.925266666666666</c:v>
                </c:pt>
                <c:pt idx="3161">
                  <c:v>14.926516666666666</c:v>
                </c:pt>
                <c:pt idx="3162">
                  <c:v>14.927833333333332</c:v>
                </c:pt>
                <c:pt idx="3163">
                  <c:v>14.929183333333333</c:v>
                </c:pt>
                <c:pt idx="3164">
                  <c:v>14.930516666666668</c:v>
                </c:pt>
                <c:pt idx="3165">
                  <c:v>14.931800000000001</c:v>
                </c:pt>
                <c:pt idx="3166">
                  <c:v>14.933083333333334</c:v>
                </c:pt>
                <c:pt idx="3167">
                  <c:v>14.934383333333333</c:v>
                </c:pt>
                <c:pt idx="3168">
                  <c:v>14.935716666666668</c:v>
                </c:pt>
                <c:pt idx="3169">
                  <c:v>14.937049999999999</c:v>
                </c:pt>
                <c:pt idx="3170">
                  <c:v>14.93825</c:v>
                </c:pt>
                <c:pt idx="3171">
                  <c:v>14.939400000000001</c:v>
                </c:pt>
                <c:pt idx="3172">
                  <c:v>14.940483333333333</c:v>
                </c:pt>
                <c:pt idx="3173">
                  <c:v>14.941550000000001</c:v>
                </c:pt>
                <c:pt idx="3174">
                  <c:v>14.942616666666668</c:v>
                </c:pt>
                <c:pt idx="3175">
                  <c:v>14.943683333333333</c:v>
                </c:pt>
                <c:pt idx="3176">
                  <c:v>14.944766666666668</c:v>
                </c:pt>
                <c:pt idx="3177">
                  <c:v>14.945833333333333</c:v>
                </c:pt>
                <c:pt idx="3178">
                  <c:v>14.946916666666668</c:v>
                </c:pt>
                <c:pt idx="3179">
                  <c:v>14.948016666666666</c:v>
                </c:pt>
                <c:pt idx="3180">
                  <c:v>14.9491</c:v>
                </c:pt>
                <c:pt idx="3181">
                  <c:v>14.950166666666666</c:v>
                </c:pt>
                <c:pt idx="3182">
                  <c:v>14.951216666666665</c:v>
                </c:pt>
                <c:pt idx="3183">
                  <c:v>14.952300000000001</c:v>
                </c:pt>
                <c:pt idx="3184">
                  <c:v>14.953383333333333</c:v>
                </c:pt>
                <c:pt idx="3185">
                  <c:v>14.954433333333332</c:v>
                </c:pt>
                <c:pt idx="3186">
                  <c:v>14.9556</c:v>
                </c:pt>
                <c:pt idx="3187">
                  <c:v>14.956883333333334</c:v>
                </c:pt>
                <c:pt idx="3188">
                  <c:v>14.958133333333334</c:v>
                </c:pt>
                <c:pt idx="3189">
                  <c:v>14.95945</c:v>
                </c:pt>
                <c:pt idx="3190">
                  <c:v>14.960749999999999</c:v>
                </c:pt>
                <c:pt idx="3191">
                  <c:v>14.962016666666667</c:v>
                </c:pt>
                <c:pt idx="3192">
                  <c:v>14.963333333333333</c:v>
                </c:pt>
                <c:pt idx="3193">
                  <c:v>14.964633333333333</c:v>
                </c:pt>
                <c:pt idx="3194">
                  <c:v>14.9659</c:v>
                </c:pt>
                <c:pt idx="3195">
                  <c:v>14.967133333333333</c:v>
                </c:pt>
                <c:pt idx="3196">
                  <c:v>14.968349999999999</c:v>
                </c:pt>
                <c:pt idx="3197">
                  <c:v>14.969816666666667</c:v>
                </c:pt>
                <c:pt idx="3198">
                  <c:v>14.97115</c:v>
                </c:pt>
                <c:pt idx="3199">
                  <c:v>14.972516666666667</c:v>
                </c:pt>
                <c:pt idx="3200">
                  <c:v>14.973733333333334</c:v>
                </c:pt>
                <c:pt idx="3201">
                  <c:v>14.974983333333334</c:v>
                </c:pt>
                <c:pt idx="3202">
                  <c:v>14.976149999999999</c:v>
                </c:pt>
                <c:pt idx="3203">
                  <c:v>14.977233333333334</c:v>
                </c:pt>
                <c:pt idx="3204">
                  <c:v>14.978266666666666</c:v>
                </c:pt>
                <c:pt idx="3205">
                  <c:v>14.979283333333333</c:v>
                </c:pt>
                <c:pt idx="3206">
                  <c:v>14.980283333333334</c:v>
                </c:pt>
                <c:pt idx="3207">
                  <c:v>14.981316666666666</c:v>
                </c:pt>
                <c:pt idx="3208">
                  <c:v>14.982333333333335</c:v>
                </c:pt>
                <c:pt idx="3209">
                  <c:v>14.98335</c:v>
                </c:pt>
                <c:pt idx="3210">
                  <c:v>14.984366666666666</c:v>
                </c:pt>
                <c:pt idx="3211">
                  <c:v>14.985416666666667</c:v>
                </c:pt>
                <c:pt idx="3212">
                  <c:v>14.986466666666667</c:v>
                </c:pt>
                <c:pt idx="3213">
                  <c:v>14.987449999999999</c:v>
                </c:pt>
                <c:pt idx="3214">
                  <c:v>14.98845</c:v>
                </c:pt>
                <c:pt idx="3215">
                  <c:v>14.989233333333335</c:v>
                </c:pt>
                <c:pt idx="3216">
                  <c:v>14.99025</c:v>
                </c:pt>
                <c:pt idx="3217">
                  <c:v>14.991516666666666</c:v>
                </c:pt>
                <c:pt idx="3218">
                  <c:v>14.992583333333332</c:v>
                </c:pt>
                <c:pt idx="3219">
                  <c:v>14.993633333333333</c:v>
                </c:pt>
                <c:pt idx="3220">
                  <c:v>14.994716666666667</c:v>
                </c:pt>
                <c:pt idx="3221">
                  <c:v>14.995766666666666</c:v>
                </c:pt>
                <c:pt idx="3222">
                  <c:v>14.996833333333333</c:v>
                </c:pt>
                <c:pt idx="3223">
                  <c:v>14.997883333333334</c:v>
                </c:pt>
                <c:pt idx="3224">
                  <c:v>14.998950000000001</c:v>
                </c:pt>
                <c:pt idx="3225">
                  <c:v>15.000016666666665</c:v>
                </c:pt>
                <c:pt idx="3226">
                  <c:v>15.001066666666667</c:v>
                </c:pt>
                <c:pt idx="3227">
                  <c:v>15.002116666666666</c:v>
                </c:pt>
                <c:pt idx="3228">
                  <c:v>15.0032</c:v>
                </c:pt>
                <c:pt idx="3229">
                  <c:v>15.004250000000001</c:v>
                </c:pt>
                <c:pt idx="3230">
                  <c:v>15.0053</c:v>
                </c:pt>
                <c:pt idx="3231">
                  <c:v>15.006499999999999</c:v>
                </c:pt>
                <c:pt idx="3232">
                  <c:v>15.0076</c:v>
                </c:pt>
                <c:pt idx="3233">
                  <c:v>15.008666666666667</c:v>
                </c:pt>
                <c:pt idx="3234">
                  <c:v>15.00975</c:v>
                </c:pt>
                <c:pt idx="3235">
                  <c:v>15.010583333333333</c:v>
                </c:pt>
                <c:pt idx="3236">
                  <c:v>15.011850000000001</c:v>
                </c:pt>
                <c:pt idx="3237">
                  <c:v>15.012933333333333</c:v>
                </c:pt>
                <c:pt idx="3238">
                  <c:v>15.014033333333334</c:v>
                </c:pt>
                <c:pt idx="3239">
                  <c:v>15.0152</c:v>
                </c:pt>
                <c:pt idx="3240">
                  <c:v>15.016400000000001</c:v>
                </c:pt>
                <c:pt idx="3241">
                  <c:v>15.017516666666667</c:v>
                </c:pt>
                <c:pt idx="3242">
                  <c:v>15.018633333333334</c:v>
                </c:pt>
                <c:pt idx="3243">
                  <c:v>15.019749999999998</c:v>
                </c:pt>
                <c:pt idx="3244">
                  <c:v>15.020816666666667</c:v>
                </c:pt>
                <c:pt idx="3245">
                  <c:v>15.021883333333333</c:v>
                </c:pt>
                <c:pt idx="3246">
                  <c:v>15.022916666666667</c:v>
                </c:pt>
                <c:pt idx="3247">
                  <c:v>15.023950000000001</c:v>
                </c:pt>
                <c:pt idx="3248">
                  <c:v>15.024983333333333</c:v>
                </c:pt>
                <c:pt idx="3249">
                  <c:v>15.026016666666667</c:v>
                </c:pt>
                <c:pt idx="3250">
                  <c:v>15.02725</c:v>
                </c:pt>
                <c:pt idx="3251">
                  <c:v>15.028733333333333</c:v>
                </c:pt>
                <c:pt idx="3252">
                  <c:v>15.030133333333334</c:v>
                </c:pt>
                <c:pt idx="3253">
                  <c:v>15.031566666666667</c:v>
                </c:pt>
                <c:pt idx="3254">
                  <c:v>15.033016666666667</c:v>
                </c:pt>
                <c:pt idx="3255">
                  <c:v>15.03435</c:v>
                </c:pt>
                <c:pt idx="3256">
                  <c:v>15.03565</c:v>
                </c:pt>
                <c:pt idx="3257">
                  <c:v>15.037000000000001</c:v>
                </c:pt>
                <c:pt idx="3258">
                  <c:v>15.0383</c:v>
                </c:pt>
                <c:pt idx="3259">
                  <c:v>15.039616666666666</c:v>
                </c:pt>
                <c:pt idx="3260">
                  <c:v>15.041033333333333</c:v>
                </c:pt>
                <c:pt idx="3261">
                  <c:v>15.042399999999999</c:v>
                </c:pt>
                <c:pt idx="3262">
                  <c:v>15.044183333333333</c:v>
                </c:pt>
                <c:pt idx="3263">
                  <c:v>15.045733333333335</c:v>
                </c:pt>
                <c:pt idx="3264">
                  <c:v>15.047283333333333</c:v>
                </c:pt>
                <c:pt idx="3265">
                  <c:v>15.0489</c:v>
                </c:pt>
                <c:pt idx="3266">
                  <c:v>15.0505</c:v>
                </c:pt>
                <c:pt idx="3267">
                  <c:v>15.052016666666667</c:v>
                </c:pt>
                <c:pt idx="3268">
                  <c:v>15.053633333333332</c:v>
                </c:pt>
                <c:pt idx="3269">
                  <c:v>15.055200000000001</c:v>
                </c:pt>
                <c:pt idx="3270">
                  <c:v>15.056783333333334</c:v>
                </c:pt>
                <c:pt idx="3271">
                  <c:v>15.058433333333333</c:v>
                </c:pt>
                <c:pt idx="3272">
                  <c:v>15.060083333333333</c:v>
                </c:pt>
                <c:pt idx="3273">
                  <c:v>15.061766666666667</c:v>
                </c:pt>
                <c:pt idx="3274">
                  <c:v>15.063350000000002</c:v>
                </c:pt>
                <c:pt idx="3275">
                  <c:v>15.065083333333332</c:v>
                </c:pt>
                <c:pt idx="3276">
                  <c:v>15.066683333333334</c:v>
                </c:pt>
                <c:pt idx="3277">
                  <c:v>15.068199999999999</c:v>
                </c:pt>
                <c:pt idx="3278">
                  <c:v>15.069649999999999</c:v>
                </c:pt>
                <c:pt idx="3279">
                  <c:v>15.07095</c:v>
                </c:pt>
                <c:pt idx="3280">
                  <c:v>15.072266666666668</c:v>
                </c:pt>
                <c:pt idx="3281">
                  <c:v>15.073600000000001</c:v>
                </c:pt>
                <c:pt idx="3282">
                  <c:v>15.074916666666667</c:v>
                </c:pt>
                <c:pt idx="3283">
                  <c:v>15.076166666666667</c:v>
                </c:pt>
                <c:pt idx="3284">
                  <c:v>15.077499999999999</c:v>
                </c:pt>
                <c:pt idx="3285">
                  <c:v>15.078816666666667</c:v>
                </c:pt>
                <c:pt idx="3286">
                  <c:v>15.080133333333333</c:v>
                </c:pt>
                <c:pt idx="3287">
                  <c:v>15.081416666666666</c:v>
                </c:pt>
                <c:pt idx="3288">
                  <c:v>15.082783333333333</c:v>
                </c:pt>
                <c:pt idx="3289">
                  <c:v>15.084066666666667</c:v>
                </c:pt>
                <c:pt idx="3290">
                  <c:v>15.08525</c:v>
                </c:pt>
                <c:pt idx="3291">
                  <c:v>15.086616666666666</c:v>
                </c:pt>
                <c:pt idx="3292">
                  <c:v>15.087916666666667</c:v>
                </c:pt>
                <c:pt idx="3293">
                  <c:v>15.089216666666665</c:v>
                </c:pt>
                <c:pt idx="3294">
                  <c:v>15.090516666666668</c:v>
                </c:pt>
                <c:pt idx="3295">
                  <c:v>15.091766666666667</c:v>
                </c:pt>
                <c:pt idx="3296">
                  <c:v>15.093</c:v>
                </c:pt>
                <c:pt idx="3297">
                  <c:v>15.094266666666666</c:v>
                </c:pt>
                <c:pt idx="3298">
                  <c:v>15.096133333333334</c:v>
                </c:pt>
                <c:pt idx="3299">
                  <c:v>15.097983333333334</c:v>
                </c:pt>
                <c:pt idx="3300">
                  <c:v>15.099983333333334</c:v>
                </c:pt>
                <c:pt idx="3301">
                  <c:v>15.101683333333334</c:v>
                </c:pt>
                <c:pt idx="3302">
                  <c:v>15.103566666666667</c:v>
                </c:pt>
                <c:pt idx="3303">
                  <c:v>15.105316666666665</c:v>
                </c:pt>
                <c:pt idx="3304">
                  <c:v>15.107283333333333</c:v>
                </c:pt>
                <c:pt idx="3305">
                  <c:v>15.109066666666667</c:v>
                </c:pt>
                <c:pt idx="3306">
                  <c:v>15.110816666666667</c:v>
                </c:pt>
                <c:pt idx="3307">
                  <c:v>15.112466666666668</c:v>
                </c:pt>
                <c:pt idx="3308">
                  <c:v>15.114133333333333</c:v>
                </c:pt>
                <c:pt idx="3309">
                  <c:v>15.115733333333333</c:v>
                </c:pt>
                <c:pt idx="3310">
                  <c:v>15.117233333333333</c:v>
                </c:pt>
                <c:pt idx="3311">
                  <c:v>15.118816666666667</c:v>
                </c:pt>
                <c:pt idx="3312">
                  <c:v>15.120299999999999</c:v>
                </c:pt>
                <c:pt idx="3313">
                  <c:v>15.121749999999999</c:v>
                </c:pt>
                <c:pt idx="3314">
                  <c:v>15.123283333333335</c:v>
                </c:pt>
                <c:pt idx="3315">
                  <c:v>15.124750000000001</c:v>
                </c:pt>
                <c:pt idx="3316">
                  <c:v>15.126283333333333</c:v>
                </c:pt>
                <c:pt idx="3317">
                  <c:v>15.127766666666668</c:v>
                </c:pt>
                <c:pt idx="3318">
                  <c:v>15.129233333333334</c:v>
                </c:pt>
                <c:pt idx="3319">
                  <c:v>15.130816666666668</c:v>
                </c:pt>
                <c:pt idx="3320">
                  <c:v>15.1327</c:v>
                </c:pt>
                <c:pt idx="3321">
                  <c:v>15.134500000000001</c:v>
                </c:pt>
                <c:pt idx="3322">
                  <c:v>15.136266666666668</c:v>
                </c:pt>
                <c:pt idx="3323">
                  <c:v>15.137933333333333</c:v>
                </c:pt>
                <c:pt idx="3324">
                  <c:v>15.139466666666667</c:v>
                </c:pt>
                <c:pt idx="3325">
                  <c:v>15.140983333333333</c:v>
                </c:pt>
                <c:pt idx="3326">
                  <c:v>15.142266666666666</c:v>
                </c:pt>
                <c:pt idx="3327">
                  <c:v>15.14335</c:v>
                </c:pt>
                <c:pt idx="3328">
                  <c:v>15.144433333333334</c:v>
                </c:pt>
                <c:pt idx="3329">
                  <c:v>15.145533333333333</c:v>
                </c:pt>
                <c:pt idx="3330">
                  <c:v>15.146749999999999</c:v>
                </c:pt>
                <c:pt idx="3331">
                  <c:v>15.148116666666665</c:v>
                </c:pt>
                <c:pt idx="3332">
                  <c:v>15.149616666666667</c:v>
                </c:pt>
                <c:pt idx="3333">
                  <c:v>15.151016666666667</c:v>
                </c:pt>
                <c:pt idx="3334">
                  <c:v>15.152433333333333</c:v>
                </c:pt>
                <c:pt idx="3335">
                  <c:v>15.153583333333334</c:v>
                </c:pt>
                <c:pt idx="3336">
                  <c:v>15.155166666666666</c:v>
                </c:pt>
                <c:pt idx="3337">
                  <c:v>15.156550000000001</c:v>
                </c:pt>
                <c:pt idx="3338">
                  <c:v>15.157966666666665</c:v>
                </c:pt>
                <c:pt idx="3339">
                  <c:v>15.15935</c:v>
                </c:pt>
                <c:pt idx="3340">
                  <c:v>15.160766666666666</c:v>
                </c:pt>
                <c:pt idx="3341">
                  <c:v>15.16215</c:v>
                </c:pt>
                <c:pt idx="3342">
                  <c:v>15.163566666666666</c:v>
                </c:pt>
                <c:pt idx="3343">
                  <c:v>15.164983333333334</c:v>
                </c:pt>
                <c:pt idx="3344">
                  <c:v>15.166500000000001</c:v>
                </c:pt>
                <c:pt idx="3345">
                  <c:v>15.167833333333334</c:v>
                </c:pt>
                <c:pt idx="3346">
                  <c:v>15.169099999999998</c:v>
                </c:pt>
                <c:pt idx="3347">
                  <c:v>15.170316666666668</c:v>
                </c:pt>
                <c:pt idx="3348">
                  <c:v>15.1715</c:v>
                </c:pt>
                <c:pt idx="3349">
                  <c:v>15.172666666666666</c:v>
                </c:pt>
                <c:pt idx="3350">
                  <c:v>15.173866666666667</c:v>
                </c:pt>
                <c:pt idx="3351">
                  <c:v>15.174900000000001</c:v>
                </c:pt>
                <c:pt idx="3352">
                  <c:v>15.176133333333333</c:v>
                </c:pt>
                <c:pt idx="3353">
                  <c:v>15.177249999999999</c:v>
                </c:pt>
                <c:pt idx="3354">
                  <c:v>15.17825</c:v>
                </c:pt>
                <c:pt idx="3355">
                  <c:v>15.179466666666666</c:v>
                </c:pt>
                <c:pt idx="3356">
                  <c:v>15.180566666666666</c:v>
                </c:pt>
                <c:pt idx="3357">
                  <c:v>15.181616666666667</c:v>
                </c:pt>
                <c:pt idx="3358">
                  <c:v>15.182716666666666</c:v>
                </c:pt>
                <c:pt idx="3359">
                  <c:v>15.18375</c:v>
                </c:pt>
                <c:pt idx="3360">
                  <c:v>15.185466666666667</c:v>
                </c:pt>
                <c:pt idx="3361">
                  <c:v>15.198633333333333</c:v>
                </c:pt>
                <c:pt idx="3362">
                  <c:v>15.211916666666667</c:v>
                </c:pt>
                <c:pt idx="3363">
                  <c:v>15.22495</c:v>
                </c:pt>
                <c:pt idx="3364">
                  <c:v>15.238216666666666</c:v>
                </c:pt>
                <c:pt idx="3365">
                  <c:v>15.250916666666665</c:v>
                </c:pt>
                <c:pt idx="3366">
                  <c:v>15.264133333333332</c:v>
                </c:pt>
                <c:pt idx="3367">
                  <c:v>15.277283333333333</c:v>
                </c:pt>
                <c:pt idx="3368">
                  <c:v>15.290366666666667</c:v>
                </c:pt>
                <c:pt idx="3369">
                  <c:v>15.303366666666667</c:v>
                </c:pt>
                <c:pt idx="3370">
                  <c:v>15.316466666666667</c:v>
                </c:pt>
                <c:pt idx="3371">
                  <c:v>15.329766666666666</c:v>
                </c:pt>
                <c:pt idx="3372">
                  <c:v>15.342866666666668</c:v>
                </c:pt>
                <c:pt idx="3373">
                  <c:v>15.35595</c:v>
                </c:pt>
                <c:pt idx="3374">
                  <c:v>15.369200000000001</c:v>
                </c:pt>
                <c:pt idx="3375">
                  <c:v>15.382399999999999</c:v>
                </c:pt>
                <c:pt idx="3376">
                  <c:v>15.395766666666667</c:v>
                </c:pt>
                <c:pt idx="3377">
                  <c:v>15.408833333333332</c:v>
                </c:pt>
                <c:pt idx="3378">
                  <c:v>15.422000000000001</c:v>
                </c:pt>
                <c:pt idx="3379">
                  <c:v>15.434799999999999</c:v>
                </c:pt>
                <c:pt idx="3380">
                  <c:v>15.447683333333334</c:v>
                </c:pt>
                <c:pt idx="3381">
                  <c:v>15.460916666666666</c:v>
                </c:pt>
                <c:pt idx="3382">
                  <c:v>15.4741</c:v>
                </c:pt>
                <c:pt idx="3383">
                  <c:v>15.487216666666665</c:v>
                </c:pt>
                <c:pt idx="3384">
                  <c:v>15.500533333333333</c:v>
                </c:pt>
                <c:pt idx="3385">
                  <c:v>15.513633333333333</c:v>
                </c:pt>
                <c:pt idx="3386">
                  <c:v>15.526583333333333</c:v>
                </c:pt>
                <c:pt idx="3387">
                  <c:v>15.53975</c:v>
                </c:pt>
                <c:pt idx="3388">
                  <c:v>15.553466666666667</c:v>
                </c:pt>
                <c:pt idx="3389">
                  <c:v>15.566516666666667</c:v>
                </c:pt>
                <c:pt idx="3390">
                  <c:v>15.579700000000001</c:v>
                </c:pt>
                <c:pt idx="3391">
                  <c:v>15.592616666666666</c:v>
                </c:pt>
                <c:pt idx="3392">
                  <c:v>15.605933333333333</c:v>
                </c:pt>
                <c:pt idx="3393">
                  <c:v>15.61885</c:v>
                </c:pt>
                <c:pt idx="3394">
                  <c:v>15.6318</c:v>
                </c:pt>
                <c:pt idx="3395">
                  <c:v>15.644583333333333</c:v>
                </c:pt>
                <c:pt idx="3396">
                  <c:v>15.657683333333333</c:v>
                </c:pt>
                <c:pt idx="3397">
                  <c:v>15.670566666666668</c:v>
                </c:pt>
                <c:pt idx="3398">
                  <c:v>15.683933333333332</c:v>
                </c:pt>
                <c:pt idx="3399">
                  <c:v>15.696916666666668</c:v>
                </c:pt>
                <c:pt idx="3400">
                  <c:v>15.710183333333333</c:v>
                </c:pt>
                <c:pt idx="3401">
                  <c:v>15.723450000000001</c:v>
                </c:pt>
                <c:pt idx="3402">
                  <c:v>15.736833333333333</c:v>
                </c:pt>
                <c:pt idx="3403">
                  <c:v>15.750183333333332</c:v>
                </c:pt>
                <c:pt idx="3404">
                  <c:v>15.763483333333333</c:v>
                </c:pt>
                <c:pt idx="3405">
                  <c:v>15.776883333333334</c:v>
                </c:pt>
                <c:pt idx="3406">
                  <c:v>15.789916666666667</c:v>
                </c:pt>
                <c:pt idx="3407">
                  <c:v>15.803149999999999</c:v>
                </c:pt>
                <c:pt idx="3408">
                  <c:v>15.816599999999999</c:v>
                </c:pt>
                <c:pt idx="3409">
                  <c:v>15.817933333333334</c:v>
                </c:pt>
                <c:pt idx="3410">
                  <c:v>15.820383333333332</c:v>
                </c:pt>
                <c:pt idx="3411">
                  <c:v>15.821733333333333</c:v>
                </c:pt>
                <c:pt idx="3412">
                  <c:v>15.826483333333334</c:v>
                </c:pt>
                <c:pt idx="3413">
                  <c:v>15.828949999999999</c:v>
                </c:pt>
                <c:pt idx="3414">
                  <c:v>15.830266666666667</c:v>
                </c:pt>
                <c:pt idx="3415">
                  <c:v>15.836533333333334</c:v>
                </c:pt>
                <c:pt idx="3416">
                  <c:v>15.837583333333333</c:v>
                </c:pt>
                <c:pt idx="3417">
                  <c:v>15.845033333333333</c:v>
                </c:pt>
                <c:pt idx="3418">
                  <c:v>15.865233333333332</c:v>
                </c:pt>
                <c:pt idx="3419">
                  <c:v>15.884366666666667</c:v>
                </c:pt>
                <c:pt idx="3420">
                  <c:v>15.885683333333333</c:v>
                </c:pt>
                <c:pt idx="3421">
                  <c:v>15.892733333333332</c:v>
                </c:pt>
                <c:pt idx="3422">
                  <c:v>15.912466666666667</c:v>
                </c:pt>
                <c:pt idx="3423">
                  <c:v>15.929616666666668</c:v>
                </c:pt>
                <c:pt idx="3424">
                  <c:v>15.930916666666667</c:v>
                </c:pt>
                <c:pt idx="3425">
                  <c:v>15.933533333333333</c:v>
                </c:pt>
                <c:pt idx="3426">
                  <c:v>15.934916666666668</c:v>
                </c:pt>
                <c:pt idx="3427">
                  <c:v>15.939966666666667</c:v>
                </c:pt>
                <c:pt idx="3428">
                  <c:v>15.94285</c:v>
                </c:pt>
                <c:pt idx="3429">
                  <c:v>15.944333333333333</c:v>
                </c:pt>
                <c:pt idx="3430">
                  <c:v>15.950916666666666</c:v>
                </c:pt>
                <c:pt idx="3431">
                  <c:v>15.952233333333334</c:v>
                </c:pt>
                <c:pt idx="3432">
                  <c:v>15.95945</c:v>
                </c:pt>
                <c:pt idx="3433">
                  <c:v>15.980483333333332</c:v>
                </c:pt>
                <c:pt idx="3434">
                  <c:v>15.999716666666666</c:v>
                </c:pt>
                <c:pt idx="3435">
                  <c:v>16.001083333333334</c:v>
                </c:pt>
                <c:pt idx="3436">
                  <c:v>16.007899999999999</c:v>
                </c:pt>
                <c:pt idx="3437">
                  <c:v>16.028133333333333</c:v>
                </c:pt>
                <c:pt idx="3438">
                  <c:v>16.044866666666667</c:v>
                </c:pt>
                <c:pt idx="3439">
                  <c:v>16.046166666666668</c:v>
                </c:pt>
                <c:pt idx="3440">
                  <c:v>16.048516666666664</c:v>
                </c:pt>
                <c:pt idx="3441">
                  <c:v>16.049883333333334</c:v>
                </c:pt>
                <c:pt idx="3442">
                  <c:v>16.054716666666668</c:v>
                </c:pt>
                <c:pt idx="3443">
                  <c:v>16.057166666666667</c:v>
                </c:pt>
                <c:pt idx="3444">
                  <c:v>16.058516666666666</c:v>
                </c:pt>
                <c:pt idx="3445">
                  <c:v>16.06485</c:v>
                </c:pt>
                <c:pt idx="3446">
                  <c:v>16.066183333333335</c:v>
                </c:pt>
                <c:pt idx="3447">
                  <c:v>16.072916666666668</c:v>
                </c:pt>
                <c:pt idx="3448">
                  <c:v>16.092166666666667</c:v>
                </c:pt>
                <c:pt idx="3449">
                  <c:v>16.110716666666669</c:v>
                </c:pt>
                <c:pt idx="3450">
                  <c:v>16.11205</c:v>
                </c:pt>
                <c:pt idx="3451">
                  <c:v>16.119283333333335</c:v>
                </c:pt>
                <c:pt idx="3452">
                  <c:v>16.138583333333333</c:v>
                </c:pt>
                <c:pt idx="3453">
                  <c:v>16.155266666666666</c:v>
                </c:pt>
                <c:pt idx="3454">
                  <c:v>16.156633333333335</c:v>
                </c:pt>
                <c:pt idx="3455">
                  <c:v>16.159166666666668</c:v>
                </c:pt>
                <c:pt idx="3456">
                  <c:v>16.160499999999999</c:v>
                </c:pt>
                <c:pt idx="3457">
                  <c:v>16.165316666666666</c:v>
                </c:pt>
                <c:pt idx="3458">
                  <c:v>16.167816666666667</c:v>
                </c:pt>
                <c:pt idx="3459">
                  <c:v>16.169133333333335</c:v>
                </c:pt>
                <c:pt idx="3460">
                  <c:v>16.175516666666667</c:v>
                </c:pt>
                <c:pt idx="3461">
                  <c:v>16.1768</c:v>
                </c:pt>
                <c:pt idx="3462">
                  <c:v>16.183766666666667</c:v>
                </c:pt>
                <c:pt idx="3463">
                  <c:v>16.203399999999998</c:v>
                </c:pt>
                <c:pt idx="3464">
                  <c:v>16.222149999999999</c:v>
                </c:pt>
                <c:pt idx="3465">
                  <c:v>16.223466666666667</c:v>
                </c:pt>
                <c:pt idx="3466">
                  <c:v>16.230616666666666</c:v>
                </c:pt>
                <c:pt idx="3467">
                  <c:v>16.249983333333333</c:v>
                </c:pt>
                <c:pt idx="3468">
                  <c:v>17.006166666666665</c:v>
                </c:pt>
                <c:pt idx="3469">
                  <c:v>17.020666666666667</c:v>
                </c:pt>
                <c:pt idx="3470">
                  <c:v>17.035333333333334</c:v>
                </c:pt>
                <c:pt idx="3471">
                  <c:v>17.049500000000002</c:v>
                </c:pt>
                <c:pt idx="3472">
                  <c:v>17.064499999999999</c:v>
                </c:pt>
                <c:pt idx="3473">
                  <c:v>17.078833333333332</c:v>
                </c:pt>
                <c:pt idx="3474">
                  <c:v>17.093833333333336</c:v>
                </c:pt>
                <c:pt idx="3475">
                  <c:v>17.108333333333334</c:v>
                </c:pt>
                <c:pt idx="3476">
                  <c:v>17.123333333333335</c:v>
                </c:pt>
                <c:pt idx="3477">
                  <c:v>17.139666666666667</c:v>
                </c:pt>
                <c:pt idx="3478">
                  <c:v>17.154833333333332</c:v>
                </c:pt>
                <c:pt idx="3479">
                  <c:v>17.170500000000001</c:v>
                </c:pt>
                <c:pt idx="3480">
                  <c:v>17.184999999999999</c:v>
                </c:pt>
                <c:pt idx="3481">
                  <c:v>17.200333333333333</c:v>
                </c:pt>
                <c:pt idx="3482">
                  <c:v>17.215333333333334</c:v>
                </c:pt>
                <c:pt idx="3483">
                  <c:v>17.229833333333332</c:v>
                </c:pt>
                <c:pt idx="3484">
                  <c:v>17.244333333333334</c:v>
                </c:pt>
                <c:pt idx="3485">
                  <c:v>17.2605</c:v>
                </c:pt>
                <c:pt idx="3486">
                  <c:v>17.275833333333331</c:v>
                </c:pt>
                <c:pt idx="3487">
                  <c:v>17.290833333333335</c:v>
                </c:pt>
                <c:pt idx="3488">
                  <c:v>17.306333333333335</c:v>
                </c:pt>
                <c:pt idx="3489">
                  <c:v>17.321666666666665</c:v>
                </c:pt>
                <c:pt idx="3490">
                  <c:v>17.338000000000001</c:v>
                </c:pt>
                <c:pt idx="3491">
                  <c:v>17.353333333333335</c:v>
                </c:pt>
                <c:pt idx="3492">
                  <c:v>17.369166666666668</c:v>
                </c:pt>
                <c:pt idx="3493">
                  <c:v>17.384833333333333</c:v>
                </c:pt>
                <c:pt idx="3494">
                  <c:v>17.399833333333333</c:v>
                </c:pt>
                <c:pt idx="3495">
                  <c:v>17.414499999999997</c:v>
                </c:pt>
                <c:pt idx="3496">
                  <c:v>17.429500000000001</c:v>
                </c:pt>
                <c:pt idx="3497">
                  <c:v>17.444666666666667</c:v>
                </c:pt>
                <c:pt idx="3498">
                  <c:v>17.460833333333333</c:v>
                </c:pt>
                <c:pt idx="3499">
                  <c:v>17.476999999999997</c:v>
                </c:pt>
                <c:pt idx="3500">
                  <c:v>17.4925</c:v>
                </c:pt>
                <c:pt idx="3501">
                  <c:v>17.509999999999998</c:v>
                </c:pt>
                <c:pt idx="3502">
                  <c:v>17.528666666666666</c:v>
                </c:pt>
                <c:pt idx="3503">
                  <c:v>17.544500000000003</c:v>
                </c:pt>
                <c:pt idx="3504">
                  <c:v>17.559833333333334</c:v>
                </c:pt>
                <c:pt idx="3505">
                  <c:v>17.574833333333334</c:v>
                </c:pt>
                <c:pt idx="3506">
                  <c:v>17.59</c:v>
                </c:pt>
                <c:pt idx="3507">
                  <c:v>17.605499999999999</c:v>
                </c:pt>
                <c:pt idx="3508">
                  <c:v>17.6235</c:v>
                </c:pt>
                <c:pt idx="3509">
                  <c:v>17.638666666666666</c:v>
                </c:pt>
                <c:pt idx="3510">
                  <c:v>17.653166666666667</c:v>
                </c:pt>
                <c:pt idx="3511">
                  <c:v>17.668833333333335</c:v>
                </c:pt>
                <c:pt idx="3512">
                  <c:v>17.6845</c:v>
                </c:pt>
                <c:pt idx="3513">
                  <c:v>17.699833333333334</c:v>
                </c:pt>
                <c:pt idx="3514">
                  <c:v>17.715166666666669</c:v>
                </c:pt>
                <c:pt idx="3515">
                  <c:v>17.730333333333331</c:v>
                </c:pt>
                <c:pt idx="3516">
                  <c:v>17.7455</c:v>
                </c:pt>
                <c:pt idx="3517">
                  <c:v>17.747166666666665</c:v>
                </c:pt>
                <c:pt idx="3518">
                  <c:v>17.750333333333334</c:v>
                </c:pt>
                <c:pt idx="3519">
                  <c:v>17.751999999999999</c:v>
                </c:pt>
                <c:pt idx="3520">
                  <c:v>17.753499999999999</c:v>
                </c:pt>
                <c:pt idx="3521">
                  <c:v>17.758500000000002</c:v>
                </c:pt>
                <c:pt idx="3522">
                  <c:v>17.761500000000002</c:v>
                </c:pt>
                <c:pt idx="3523">
                  <c:v>17.763166666666667</c:v>
                </c:pt>
                <c:pt idx="3524">
                  <c:v>17.764833333333335</c:v>
                </c:pt>
                <c:pt idx="3525">
                  <c:v>17.771999999999998</c:v>
                </c:pt>
                <c:pt idx="3526">
                  <c:v>17.773500000000002</c:v>
                </c:pt>
                <c:pt idx="3527">
                  <c:v>17.775166666666667</c:v>
                </c:pt>
                <c:pt idx="3528">
                  <c:v>17.783000000000001</c:v>
                </c:pt>
                <c:pt idx="3529">
                  <c:v>17.784499999999998</c:v>
                </c:pt>
                <c:pt idx="3530">
                  <c:v>17.792833333333331</c:v>
                </c:pt>
                <c:pt idx="3531">
                  <c:v>17.816500000000001</c:v>
                </c:pt>
                <c:pt idx="3532">
                  <c:v>17.839833333333335</c:v>
                </c:pt>
                <c:pt idx="3533">
                  <c:v>17.8415</c:v>
                </c:pt>
                <c:pt idx="3534">
                  <c:v>17.850666666666665</c:v>
                </c:pt>
                <c:pt idx="3535">
                  <c:v>17.874333333333333</c:v>
                </c:pt>
                <c:pt idx="3536">
                  <c:v>17.897333333333332</c:v>
                </c:pt>
                <c:pt idx="3537">
                  <c:v>17.898833333333336</c:v>
                </c:pt>
                <c:pt idx="3538">
                  <c:v>17.900500000000001</c:v>
                </c:pt>
                <c:pt idx="3539">
                  <c:v>17.908333333333335</c:v>
                </c:pt>
                <c:pt idx="3540">
                  <c:v>17.909833333333331</c:v>
                </c:pt>
                <c:pt idx="3541">
                  <c:v>17.918166666666664</c:v>
                </c:pt>
                <c:pt idx="3542">
                  <c:v>17.940999999999999</c:v>
                </c:pt>
                <c:pt idx="3543">
                  <c:v>17.9635</c:v>
                </c:pt>
                <c:pt idx="3544">
                  <c:v>17.965166666666669</c:v>
                </c:pt>
                <c:pt idx="3545">
                  <c:v>17.973166666666668</c:v>
                </c:pt>
                <c:pt idx="3546">
                  <c:v>17.996333333333332</c:v>
                </c:pt>
                <c:pt idx="3547">
                  <c:v>18.016166666666667</c:v>
                </c:pt>
                <c:pt idx="3548">
                  <c:v>18.017833333333332</c:v>
                </c:pt>
                <c:pt idx="3549">
                  <c:v>18.020666666666667</c:v>
                </c:pt>
                <c:pt idx="3550">
                  <c:v>18.022166666666667</c:v>
                </c:pt>
                <c:pt idx="3551">
                  <c:v>18.023833333333336</c:v>
                </c:pt>
                <c:pt idx="3552">
                  <c:v>18.028833333333335</c:v>
                </c:pt>
                <c:pt idx="3553">
                  <c:v>18.03166666666667</c:v>
                </c:pt>
                <c:pt idx="3554">
                  <c:v>18.033333333333335</c:v>
                </c:pt>
                <c:pt idx="3555">
                  <c:v>18.034833333333331</c:v>
                </c:pt>
                <c:pt idx="3556">
                  <c:v>18.041999999999998</c:v>
                </c:pt>
                <c:pt idx="3557">
                  <c:v>18.043666666666663</c:v>
                </c:pt>
                <c:pt idx="3558">
                  <c:v>18.045333333333335</c:v>
                </c:pt>
                <c:pt idx="3559">
                  <c:v>18.0535</c:v>
                </c:pt>
                <c:pt idx="3560">
                  <c:v>18.054666666666666</c:v>
                </c:pt>
                <c:pt idx="3561">
                  <c:v>18.063166666666667</c:v>
                </c:pt>
                <c:pt idx="3562">
                  <c:v>18.086500000000001</c:v>
                </c:pt>
                <c:pt idx="3563">
                  <c:v>18.112833333333334</c:v>
                </c:pt>
                <c:pt idx="3564">
                  <c:v>18.114833333333333</c:v>
                </c:pt>
                <c:pt idx="3565">
                  <c:v>18.125666666666667</c:v>
                </c:pt>
                <c:pt idx="3566">
                  <c:v>18.1495</c:v>
                </c:pt>
                <c:pt idx="3567">
                  <c:v>18.174166666666668</c:v>
                </c:pt>
                <c:pt idx="3568">
                  <c:v>18.177</c:v>
                </c:pt>
                <c:pt idx="3569">
                  <c:v>18.178833333333333</c:v>
                </c:pt>
                <c:pt idx="3570">
                  <c:v>18.186833333333333</c:v>
                </c:pt>
                <c:pt idx="3571">
                  <c:v>18.188333333333333</c:v>
                </c:pt>
                <c:pt idx="3572">
                  <c:v>18.198</c:v>
                </c:pt>
                <c:pt idx="3573">
                  <c:v>18.225666666666665</c:v>
                </c:pt>
                <c:pt idx="3574">
                  <c:v>18.248666666666669</c:v>
                </c:pt>
                <c:pt idx="3575">
                  <c:v>18.2515</c:v>
                </c:pt>
                <c:pt idx="3576">
                  <c:v>18.262</c:v>
                </c:pt>
                <c:pt idx="3577">
                  <c:v>18.286999999999999</c:v>
                </c:pt>
                <c:pt idx="3578">
                  <c:v>18.558666666666667</c:v>
                </c:pt>
                <c:pt idx="3579">
                  <c:v>18.561</c:v>
                </c:pt>
                <c:pt idx="3580">
                  <c:v>18.565333333333335</c:v>
                </c:pt>
                <c:pt idx="3581">
                  <c:v>18.567666666666664</c:v>
                </c:pt>
                <c:pt idx="3582">
                  <c:v>18.570166666666669</c:v>
                </c:pt>
                <c:pt idx="3583">
                  <c:v>18.572499999999998</c:v>
                </c:pt>
                <c:pt idx="3584">
                  <c:v>18.578500000000002</c:v>
                </c:pt>
                <c:pt idx="3585">
                  <c:v>18.583166666666667</c:v>
                </c:pt>
                <c:pt idx="3586">
                  <c:v>18.585666666666668</c:v>
                </c:pt>
                <c:pt idx="3587">
                  <c:v>18.588000000000001</c:v>
                </c:pt>
                <c:pt idx="3588">
                  <c:v>18.590166666666669</c:v>
                </c:pt>
                <c:pt idx="3589">
                  <c:v>18.599833333333333</c:v>
                </c:pt>
                <c:pt idx="3590">
                  <c:v>18.602166666666669</c:v>
                </c:pt>
                <c:pt idx="3591">
                  <c:v>18.604666666666667</c:v>
                </c:pt>
                <c:pt idx="3592">
                  <c:v>18.607000000000003</c:v>
                </c:pt>
                <c:pt idx="3593">
                  <c:v>18.615500000000001</c:v>
                </c:pt>
                <c:pt idx="3594">
                  <c:v>18.616833333333332</c:v>
                </c:pt>
                <c:pt idx="3595">
                  <c:v>18.618333333333332</c:v>
                </c:pt>
                <c:pt idx="3596">
                  <c:v>18.625166666666665</c:v>
                </c:pt>
                <c:pt idx="3597">
                  <c:v>18.626666666666665</c:v>
                </c:pt>
                <c:pt idx="3598">
                  <c:v>18.6355</c:v>
                </c:pt>
                <c:pt idx="3599">
                  <c:v>18.657500000000002</c:v>
                </c:pt>
                <c:pt idx="3600">
                  <c:v>18.678999999999998</c:v>
                </c:pt>
                <c:pt idx="3601">
                  <c:v>18.680666666666664</c:v>
                </c:pt>
                <c:pt idx="3602">
                  <c:v>18.68933333333333</c:v>
                </c:pt>
                <c:pt idx="3603">
                  <c:v>18.712</c:v>
                </c:pt>
                <c:pt idx="3604">
                  <c:v>18.733666666666668</c:v>
                </c:pt>
                <c:pt idx="3605">
                  <c:v>18.735166666666665</c:v>
                </c:pt>
                <c:pt idx="3606">
                  <c:v>18.736833333333333</c:v>
                </c:pt>
                <c:pt idx="3607">
                  <c:v>18.743833333333335</c:v>
                </c:pt>
                <c:pt idx="3608">
                  <c:v>18.745333333333335</c:v>
                </c:pt>
                <c:pt idx="3609">
                  <c:v>18.753</c:v>
                </c:pt>
                <c:pt idx="3610">
                  <c:v>18.774333333333335</c:v>
                </c:pt>
                <c:pt idx="3611">
                  <c:v>18.795666666666666</c:v>
                </c:pt>
                <c:pt idx="3612">
                  <c:v>18.797166666666666</c:v>
                </c:pt>
                <c:pt idx="3613">
                  <c:v>18.805</c:v>
                </c:pt>
                <c:pt idx="3614">
                  <c:v>18.827500000000001</c:v>
                </c:pt>
                <c:pt idx="3615">
                  <c:v>18.846666666666668</c:v>
                </c:pt>
                <c:pt idx="3616">
                  <c:v>18.848000000000003</c:v>
                </c:pt>
                <c:pt idx="3617">
                  <c:v>18.849499999999999</c:v>
                </c:pt>
                <c:pt idx="3618">
                  <c:v>18.850999999999999</c:v>
                </c:pt>
                <c:pt idx="3619">
                  <c:v>18.857500000000002</c:v>
                </c:pt>
                <c:pt idx="3620">
                  <c:v>18.858999999999998</c:v>
                </c:pt>
                <c:pt idx="3621">
                  <c:v>18.860500000000002</c:v>
                </c:pt>
                <c:pt idx="3622">
                  <c:v>18.867999999999999</c:v>
                </c:pt>
                <c:pt idx="3623">
                  <c:v>18.869833333333336</c:v>
                </c:pt>
                <c:pt idx="3624">
                  <c:v>18.878833333333333</c:v>
                </c:pt>
                <c:pt idx="3625">
                  <c:v>18.901333333333334</c:v>
                </c:pt>
                <c:pt idx="3626">
                  <c:v>18.923500000000001</c:v>
                </c:pt>
                <c:pt idx="3627">
                  <c:v>18.925166666666666</c:v>
                </c:pt>
                <c:pt idx="3628">
                  <c:v>18.932833333333335</c:v>
                </c:pt>
                <c:pt idx="3629">
                  <c:v>18.954666666666665</c:v>
                </c:pt>
                <c:pt idx="3630">
                  <c:v>18.976499999999998</c:v>
                </c:pt>
                <c:pt idx="3631">
                  <c:v>18.978000000000002</c:v>
                </c:pt>
                <c:pt idx="3632">
                  <c:v>18.979499999999998</c:v>
                </c:pt>
                <c:pt idx="3633">
                  <c:v>18.986499999999999</c:v>
                </c:pt>
                <c:pt idx="3634">
                  <c:v>18.987833333333334</c:v>
                </c:pt>
                <c:pt idx="3635">
                  <c:v>18.9955</c:v>
                </c:pt>
                <c:pt idx="3636">
                  <c:v>19.018833333333337</c:v>
                </c:pt>
                <c:pt idx="3637">
                  <c:v>19.039499999999997</c:v>
                </c:pt>
                <c:pt idx="3638">
                  <c:v>19.041</c:v>
                </c:pt>
                <c:pt idx="3639">
                  <c:v>19.048666666666669</c:v>
                </c:pt>
                <c:pt idx="3640">
                  <c:v>19.070666666666668</c:v>
                </c:pt>
                <c:pt idx="3641">
                  <c:v>19.088333333333331</c:v>
                </c:pt>
                <c:pt idx="3642">
                  <c:v>19.08966666666667</c:v>
                </c:pt>
                <c:pt idx="3643">
                  <c:v>19.092333333333332</c:v>
                </c:pt>
                <c:pt idx="3644">
                  <c:v>19.093666666666664</c:v>
                </c:pt>
                <c:pt idx="3645">
                  <c:v>19.095166666666668</c:v>
                </c:pt>
                <c:pt idx="3646">
                  <c:v>19.096666666666668</c:v>
                </c:pt>
                <c:pt idx="3647">
                  <c:v>19.100666666666665</c:v>
                </c:pt>
                <c:pt idx="3648">
                  <c:v>19.103333333333335</c:v>
                </c:pt>
                <c:pt idx="3649">
                  <c:v>19.104666666666667</c:v>
                </c:pt>
                <c:pt idx="3650">
                  <c:v>19.105999999999998</c:v>
                </c:pt>
                <c:pt idx="3651">
                  <c:v>19.107500000000002</c:v>
                </c:pt>
                <c:pt idx="3652">
                  <c:v>19.113333333333333</c:v>
                </c:pt>
                <c:pt idx="3653">
                  <c:v>19.114833333333333</c:v>
                </c:pt>
                <c:pt idx="3654">
                  <c:v>19.116833333333332</c:v>
                </c:pt>
                <c:pt idx="3655">
                  <c:v>19.118499999999997</c:v>
                </c:pt>
                <c:pt idx="3656">
                  <c:v>19.125833333333333</c:v>
                </c:pt>
                <c:pt idx="3657">
                  <c:v>19.127333333333336</c:v>
                </c:pt>
                <c:pt idx="3658">
                  <c:v>19.128499999999999</c:v>
                </c:pt>
                <c:pt idx="3659">
                  <c:v>19.136333333333333</c:v>
                </c:pt>
                <c:pt idx="3660">
                  <c:v>19.137833333333333</c:v>
                </c:pt>
                <c:pt idx="3661">
                  <c:v>19.146166666666666</c:v>
                </c:pt>
                <c:pt idx="3662">
                  <c:v>19.170000000000002</c:v>
                </c:pt>
                <c:pt idx="3663">
                  <c:v>19.192499999999999</c:v>
                </c:pt>
                <c:pt idx="3664">
                  <c:v>19.194000000000003</c:v>
                </c:pt>
                <c:pt idx="3665">
                  <c:v>19.202999999999999</c:v>
                </c:pt>
                <c:pt idx="3666">
                  <c:v>19.227166666666669</c:v>
                </c:pt>
                <c:pt idx="3667">
                  <c:v>19.250499999999999</c:v>
                </c:pt>
                <c:pt idx="3668">
                  <c:v>19.251999999999999</c:v>
                </c:pt>
                <c:pt idx="3669">
                  <c:v>19.253833333333333</c:v>
                </c:pt>
                <c:pt idx="3670">
                  <c:v>19.262166666666666</c:v>
                </c:pt>
                <c:pt idx="3671">
                  <c:v>19.264499999999998</c:v>
                </c:pt>
                <c:pt idx="3672">
                  <c:v>19.274666666666668</c:v>
                </c:pt>
                <c:pt idx="3673">
                  <c:v>19.307000000000002</c:v>
                </c:pt>
                <c:pt idx="3674">
                  <c:v>19.332666666666668</c:v>
                </c:pt>
                <c:pt idx="3675">
                  <c:v>19.334333333333333</c:v>
                </c:pt>
                <c:pt idx="3676">
                  <c:v>19.343833333333336</c:v>
                </c:pt>
                <c:pt idx="3677">
                  <c:v>19.375999999999998</c:v>
                </c:pt>
                <c:pt idx="3678">
                  <c:v>19.398500000000002</c:v>
                </c:pt>
                <c:pt idx="3679">
                  <c:v>19.400500000000001</c:v>
                </c:pt>
                <c:pt idx="3680">
                  <c:v>19.402333333333335</c:v>
                </c:pt>
                <c:pt idx="3681">
                  <c:v>19.404166666666665</c:v>
                </c:pt>
                <c:pt idx="3682">
                  <c:v>19.411166666666666</c:v>
                </c:pt>
                <c:pt idx="3683">
                  <c:v>19.412666666666667</c:v>
                </c:pt>
                <c:pt idx="3684">
                  <c:v>19.414166666666667</c:v>
                </c:pt>
                <c:pt idx="3685">
                  <c:v>19.423500000000001</c:v>
                </c:pt>
                <c:pt idx="3686">
                  <c:v>19.425000000000001</c:v>
                </c:pt>
                <c:pt idx="3687">
                  <c:v>19.432666666666666</c:v>
                </c:pt>
                <c:pt idx="3688">
                  <c:v>19.454999999999998</c:v>
                </c:pt>
                <c:pt idx="3689">
                  <c:v>19.475666666666665</c:v>
                </c:pt>
                <c:pt idx="3690">
                  <c:v>19.476999999999997</c:v>
                </c:pt>
                <c:pt idx="3691">
                  <c:v>19.484666666666666</c:v>
                </c:pt>
                <c:pt idx="3692">
                  <c:v>19.506500000000003</c:v>
                </c:pt>
                <c:pt idx="3693">
                  <c:v>19.529166666666665</c:v>
                </c:pt>
                <c:pt idx="3694">
                  <c:v>19.530666666666665</c:v>
                </c:pt>
                <c:pt idx="3695">
                  <c:v>19.532333333333334</c:v>
                </c:pt>
                <c:pt idx="3696">
                  <c:v>19.540166666666668</c:v>
                </c:pt>
                <c:pt idx="3697">
                  <c:v>19.541499999999999</c:v>
                </c:pt>
                <c:pt idx="3698">
                  <c:v>19.551166666666667</c:v>
                </c:pt>
                <c:pt idx="3699">
                  <c:v>19.574666666666666</c:v>
                </c:pt>
                <c:pt idx="3700">
                  <c:v>19.598333333333336</c:v>
                </c:pt>
                <c:pt idx="3701">
                  <c:v>19.600166666666667</c:v>
                </c:pt>
                <c:pt idx="3702">
                  <c:v>19.609666666666666</c:v>
                </c:pt>
                <c:pt idx="3703">
                  <c:v>19.635166666666667</c:v>
                </c:pt>
                <c:pt idx="3704">
                  <c:v>19.659166666666668</c:v>
                </c:pt>
                <c:pt idx="3705">
                  <c:v>19.661166666666666</c:v>
                </c:pt>
                <c:pt idx="3706">
                  <c:v>19.665166666666668</c:v>
                </c:pt>
                <c:pt idx="3707">
                  <c:v>19.666999999999998</c:v>
                </c:pt>
                <c:pt idx="3708">
                  <c:v>19.668666666666663</c:v>
                </c:pt>
                <c:pt idx="3709">
                  <c:v>19.670166666666667</c:v>
                </c:pt>
                <c:pt idx="3710">
                  <c:v>19.674833333333332</c:v>
                </c:pt>
                <c:pt idx="3711">
                  <c:v>19.677833333333336</c:v>
                </c:pt>
                <c:pt idx="3712">
                  <c:v>19.680166666666665</c:v>
                </c:pt>
                <c:pt idx="3713">
                  <c:v>19.682333333333336</c:v>
                </c:pt>
                <c:pt idx="3714">
                  <c:v>19.683833333333332</c:v>
                </c:pt>
                <c:pt idx="3715">
                  <c:v>19.691333333333333</c:v>
                </c:pt>
                <c:pt idx="3716">
                  <c:v>19.692833333333333</c:v>
                </c:pt>
                <c:pt idx="3717">
                  <c:v>19.694666666666667</c:v>
                </c:pt>
                <c:pt idx="3718">
                  <c:v>19.6965</c:v>
                </c:pt>
                <c:pt idx="3719">
                  <c:v>19.704333333333334</c:v>
                </c:pt>
                <c:pt idx="3720">
                  <c:v>19.705666666666666</c:v>
                </c:pt>
                <c:pt idx="3721">
                  <c:v>19.707166666666669</c:v>
                </c:pt>
                <c:pt idx="3722">
                  <c:v>19.71466666666667</c:v>
                </c:pt>
                <c:pt idx="3723">
                  <c:v>19.7165</c:v>
                </c:pt>
                <c:pt idx="3724">
                  <c:v>19.725000000000001</c:v>
                </c:pt>
                <c:pt idx="3725">
                  <c:v>19.749833333333335</c:v>
                </c:pt>
                <c:pt idx="3726">
                  <c:v>19.773833333333336</c:v>
                </c:pt>
                <c:pt idx="3727">
                  <c:v>19.775333333333332</c:v>
                </c:pt>
                <c:pt idx="3728">
                  <c:v>19.785</c:v>
                </c:pt>
                <c:pt idx="3729">
                  <c:v>19.809166666666666</c:v>
                </c:pt>
                <c:pt idx="3730">
                  <c:v>19.832333333333334</c:v>
                </c:pt>
                <c:pt idx="3731">
                  <c:v>19.833833333333335</c:v>
                </c:pt>
                <c:pt idx="3732">
                  <c:v>19.835500000000003</c:v>
                </c:pt>
                <c:pt idx="3733">
                  <c:v>19.843666666666664</c:v>
                </c:pt>
                <c:pt idx="3734">
                  <c:v>19.845500000000001</c:v>
                </c:pt>
                <c:pt idx="3735">
                  <c:v>19.855333333333331</c:v>
                </c:pt>
                <c:pt idx="3736">
                  <c:v>19.878</c:v>
                </c:pt>
                <c:pt idx="3737">
                  <c:v>19.899999999999999</c:v>
                </c:pt>
                <c:pt idx="3738">
                  <c:v>19.901833333333332</c:v>
                </c:pt>
                <c:pt idx="3739">
                  <c:v>19.911000000000001</c:v>
                </c:pt>
                <c:pt idx="3740">
                  <c:v>19.935833333333335</c:v>
                </c:pt>
                <c:pt idx="3741">
                  <c:v>19.957166666666669</c:v>
                </c:pt>
                <c:pt idx="3742">
                  <c:v>19.958833333333335</c:v>
                </c:pt>
                <c:pt idx="3743">
                  <c:v>19.960333333333331</c:v>
                </c:pt>
                <c:pt idx="3744">
                  <c:v>19.962166666666668</c:v>
                </c:pt>
                <c:pt idx="3745">
                  <c:v>19.9695</c:v>
                </c:pt>
                <c:pt idx="3746">
                  <c:v>19.971333333333334</c:v>
                </c:pt>
                <c:pt idx="3747">
                  <c:v>19.97283333333333</c:v>
                </c:pt>
                <c:pt idx="3748">
                  <c:v>19.981666666666669</c:v>
                </c:pt>
                <c:pt idx="3749">
                  <c:v>19.983499999999999</c:v>
                </c:pt>
                <c:pt idx="3750">
                  <c:v>19.992166666666666</c:v>
                </c:pt>
                <c:pt idx="3751">
                  <c:v>20.016500000000001</c:v>
                </c:pt>
                <c:pt idx="3752">
                  <c:v>20.039166666666667</c:v>
                </c:pt>
                <c:pt idx="3753">
                  <c:v>20.040666666666667</c:v>
                </c:pt>
                <c:pt idx="3754">
                  <c:v>20.049166666666668</c:v>
                </c:pt>
                <c:pt idx="3755">
                  <c:v>20.074833333333334</c:v>
                </c:pt>
                <c:pt idx="3756">
                  <c:v>20.099499999999999</c:v>
                </c:pt>
                <c:pt idx="3757">
                  <c:v>20.101499999999998</c:v>
                </c:pt>
                <c:pt idx="3758">
                  <c:v>20.103333333333335</c:v>
                </c:pt>
                <c:pt idx="3759">
                  <c:v>20.111499999999999</c:v>
                </c:pt>
                <c:pt idx="3760">
                  <c:v>20.113166666666665</c:v>
                </c:pt>
                <c:pt idx="3761">
                  <c:v>20.122833333333332</c:v>
                </c:pt>
                <c:pt idx="3762">
                  <c:v>20.151499999999999</c:v>
                </c:pt>
                <c:pt idx="3763">
                  <c:v>20.176166666666667</c:v>
                </c:pt>
                <c:pt idx="3764">
                  <c:v>20.177833333333336</c:v>
                </c:pt>
                <c:pt idx="3765">
                  <c:v>20.187999999999999</c:v>
                </c:pt>
                <c:pt idx="3766">
                  <c:v>20.214333333333332</c:v>
                </c:pt>
                <c:pt idx="3767">
                  <c:v>20.234166666666667</c:v>
                </c:pt>
                <c:pt idx="3768">
                  <c:v>20.236166666666669</c:v>
                </c:pt>
                <c:pt idx="3769">
                  <c:v>20.239833333333333</c:v>
                </c:pt>
                <c:pt idx="3770">
                  <c:v>20.241333333333333</c:v>
                </c:pt>
                <c:pt idx="3771">
                  <c:v>20.242833333333333</c:v>
                </c:pt>
                <c:pt idx="3772">
                  <c:v>20.244500000000002</c:v>
                </c:pt>
                <c:pt idx="3773">
                  <c:v>20.249166666666667</c:v>
                </c:pt>
                <c:pt idx="3774">
                  <c:v>20.252166666666668</c:v>
                </c:pt>
                <c:pt idx="3775">
                  <c:v>20.253666666666668</c:v>
                </c:pt>
                <c:pt idx="3776">
                  <c:v>20.255333333333333</c:v>
                </c:pt>
                <c:pt idx="3777">
                  <c:v>20.2575</c:v>
                </c:pt>
                <c:pt idx="3778">
                  <c:v>20.264833333333335</c:v>
                </c:pt>
                <c:pt idx="3779">
                  <c:v>20.266500000000001</c:v>
                </c:pt>
                <c:pt idx="3780">
                  <c:v>20.267833333333332</c:v>
                </c:pt>
                <c:pt idx="3781">
                  <c:v>20.269500000000001</c:v>
                </c:pt>
                <c:pt idx="3782">
                  <c:v>20.275833333333331</c:v>
                </c:pt>
                <c:pt idx="3783">
                  <c:v>20.277333333333335</c:v>
                </c:pt>
                <c:pt idx="3784">
                  <c:v>20.278833333333335</c:v>
                </c:pt>
                <c:pt idx="3785">
                  <c:v>20.286333333333335</c:v>
                </c:pt>
                <c:pt idx="3786">
                  <c:v>20.287833333333332</c:v>
                </c:pt>
                <c:pt idx="3787">
                  <c:v>20.296166666666668</c:v>
                </c:pt>
                <c:pt idx="3788">
                  <c:v>20.318499999999997</c:v>
                </c:pt>
                <c:pt idx="3789">
                  <c:v>20.340666666666667</c:v>
                </c:pt>
                <c:pt idx="3790">
                  <c:v>20.342166666666667</c:v>
                </c:pt>
                <c:pt idx="3791">
                  <c:v>20.3505</c:v>
                </c:pt>
                <c:pt idx="3792">
                  <c:v>20.37316666666667</c:v>
                </c:pt>
                <c:pt idx="3793">
                  <c:v>20.398666666666667</c:v>
                </c:pt>
                <c:pt idx="3794">
                  <c:v>20.400333333333332</c:v>
                </c:pt>
                <c:pt idx="3795">
                  <c:v>20.401999999999997</c:v>
                </c:pt>
                <c:pt idx="3796">
                  <c:v>20.409166666666668</c:v>
                </c:pt>
                <c:pt idx="3797">
                  <c:v>20.410666666666668</c:v>
                </c:pt>
                <c:pt idx="3798">
                  <c:v>20.419833333333333</c:v>
                </c:pt>
                <c:pt idx="3799">
                  <c:v>20.443333333333332</c:v>
                </c:pt>
                <c:pt idx="3800">
                  <c:v>20.466999999999999</c:v>
                </c:pt>
                <c:pt idx="3801">
                  <c:v>20.468499999999999</c:v>
                </c:pt>
                <c:pt idx="3802">
                  <c:v>20.476833333333332</c:v>
                </c:pt>
                <c:pt idx="3803">
                  <c:v>20.500166666666665</c:v>
                </c:pt>
                <c:pt idx="3804">
                  <c:v>20.520833333333332</c:v>
                </c:pt>
                <c:pt idx="3805">
                  <c:v>20.522499999999997</c:v>
                </c:pt>
                <c:pt idx="3806">
                  <c:v>20.524000000000001</c:v>
                </c:pt>
                <c:pt idx="3807">
                  <c:v>20.525500000000001</c:v>
                </c:pt>
                <c:pt idx="3808">
                  <c:v>20.532166666666669</c:v>
                </c:pt>
                <c:pt idx="3809">
                  <c:v>20.533833333333334</c:v>
                </c:pt>
                <c:pt idx="3810">
                  <c:v>20.535166666666665</c:v>
                </c:pt>
                <c:pt idx="3811">
                  <c:v>20.542333333333332</c:v>
                </c:pt>
                <c:pt idx="3812">
                  <c:v>20.543666666666663</c:v>
                </c:pt>
                <c:pt idx="3813">
                  <c:v>20.551499999999997</c:v>
                </c:pt>
                <c:pt idx="3814">
                  <c:v>20.574000000000002</c:v>
                </c:pt>
                <c:pt idx="3815">
                  <c:v>20.595666666666666</c:v>
                </c:pt>
                <c:pt idx="3816">
                  <c:v>20.597333333333331</c:v>
                </c:pt>
                <c:pt idx="3817">
                  <c:v>20.604833333333332</c:v>
                </c:pt>
                <c:pt idx="3818">
                  <c:v>20.627500000000001</c:v>
                </c:pt>
                <c:pt idx="3819">
                  <c:v>20.648500000000002</c:v>
                </c:pt>
                <c:pt idx="3820">
                  <c:v>20.650166666666667</c:v>
                </c:pt>
                <c:pt idx="3821">
                  <c:v>20.651666666666664</c:v>
                </c:pt>
                <c:pt idx="3822">
                  <c:v>20.659333333333333</c:v>
                </c:pt>
                <c:pt idx="3823">
                  <c:v>20.660833333333336</c:v>
                </c:pt>
                <c:pt idx="3824">
                  <c:v>20.668833333333335</c:v>
                </c:pt>
                <c:pt idx="3825">
                  <c:v>20.690999999999999</c:v>
                </c:pt>
                <c:pt idx="3826">
                  <c:v>20.712833333333332</c:v>
                </c:pt>
                <c:pt idx="3827">
                  <c:v>20.714166666666664</c:v>
                </c:pt>
                <c:pt idx="3828">
                  <c:v>20.721999999999998</c:v>
                </c:pt>
                <c:pt idx="3829">
                  <c:v>20.745000000000001</c:v>
                </c:pt>
                <c:pt idx="3830">
                  <c:v>20.877666666666666</c:v>
                </c:pt>
                <c:pt idx="3831">
                  <c:v>20.8965</c:v>
                </c:pt>
                <c:pt idx="3832">
                  <c:v>20.916999999999998</c:v>
                </c:pt>
                <c:pt idx="3833">
                  <c:v>20.935833333333335</c:v>
                </c:pt>
                <c:pt idx="3834">
                  <c:v>20.978999999999999</c:v>
                </c:pt>
                <c:pt idx="3835">
                  <c:v>20.998833333333334</c:v>
                </c:pt>
                <c:pt idx="3836">
                  <c:v>21.018666666666665</c:v>
                </c:pt>
                <c:pt idx="3837">
                  <c:v>21.037666666666667</c:v>
                </c:pt>
                <c:pt idx="3838">
                  <c:v>21.052333333333333</c:v>
                </c:pt>
                <c:pt idx="3839">
                  <c:v>21.053999999999998</c:v>
                </c:pt>
                <c:pt idx="3840">
                  <c:v>21.062666666666665</c:v>
                </c:pt>
                <c:pt idx="3841">
                  <c:v>21.083833333333335</c:v>
                </c:pt>
                <c:pt idx="3842">
                  <c:v>21.085666666666668</c:v>
                </c:pt>
                <c:pt idx="3843">
                  <c:v>21.093666666666664</c:v>
                </c:pt>
                <c:pt idx="3844">
                  <c:v>21.113499999999998</c:v>
                </c:pt>
                <c:pt idx="3845">
                  <c:v>21.115166666666667</c:v>
                </c:pt>
                <c:pt idx="3846">
                  <c:v>21.122333333333334</c:v>
                </c:pt>
                <c:pt idx="3847">
                  <c:v>21.138333333333332</c:v>
                </c:pt>
                <c:pt idx="3848">
                  <c:v>21.139499999999998</c:v>
                </c:pt>
                <c:pt idx="3849">
                  <c:v>21.145666666666667</c:v>
                </c:pt>
                <c:pt idx="3850">
                  <c:v>24.311500000000002</c:v>
                </c:pt>
                <c:pt idx="3851">
                  <c:v>24.333333333333332</c:v>
                </c:pt>
                <c:pt idx="3852">
                  <c:v>24.355499999999999</c:v>
                </c:pt>
                <c:pt idx="3853">
                  <c:v>24.379333333333332</c:v>
                </c:pt>
                <c:pt idx="3854">
                  <c:v>24.410833333333336</c:v>
                </c:pt>
                <c:pt idx="3855">
                  <c:v>24.437166666666666</c:v>
                </c:pt>
                <c:pt idx="3856">
                  <c:v>24.4635</c:v>
                </c:pt>
                <c:pt idx="3857">
                  <c:v>24.489833333333333</c:v>
                </c:pt>
                <c:pt idx="3858">
                  <c:v>24.515000000000001</c:v>
                </c:pt>
                <c:pt idx="3859">
                  <c:v>24.538833333333333</c:v>
                </c:pt>
                <c:pt idx="3860">
                  <c:v>24.562166666666666</c:v>
                </c:pt>
                <c:pt idx="3861">
                  <c:v>24.585333333333331</c:v>
                </c:pt>
                <c:pt idx="3862">
                  <c:v>24.608499999999999</c:v>
                </c:pt>
                <c:pt idx="3863">
                  <c:v>24.631666666666668</c:v>
                </c:pt>
                <c:pt idx="3864">
                  <c:v>24.647166666666667</c:v>
                </c:pt>
                <c:pt idx="3865">
                  <c:v>24.662666666666667</c:v>
                </c:pt>
                <c:pt idx="3866">
                  <c:v>24.678333333333335</c:v>
                </c:pt>
                <c:pt idx="3867">
                  <c:v>24.693499999999997</c:v>
                </c:pt>
                <c:pt idx="3868">
                  <c:v>24.709333333333333</c:v>
                </c:pt>
                <c:pt idx="3869">
                  <c:v>24.725833333333334</c:v>
                </c:pt>
                <c:pt idx="3870">
                  <c:v>24.741666666666667</c:v>
                </c:pt>
                <c:pt idx="3871">
                  <c:v>24.7575</c:v>
                </c:pt>
                <c:pt idx="3872">
                  <c:v>24.773500000000002</c:v>
                </c:pt>
                <c:pt idx="3873">
                  <c:v>24.789166666666667</c:v>
                </c:pt>
                <c:pt idx="3874">
                  <c:v>24.805</c:v>
                </c:pt>
                <c:pt idx="3875">
                  <c:v>24.820666666666668</c:v>
                </c:pt>
                <c:pt idx="3876">
                  <c:v>24.836666666666666</c:v>
                </c:pt>
                <c:pt idx="3877">
                  <c:v>24.853166666666667</c:v>
                </c:pt>
                <c:pt idx="3878">
                  <c:v>25.074999999999999</c:v>
                </c:pt>
                <c:pt idx="3879">
                  <c:v>25.091333333333335</c:v>
                </c:pt>
                <c:pt idx="3880">
                  <c:v>25.106666666666669</c:v>
                </c:pt>
                <c:pt idx="3881">
                  <c:v>25.122166666666665</c:v>
                </c:pt>
                <c:pt idx="3882">
                  <c:v>25.137999999999998</c:v>
                </c:pt>
                <c:pt idx="3883">
                  <c:v>25.153666666666666</c:v>
                </c:pt>
                <c:pt idx="3884">
                  <c:v>25.169333333333334</c:v>
                </c:pt>
                <c:pt idx="3885">
                  <c:v>25.184833333333334</c:v>
                </c:pt>
                <c:pt idx="3886">
                  <c:v>25.200666666666667</c:v>
                </c:pt>
                <c:pt idx="3887">
                  <c:v>25.216333333333335</c:v>
                </c:pt>
                <c:pt idx="3888">
                  <c:v>25.232000000000003</c:v>
                </c:pt>
                <c:pt idx="3889">
                  <c:v>25.247666666666664</c:v>
                </c:pt>
                <c:pt idx="3890">
                  <c:v>25.263333333333332</c:v>
                </c:pt>
                <c:pt idx="3891">
                  <c:v>25.279</c:v>
                </c:pt>
                <c:pt idx="3892">
                  <c:v>25.40583333333333</c:v>
                </c:pt>
                <c:pt idx="3893">
                  <c:v>25.428166666666666</c:v>
                </c:pt>
                <c:pt idx="3894">
                  <c:v>25.451166666666666</c:v>
                </c:pt>
                <c:pt idx="3895">
                  <c:v>25.474</c:v>
                </c:pt>
                <c:pt idx="3896">
                  <c:v>25.497166666666665</c:v>
                </c:pt>
                <c:pt idx="3897">
                  <c:v>25.520333333333333</c:v>
                </c:pt>
                <c:pt idx="3898">
                  <c:v>25.543499999999998</c:v>
                </c:pt>
                <c:pt idx="3899">
                  <c:v>25.566500000000001</c:v>
                </c:pt>
                <c:pt idx="3900">
                  <c:v>25.589833333333335</c:v>
                </c:pt>
                <c:pt idx="3901">
                  <c:v>25.612666666666666</c:v>
                </c:pt>
                <c:pt idx="3902">
                  <c:v>25.635833333333334</c:v>
                </c:pt>
                <c:pt idx="3903">
                  <c:v>25.658999999999999</c:v>
                </c:pt>
                <c:pt idx="3904">
                  <c:v>25.682333333333336</c:v>
                </c:pt>
                <c:pt idx="3905">
                  <c:v>25.705666666666666</c:v>
                </c:pt>
                <c:pt idx="3906">
                  <c:v>25.721499999999999</c:v>
                </c:pt>
                <c:pt idx="3907">
                  <c:v>25.737000000000002</c:v>
                </c:pt>
                <c:pt idx="3908">
                  <c:v>25.752500000000001</c:v>
                </c:pt>
                <c:pt idx="3909">
                  <c:v>25.768666666666665</c:v>
                </c:pt>
                <c:pt idx="3910">
                  <c:v>25.784333333333333</c:v>
                </c:pt>
                <c:pt idx="3911">
                  <c:v>25.8</c:v>
                </c:pt>
                <c:pt idx="3912">
                  <c:v>25.815666666666669</c:v>
                </c:pt>
                <c:pt idx="3913">
                  <c:v>25.831333333333337</c:v>
                </c:pt>
                <c:pt idx="3914">
                  <c:v>25.847333333333331</c:v>
                </c:pt>
                <c:pt idx="3915">
                  <c:v>25.863833333333332</c:v>
                </c:pt>
                <c:pt idx="3916">
                  <c:v>25.8795</c:v>
                </c:pt>
                <c:pt idx="3917">
                  <c:v>25.895500000000002</c:v>
                </c:pt>
                <c:pt idx="3918">
                  <c:v>25.911000000000001</c:v>
                </c:pt>
                <c:pt idx="3919">
                  <c:v>25.927</c:v>
                </c:pt>
                <c:pt idx="3920">
                  <c:v>25.942666666666664</c:v>
                </c:pt>
                <c:pt idx="3921">
                  <c:v>25.944166666666668</c:v>
                </c:pt>
                <c:pt idx="3922">
                  <c:v>25.952166666666667</c:v>
                </c:pt>
                <c:pt idx="3923">
                  <c:v>25.974333333333334</c:v>
                </c:pt>
                <c:pt idx="3924">
                  <c:v>25.975833333333334</c:v>
                </c:pt>
                <c:pt idx="3925">
                  <c:v>25.984166666666667</c:v>
                </c:pt>
                <c:pt idx="3926">
                  <c:v>26.007333333333335</c:v>
                </c:pt>
                <c:pt idx="3927">
                  <c:v>26.008833333333332</c:v>
                </c:pt>
                <c:pt idx="3928">
                  <c:v>26.016999999999999</c:v>
                </c:pt>
                <c:pt idx="3929">
                  <c:v>26.038666666666664</c:v>
                </c:pt>
                <c:pt idx="3930">
                  <c:v>26.040166666666668</c:v>
                </c:pt>
                <c:pt idx="3931">
                  <c:v>26.048500000000001</c:v>
                </c:pt>
                <c:pt idx="3932">
                  <c:v>26.070833333333333</c:v>
                </c:pt>
                <c:pt idx="3933">
                  <c:v>26.072333333333333</c:v>
                </c:pt>
                <c:pt idx="3934">
                  <c:v>26.080666666666666</c:v>
                </c:pt>
                <c:pt idx="3935">
                  <c:v>26.103333333333335</c:v>
                </c:pt>
                <c:pt idx="3936">
                  <c:v>26.105</c:v>
                </c:pt>
                <c:pt idx="3937">
                  <c:v>26.113333333333333</c:v>
                </c:pt>
                <c:pt idx="3938">
                  <c:v>26.136333333333333</c:v>
                </c:pt>
                <c:pt idx="3939">
                  <c:v>26.137999999999998</c:v>
                </c:pt>
                <c:pt idx="3940">
                  <c:v>26.146166666666666</c:v>
                </c:pt>
                <c:pt idx="3941">
                  <c:v>26.168666666666663</c:v>
                </c:pt>
                <c:pt idx="3942">
                  <c:v>26.170166666666667</c:v>
                </c:pt>
                <c:pt idx="3943">
                  <c:v>26.1785</c:v>
                </c:pt>
                <c:pt idx="3944">
                  <c:v>26.201166666666666</c:v>
                </c:pt>
                <c:pt idx="3945">
                  <c:v>26.202666666666669</c:v>
                </c:pt>
                <c:pt idx="3946">
                  <c:v>26.211333333333336</c:v>
                </c:pt>
                <c:pt idx="3947">
                  <c:v>26.234166666666667</c:v>
                </c:pt>
                <c:pt idx="3948">
                  <c:v>26.235666666666667</c:v>
                </c:pt>
                <c:pt idx="3949">
                  <c:v>26.244000000000003</c:v>
                </c:pt>
                <c:pt idx="3950">
                  <c:v>26.266666666666666</c:v>
                </c:pt>
                <c:pt idx="3951">
                  <c:v>26.268166666666666</c:v>
                </c:pt>
                <c:pt idx="3952">
                  <c:v>26.276333333333334</c:v>
                </c:pt>
                <c:pt idx="3953">
                  <c:v>26.298999999999999</c:v>
                </c:pt>
                <c:pt idx="3954">
                  <c:v>26.3005</c:v>
                </c:pt>
                <c:pt idx="3955">
                  <c:v>26.308833333333332</c:v>
                </c:pt>
                <c:pt idx="3956">
                  <c:v>26.331500000000002</c:v>
                </c:pt>
                <c:pt idx="3957">
                  <c:v>26.333333333333332</c:v>
                </c:pt>
                <c:pt idx="3958">
                  <c:v>26.3415</c:v>
                </c:pt>
                <c:pt idx="3959">
                  <c:v>26.364666666666668</c:v>
                </c:pt>
                <c:pt idx="3960">
                  <c:v>26.366166666666668</c:v>
                </c:pt>
                <c:pt idx="3961">
                  <c:v>26.374333333333333</c:v>
                </c:pt>
                <c:pt idx="3962">
                  <c:v>26.396833333333333</c:v>
                </c:pt>
                <c:pt idx="3963">
                  <c:v>26.412166666666668</c:v>
                </c:pt>
                <c:pt idx="3964">
                  <c:v>26.428000000000001</c:v>
                </c:pt>
                <c:pt idx="3965">
                  <c:v>26.443333333333332</c:v>
                </c:pt>
                <c:pt idx="3966">
                  <c:v>26.459</c:v>
                </c:pt>
                <c:pt idx="3967">
                  <c:v>26.474833333333333</c:v>
                </c:pt>
                <c:pt idx="3968">
                  <c:v>26.490666666666666</c:v>
                </c:pt>
                <c:pt idx="3969">
                  <c:v>26.506333333333334</c:v>
                </c:pt>
                <c:pt idx="3970">
                  <c:v>26.522333333333332</c:v>
                </c:pt>
                <c:pt idx="3971">
                  <c:v>26.538999999999998</c:v>
                </c:pt>
                <c:pt idx="3972">
                  <c:v>26.556666666666668</c:v>
                </c:pt>
                <c:pt idx="3973">
                  <c:v>26.573166666666669</c:v>
                </c:pt>
                <c:pt idx="3974">
                  <c:v>26.588999999999999</c:v>
                </c:pt>
                <c:pt idx="3975">
                  <c:v>26.605166666666666</c:v>
                </c:pt>
                <c:pt idx="3976">
                  <c:v>26.621333333333332</c:v>
                </c:pt>
                <c:pt idx="3977">
                  <c:v>26.624166666666667</c:v>
                </c:pt>
                <c:pt idx="3978">
                  <c:v>26.632166666666667</c:v>
                </c:pt>
                <c:pt idx="3979">
                  <c:v>26.652666666666669</c:v>
                </c:pt>
                <c:pt idx="3980">
                  <c:v>26.655666666666665</c:v>
                </c:pt>
                <c:pt idx="3981">
                  <c:v>26.663999999999998</c:v>
                </c:pt>
                <c:pt idx="3982">
                  <c:v>26.684999999999999</c:v>
                </c:pt>
                <c:pt idx="3983">
                  <c:v>26.687833333333334</c:v>
                </c:pt>
                <c:pt idx="3984">
                  <c:v>26.696000000000002</c:v>
                </c:pt>
                <c:pt idx="3985">
                  <c:v>26.716833333333334</c:v>
                </c:pt>
                <c:pt idx="3986">
                  <c:v>26.719666666666669</c:v>
                </c:pt>
                <c:pt idx="3987">
                  <c:v>26.727833333333333</c:v>
                </c:pt>
                <c:pt idx="3988">
                  <c:v>26.749333333333333</c:v>
                </c:pt>
                <c:pt idx="3989">
                  <c:v>26.752166666666668</c:v>
                </c:pt>
                <c:pt idx="3990">
                  <c:v>26.760666666666669</c:v>
                </c:pt>
                <c:pt idx="3991">
                  <c:v>26.781500000000001</c:v>
                </c:pt>
                <c:pt idx="3992">
                  <c:v>26.784499999999998</c:v>
                </c:pt>
                <c:pt idx="3993">
                  <c:v>26.792666666666666</c:v>
                </c:pt>
                <c:pt idx="3994">
                  <c:v>26.814</c:v>
                </c:pt>
                <c:pt idx="3995">
                  <c:v>26.817</c:v>
                </c:pt>
                <c:pt idx="3996">
                  <c:v>26.826000000000001</c:v>
                </c:pt>
                <c:pt idx="3997">
                  <c:v>26.84783333333333</c:v>
                </c:pt>
                <c:pt idx="3998">
                  <c:v>26.850666666666665</c:v>
                </c:pt>
                <c:pt idx="3999">
                  <c:v>26.859166666666667</c:v>
                </c:pt>
                <c:pt idx="4000">
                  <c:v>26.880999999999997</c:v>
                </c:pt>
                <c:pt idx="4001">
                  <c:v>26.883833333333332</c:v>
                </c:pt>
                <c:pt idx="4002">
                  <c:v>26.892166666666665</c:v>
                </c:pt>
                <c:pt idx="4003">
                  <c:v>26.913333333333334</c:v>
                </c:pt>
                <c:pt idx="4004">
                  <c:v>26.916333333333334</c:v>
                </c:pt>
                <c:pt idx="4005">
                  <c:v>26.924666666666667</c:v>
                </c:pt>
                <c:pt idx="4006">
                  <c:v>26.945666666666668</c:v>
                </c:pt>
                <c:pt idx="4007">
                  <c:v>26.948500000000003</c:v>
                </c:pt>
                <c:pt idx="4008">
                  <c:v>26.956833333333336</c:v>
                </c:pt>
                <c:pt idx="4009">
                  <c:v>26.978166666666667</c:v>
                </c:pt>
                <c:pt idx="4010">
                  <c:v>26.980999999999998</c:v>
                </c:pt>
                <c:pt idx="4011">
                  <c:v>26.989166666666666</c:v>
                </c:pt>
                <c:pt idx="4012">
                  <c:v>27.010333333333332</c:v>
                </c:pt>
                <c:pt idx="4013">
                  <c:v>27.013166666666667</c:v>
                </c:pt>
                <c:pt idx="4014">
                  <c:v>27.0215</c:v>
                </c:pt>
                <c:pt idx="4015">
                  <c:v>27.043333333333333</c:v>
                </c:pt>
                <c:pt idx="4016">
                  <c:v>27.046333333333333</c:v>
                </c:pt>
                <c:pt idx="4017">
                  <c:v>27.054833333333331</c:v>
                </c:pt>
                <c:pt idx="4018">
                  <c:v>28.390499999999999</c:v>
                </c:pt>
                <c:pt idx="4019">
                  <c:v>28.411666666666669</c:v>
                </c:pt>
                <c:pt idx="4020">
                  <c:v>28.433</c:v>
                </c:pt>
                <c:pt idx="4021">
                  <c:v>28.454333333333334</c:v>
                </c:pt>
                <c:pt idx="4022">
                  <c:v>28.4755</c:v>
                </c:pt>
                <c:pt idx="4023">
                  <c:v>28.496833333333331</c:v>
                </c:pt>
                <c:pt idx="4024">
                  <c:v>28.518166666666666</c:v>
                </c:pt>
                <c:pt idx="4025">
                  <c:v>28.539499999999997</c:v>
                </c:pt>
                <c:pt idx="4026">
                  <c:v>28.561</c:v>
                </c:pt>
                <c:pt idx="4027">
                  <c:v>28.582000000000001</c:v>
                </c:pt>
                <c:pt idx="4028">
                  <c:v>28.603333333333335</c:v>
                </c:pt>
                <c:pt idx="4029">
                  <c:v>28.624666666666666</c:v>
                </c:pt>
                <c:pt idx="4030">
                  <c:v>28.645833333333332</c:v>
                </c:pt>
                <c:pt idx="4031">
                  <c:v>28.667166666666667</c:v>
                </c:pt>
                <c:pt idx="4032">
                  <c:v>28.689166666666665</c:v>
                </c:pt>
                <c:pt idx="4033">
                  <c:v>28.710333333333331</c:v>
                </c:pt>
                <c:pt idx="4034">
                  <c:v>28.841000000000001</c:v>
                </c:pt>
                <c:pt idx="4035">
                  <c:v>28.862500000000001</c:v>
                </c:pt>
                <c:pt idx="4036">
                  <c:v>28.884166666666665</c:v>
                </c:pt>
                <c:pt idx="4037">
                  <c:v>28.905333333333331</c:v>
                </c:pt>
                <c:pt idx="4038">
                  <c:v>28.926833333333331</c:v>
                </c:pt>
                <c:pt idx="4039">
                  <c:v>28.948166666666669</c:v>
                </c:pt>
                <c:pt idx="4040">
                  <c:v>28.969666666666669</c:v>
                </c:pt>
                <c:pt idx="4041">
                  <c:v>28.991</c:v>
                </c:pt>
                <c:pt idx="4042">
                  <c:v>29.012333333333334</c:v>
                </c:pt>
                <c:pt idx="4043">
                  <c:v>29.033666666666665</c:v>
                </c:pt>
                <c:pt idx="4044">
                  <c:v>29.055166666666665</c:v>
                </c:pt>
                <c:pt idx="4045">
                  <c:v>29.076666666666664</c:v>
                </c:pt>
                <c:pt idx="4046">
                  <c:v>29.099</c:v>
                </c:pt>
                <c:pt idx="4047">
                  <c:v>29.121333333333332</c:v>
                </c:pt>
                <c:pt idx="4048">
                  <c:v>29.144500000000001</c:v>
                </c:pt>
                <c:pt idx="4049">
                  <c:v>29.166333333333334</c:v>
                </c:pt>
                <c:pt idx="4050">
                  <c:v>29.181166666666666</c:v>
                </c:pt>
                <c:pt idx="4051">
                  <c:v>29.183333333333334</c:v>
                </c:pt>
                <c:pt idx="4052">
                  <c:v>29.197499999999998</c:v>
                </c:pt>
                <c:pt idx="4053">
                  <c:v>29.221333333333334</c:v>
                </c:pt>
                <c:pt idx="4054">
                  <c:v>29.22283333333333</c:v>
                </c:pt>
                <c:pt idx="4055">
                  <c:v>29.230666666666664</c:v>
                </c:pt>
                <c:pt idx="4056">
                  <c:v>29.25183333333333</c:v>
                </c:pt>
                <c:pt idx="4057">
                  <c:v>29.253166666666669</c:v>
                </c:pt>
                <c:pt idx="4058">
                  <c:v>29.261000000000003</c:v>
                </c:pt>
                <c:pt idx="4059">
                  <c:v>29.282166666666669</c:v>
                </c:pt>
                <c:pt idx="4060">
                  <c:v>29.2835</c:v>
                </c:pt>
                <c:pt idx="4061">
                  <c:v>29.291499999999999</c:v>
                </c:pt>
                <c:pt idx="4062">
                  <c:v>29.312999999999999</c:v>
                </c:pt>
                <c:pt idx="4063">
                  <c:v>29.31433333333333</c:v>
                </c:pt>
                <c:pt idx="4064">
                  <c:v>29.322166666666664</c:v>
                </c:pt>
                <c:pt idx="4065">
                  <c:v>29.343666666666664</c:v>
                </c:pt>
                <c:pt idx="4066">
                  <c:v>29.345166666666668</c:v>
                </c:pt>
                <c:pt idx="4067">
                  <c:v>29.3535</c:v>
                </c:pt>
                <c:pt idx="4068">
                  <c:v>29.375833333333333</c:v>
                </c:pt>
                <c:pt idx="4069">
                  <c:v>29.377166666666668</c:v>
                </c:pt>
                <c:pt idx="4070">
                  <c:v>29.385333333333332</c:v>
                </c:pt>
                <c:pt idx="4071">
                  <c:v>29.406166666666664</c:v>
                </c:pt>
                <c:pt idx="4072">
                  <c:v>29.407500000000002</c:v>
                </c:pt>
                <c:pt idx="4073">
                  <c:v>29.415166666666668</c:v>
                </c:pt>
                <c:pt idx="4074">
                  <c:v>29.436</c:v>
                </c:pt>
                <c:pt idx="4075">
                  <c:v>29.4375</c:v>
                </c:pt>
                <c:pt idx="4076">
                  <c:v>29.445</c:v>
                </c:pt>
                <c:pt idx="4077">
                  <c:v>29.466000000000001</c:v>
                </c:pt>
                <c:pt idx="4078">
                  <c:v>29.467499999999998</c:v>
                </c:pt>
                <c:pt idx="4079">
                  <c:v>29.475333333333332</c:v>
                </c:pt>
                <c:pt idx="4080">
                  <c:v>29.495999999999999</c:v>
                </c:pt>
                <c:pt idx="4081">
                  <c:v>29.497333333333334</c:v>
                </c:pt>
                <c:pt idx="4082">
                  <c:v>29.505166666666664</c:v>
                </c:pt>
                <c:pt idx="4083">
                  <c:v>29.526333333333334</c:v>
                </c:pt>
                <c:pt idx="4084">
                  <c:v>29.527833333333334</c:v>
                </c:pt>
                <c:pt idx="4085">
                  <c:v>29.535666666666668</c:v>
                </c:pt>
                <c:pt idx="4086">
                  <c:v>29.557333333333336</c:v>
                </c:pt>
                <c:pt idx="4087">
                  <c:v>29.558833333333332</c:v>
                </c:pt>
                <c:pt idx="4088">
                  <c:v>29.566666666666666</c:v>
                </c:pt>
                <c:pt idx="4089">
                  <c:v>29.587833333333332</c:v>
                </c:pt>
                <c:pt idx="4090">
                  <c:v>29.589333333333332</c:v>
                </c:pt>
                <c:pt idx="4091">
                  <c:v>29.597333333333331</c:v>
                </c:pt>
                <c:pt idx="4092">
                  <c:v>29.618666666666666</c:v>
                </c:pt>
                <c:pt idx="4093">
                  <c:v>29.620166666666666</c:v>
                </c:pt>
                <c:pt idx="4094">
                  <c:v>29.627833333333335</c:v>
                </c:pt>
                <c:pt idx="4095">
                  <c:v>29.649000000000001</c:v>
                </c:pt>
                <c:pt idx="4096">
                  <c:v>29.650500000000001</c:v>
                </c:pt>
                <c:pt idx="4097">
                  <c:v>29.658166666666666</c:v>
                </c:pt>
                <c:pt idx="4098">
                  <c:v>30.849666666666668</c:v>
                </c:pt>
              </c:numCache>
            </c:numRef>
          </c:xVal>
          <c:yVal>
            <c:numRef>
              <c:f>improvementToTime!$H$2:$H$4100</c:f>
              <c:numCache>
                <c:formatCode>General</c:formatCode>
                <c:ptCount val="4099"/>
                <c:pt idx="0">
                  <c:v>46</c:v>
                </c:pt>
                <c:pt idx="1">
                  <c:v>46</c:v>
                </c:pt>
                <c:pt idx="2">
                  <c:v>46</c:v>
                </c:pt>
                <c:pt idx="3">
                  <c:v>46</c:v>
                </c:pt>
                <c:pt idx="4">
                  <c:v>46</c:v>
                </c:pt>
                <c:pt idx="5">
                  <c:v>46</c:v>
                </c:pt>
                <c:pt idx="6">
                  <c:v>41</c:v>
                </c:pt>
                <c:pt idx="7">
                  <c:v>41</c:v>
                </c:pt>
                <c:pt idx="8">
                  <c:v>41</c:v>
                </c:pt>
                <c:pt idx="9">
                  <c:v>41</c:v>
                </c:pt>
                <c:pt idx="10">
                  <c:v>41</c:v>
                </c:pt>
                <c:pt idx="11">
                  <c:v>41</c:v>
                </c:pt>
                <c:pt idx="12">
                  <c:v>41</c:v>
                </c:pt>
                <c:pt idx="13">
                  <c:v>41</c:v>
                </c:pt>
                <c:pt idx="14">
                  <c:v>41</c:v>
                </c:pt>
                <c:pt idx="15">
                  <c:v>41</c:v>
                </c:pt>
                <c:pt idx="16">
                  <c:v>41</c:v>
                </c:pt>
                <c:pt idx="17">
                  <c:v>41</c:v>
                </c:pt>
                <c:pt idx="18">
                  <c:v>41</c:v>
                </c:pt>
                <c:pt idx="19">
                  <c:v>41</c:v>
                </c:pt>
                <c:pt idx="20">
                  <c:v>41</c:v>
                </c:pt>
                <c:pt idx="21">
                  <c:v>41</c:v>
                </c:pt>
                <c:pt idx="22">
                  <c:v>41</c:v>
                </c:pt>
                <c:pt idx="23">
                  <c:v>41</c:v>
                </c:pt>
                <c:pt idx="24">
                  <c:v>41</c:v>
                </c:pt>
                <c:pt idx="25">
                  <c:v>41</c:v>
                </c:pt>
                <c:pt idx="26">
                  <c:v>41</c:v>
                </c:pt>
                <c:pt idx="27">
                  <c:v>41</c:v>
                </c:pt>
                <c:pt idx="28">
                  <c:v>41</c:v>
                </c:pt>
                <c:pt idx="29">
                  <c:v>41</c:v>
                </c:pt>
                <c:pt idx="30">
                  <c:v>41</c:v>
                </c:pt>
                <c:pt idx="31">
                  <c:v>41</c:v>
                </c:pt>
                <c:pt idx="32">
                  <c:v>41</c:v>
                </c:pt>
                <c:pt idx="33">
                  <c:v>41</c:v>
                </c:pt>
                <c:pt idx="34">
                  <c:v>41</c:v>
                </c:pt>
                <c:pt idx="35">
                  <c:v>41</c:v>
                </c:pt>
                <c:pt idx="36">
                  <c:v>41</c:v>
                </c:pt>
                <c:pt idx="37">
                  <c:v>41</c:v>
                </c:pt>
                <c:pt idx="38">
                  <c:v>41</c:v>
                </c:pt>
                <c:pt idx="39">
                  <c:v>41</c:v>
                </c:pt>
                <c:pt idx="40">
                  <c:v>41</c:v>
                </c:pt>
                <c:pt idx="41">
                  <c:v>41</c:v>
                </c:pt>
                <c:pt idx="42">
                  <c:v>41</c:v>
                </c:pt>
                <c:pt idx="43">
                  <c:v>41</c:v>
                </c:pt>
                <c:pt idx="44">
                  <c:v>41</c:v>
                </c:pt>
                <c:pt idx="45">
                  <c:v>41</c:v>
                </c:pt>
                <c:pt idx="46">
                  <c:v>41</c:v>
                </c:pt>
                <c:pt idx="47">
                  <c:v>41</c:v>
                </c:pt>
                <c:pt idx="48">
                  <c:v>41</c:v>
                </c:pt>
                <c:pt idx="49">
                  <c:v>41</c:v>
                </c:pt>
                <c:pt idx="50">
                  <c:v>41</c:v>
                </c:pt>
                <c:pt idx="51">
                  <c:v>41</c:v>
                </c:pt>
                <c:pt idx="52">
                  <c:v>41</c:v>
                </c:pt>
                <c:pt idx="53">
                  <c:v>41</c:v>
                </c:pt>
                <c:pt idx="54">
                  <c:v>41</c:v>
                </c:pt>
                <c:pt idx="55">
                  <c:v>41</c:v>
                </c:pt>
                <c:pt idx="56">
                  <c:v>41</c:v>
                </c:pt>
                <c:pt idx="57">
                  <c:v>41</c:v>
                </c:pt>
                <c:pt idx="58">
                  <c:v>41</c:v>
                </c:pt>
                <c:pt idx="59">
                  <c:v>41</c:v>
                </c:pt>
                <c:pt idx="60">
                  <c:v>41</c:v>
                </c:pt>
                <c:pt idx="61">
                  <c:v>41</c:v>
                </c:pt>
                <c:pt idx="62">
                  <c:v>41</c:v>
                </c:pt>
                <c:pt idx="63">
                  <c:v>41</c:v>
                </c:pt>
                <c:pt idx="64">
                  <c:v>41</c:v>
                </c:pt>
                <c:pt idx="65">
                  <c:v>41</c:v>
                </c:pt>
                <c:pt idx="66">
                  <c:v>41</c:v>
                </c:pt>
                <c:pt idx="67">
                  <c:v>41</c:v>
                </c:pt>
                <c:pt idx="68">
                  <c:v>41</c:v>
                </c:pt>
                <c:pt idx="69">
                  <c:v>41</c:v>
                </c:pt>
                <c:pt idx="70">
                  <c:v>41</c:v>
                </c:pt>
                <c:pt idx="71">
                  <c:v>41</c:v>
                </c:pt>
                <c:pt idx="72">
                  <c:v>41</c:v>
                </c:pt>
                <c:pt idx="73">
                  <c:v>41</c:v>
                </c:pt>
                <c:pt idx="74">
                  <c:v>41</c:v>
                </c:pt>
                <c:pt idx="75">
                  <c:v>41</c:v>
                </c:pt>
                <c:pt idx="76">
                  <c:v>41</c:v>
                </c:pt>
                <c:pt idx="77">
                  <c:v>41</c:v>
                </c:pt>
                <c:pt idx="78">
                  <c:v>41</c:v>
                </c:pt>
                <c:pt idx="79">
                  <c:v>41</c:v>
                </c:pt>
                <c:pt idx="80">
                  <c:v>41</c:v>
                </c:pt>
                <c:pt idx="81">
                  <c:v>41</c:v>
                </c:pt>
                <c:pt idx="82">
                  <c:v>41</c:v>
                </c:pt>
                <c:pt idx="83">
                  <c:v>41</c:v>
                </c:pt>
                <c:pt idx="84">
                  <c:v>41</c:v>
                </c:pt>
                <c:pt idx="85">
                  <c:v>41</c:v>
                </c:pt>
                <c:pt idx="86">
                  <c:v>41</c:v>
                </c:pt>
                <c:pt idx="87">
                  <c:v>41</c:v>
                </c:pt>
                <c:pt idx="88">
                  <c:v>41</c:v>
                </c:pt>
                <c:pt idx="89">
                  <c:v>41</c:v>
                </c:pt>
                <c:pt idx="90">
                  <c:v>41</c:v>
                </c:pt>
                <c:pt idx="91">
                  <c:v>41</c:v>
                </c:pt>
                <c:pt idx="92">
                  <c:v>41</c:v>
                </c:pt>
                <c:pt idx="93">
                  <c:v>41</c:v>
                </c:pt>
                <c:pt idx="94">
                  <c:v>41</c:v>
                </c:pt>
                <c:pt idx="95">
                  <c:v>41</c:v>
                </c:pt>
                <c:pt idx="96">
                  <c:v>41</c:v>
                </c:pt>
                <c:pt idx="97">
                  <c:v>41</c:v>
                </c:pt>
                <c:pt idx="98">
                  <c:v>41</c:v>
                </c:pt>
                <c:pt idx="99">
                  <c:v>41</c:v>
                </c:pt>
                <c:pt idx="100">
                  <c:v>41</c:v>
                </c:pt>
                <c:pt idx="101">
                  <c:v>41</c:v>
                </c:pt>
                <c:pt idx="102">
                  <c:v>41</c:v>
                </c:pt>
                <c:pt idx="103">
                  <c:v>41</c:v>
                </c:pt>
                <c:pt idx="104">
                  <c:v>41</c:v>
                </c:pt>
                <c:pt idx="105">
                  <c:v>41</c:v>
                </c:pt>
                <c:pt idx="106">
                  <c:v>41</c:v>
                </c:pt>
                <c:pt idx="107">
                  <c:v>41</c:v>
                </c:pt>
                <c:pt idx="108">
                  <c:v>41</c:v>
                </c:pt>
                <c:pt idx="109">
                  <c:v>41</c:v>
                </c:pt>
                <c:pt idx="110">
                  <c:v>41</c:v>
                </c:pt>
                <c:pt idx="111">
                  <c:v>41</c:v>
                </c:pt>
                <c:pt idx="112">
                  <c:v>41</c:v>
                </c:pt>
                <c:pt idx="113">
                  <c:v>41</c:v>
                </c:pt>
                <c:pt idx="114">
                  <c:v>41</c:v>
                </c:pt>
                <c:pt idx="115">
                  <c:v>41</c:v>
                </c:pt>
                <c:pt idx="116">
                  <c:v>41</c:v>
                </c:pt>
                <c:pt idx="117">
                  <c:v>41</c:v>
                </c:pt>
                <c:pt idx="118">
                  <c:v>41</c:v>
                </c:pt>
                <c:pt idx="119">
                  <c:v>41</c:v>
                </c:pt>
                <c:pt idx="120">
                  <c:v>39</c:v>
                </c:pt>
                <c:pt idx="121">
                  <c:v>39</c:v>
                </c:pt>
                <c:pt idx="122">
                  <c:v>39</c:v>
                </c:pt>
                <c:pt idx="123">
                  <c:v>39</c:v>
                </c:pt>
                <c:pt idx="124">
                  <c:v>39</c:v>
                </c:pt>
                <c:pt idx="125">
                  <c:v>39</c:v>
                </c:pt>
                <c:pt idx="126">
                  <c:v>39</c:v>
                </c:pt>
                <c:pt idx="127">
                  <c:v>39</c:v>
                </c:pt>
                <c:pt idx="128">
                  <c:v>39</c:v>
                </c:pt>
                <c:pt idx="129">
                  <c:v>39</c:v>
                </c:pt>
                <c:pt idx="130">
                  <c:v>39</c:v>
                </c:pt>
                <c:pt idx="131">
                  <c:v>39</c:v>
                </c:pt>
                <c:pt idx="132">
                  <c:v>39</c:v>
                </c:pt>
                <c:pt idx="133">
                  <c:v>39</c:v>
                </c:pt>
                <c:pt idx="134">
                  <c:v>39</c:v>
                </c:pt>
                <c:pt idx="135">
                  <c:v>39</c:v>
                </c:pt>
                <c:pt idx="136">
                  <c:v>39</c:v>
                </c:pt>
                <c:pt idx="137">
                  <c:v>39</c:v>
                </c:pt>
                <c:pt idx="138">
                  <c:v>39</c:v>
                </c:pt>
                <c:pt idx="139">
                  <c:v>39</c:v>
                </c:pt>
                <c:pt idx="140">
                  <c:v>39</c:v>
                </c:pt>
                <c:pt idx="141">
                  <c:v>39</c:v>
                </c:pt>
                <c:pt idx="142">
                  <c:v>39</c:v>
                </c:pt>
                <c:pt idx="143">
                  <c:v>39</c:v>
                </c:pt>
                <c:pt idx="144">
                  <c:v>39</c:v>
                </c:pt>
                <c:pt idx="145">
                  <c:v>39</c:v>
                </c:pt>
                <c:pt idx="146">
                  <c:v>39</c:v>
                </c:pt>
                <c:pt idx="147">
                  <c:v>39</c:v>
                </c:pt>
                <c:pt idx="148">
                  <c:v>39</c:v>
                </c:pt>
                <c:pt idx="149">
                  <c:v>39</c:v>
                </c:pt>
                <c:pt idx="150">
                  <c:v>39</c:v>
                </c:pt>
                <c:pt idx="151">
                  <c:v>39</c:v>
                </c:pt>
                <c:pt idx="152">
                  <c:v>39</c:v>
                </c:pt>
                <c:pt idx="153">
                  <c:v>39</c:v>
                </c:pt>
                <c:pt idx="154">
                  <c:v>39</c:v>
                </c:pt>
                <c:pt idx="155">
                  <c:v>39</c:v>
                </c:pt>
                <c:pt idx="156">
                  <c:v>39</c:v>
                </c:pt>
                <c:pt idx="157">
                  <c:v>39</c:v>
                </c:pt>
                <c:pt idx="158">
                  <c:v>39</c:v>
                </c:pt>
                <c:pt idx="159">
                  <c:v>39</c:v>
                </c:pt>
                <c:pt idx="160">
                  <c:v>39</c:v>
                </c:pt>
                <c:pt idx="161">
                  <c:v>39</c:v>
                </c:pt>
                <c:pt idx="162">
                  <c:v>39</c:v>
                </c:pt>
                <c:pt idx="163">
                  <c:v>39</c:v>
                </c:pt>
                <c:pt idx="164">
                  <c:v>39</c:v>
                </c:pt>
                <c:pt idx="165">
                  <c:v>39</c:v>
                </c:pt>
                <c:pt idx="166">
                  <c:v>39</c:v>
                </c:pt>
                <c:pt idx="167">
                  <c:v>39</c:v>
                </c:pt>
                <c:pt idx="168">
                  <c:v>39</c:v>
                </c:pt>
                <c:pt idx="169">
                  <c:v>39</c:v>
                </c:pt>
                <c:pt idx="170">
                  <c:v>39</c:v>
                </c:pt>
                <c:pt idx="171">
                  <c:v>39</c:v>
                </c:pt>
                <c:pt idx="172">
                  <c:v>39</c:v>
                </c:pt>
                <c:pt idx="173">
                  <c:v>39</c:v>
                </c:pt>
                <c:pt idx="174">
                  <c:v>39</c:v>
                </c:pt>
                <c:pt idx="175">
                  <c:v>39</c:v>
                </c:pt>
                <c:pt idx="176">
                  <c:v>39</c:v>
                </c:pt>
                <c:pt idx="177">
                  <c:v>39</c:v>
                </c:pt>
                <c:pt idx="178">
                  <c:v>39</c:v>
                </c:pt>
                <c:pt idx="179">
                  <c:v>39</c:v>
                </c:pt>
                <c:pt idx="180">
                  <c:v>39</c:v>
                </c:pt>
                <c:pt idx="181">
                  <c:v>39</c:v>
                </c:pt>
                <c:pt idx="182">
                  <c:v>39</c:v>
                </c:pt>
                <c:pt idx="183">
                  <c:v>39</c:v>
                </c:pt>
                <c:pt idx="184">
                  <c:v>39</c:v>
                </c:pt>
                <c:pt idx="185">
                  <c:v>39</c:v>
                </c:pt>
                <c:pt idx="186">
                  <c:v>39</c:v>
                </c:pt>
                <c:pt idx="187">
                  <c:v>39</c:v>
                </c:pt>
                <c:pt idx="188">
                  <c:v>39</c:v>
                </c:pt>
                <c:pt idx="189">
                  <c:v>39</c:v>
                </c:pt>
                <c:pt idx="190">
                  <c:v>39</c:v>
                </c:pt>
                <c:pt idx="191">
                  <c:v>39</c:v>
                </c:pt>
                <c:pt idx="192">
                  <c:v>39</c:v>
                </c:pt>
                <c:pt idx="193">
                  <c:v>39</c:v>
                </c:pt>
                <c:pt idx="194">
                  <c:v>39</c:v>
                </c:pt>
                <c:pt idx="195">
                  <c:v>39</c:v>
                </c:pt>
                <c:pt idx="196">
                  <c:v>39</c:v>
                </c:pt>
                <c:pt idx="197">
                  <c:v>39</c:v>
                </c:pt>
                <c:pt idx="198">
                  <c:v>39</c:v>
                </c:pt>
                <c:pt idx="199">
                  <c:v>39</c:v>
                </c:pt>
                <c:pt idx="200">
                  <c:v>39</c:v>
                </c:pt>
                <c:pt idx="201">
                  <c:v>39</c:v>
                </c:pt>
                <c:pt idx="202">
                  <c:v>39</c:v>
                </c:pt>
                <c:pt idx="203">
                  <c:v>39</c:v>
                </c:pt>
                <c:pt idx="204">
                  <c:v>39</c:v>
                </c:pt>
                <c:pt idx="205">
                  <c:v>39</c:v>
                </c:pt>
                <c:pt idx="206">
                  <c:v>39</c:v>
                </c:pt>
                <c:pt idx="207">
                  <c:v>39</c:v>
                </c:pt>
                <c:pt idx="208">
                  <c:v>39</c:v>
                </c:pt>
                <c:pt idx="209">
                  <c:v>39</c:v>
                </c:pt>
                <c:pt idx="210">
                  <c:v>39</c:v>
                </c:pt>
                <c:pt idx="211">
                  <c:v>39</c:v>
                </c:pt>
                <c:pt idx="212">
                  <c:v>39</c:v>
                </c:pt>
                <c:pt idx="213">
                  <c:v>39</c:v>
                </c:pt>
                <c:pt idx="214">
                  <c:v>39</c:v>
                </c:pt>
                <c:pt idx="215">
                  <c:v>39</c:v>
                </c:pt>
                <c:pt idx="216">
                  <c:v>39</c:v>
                </c:pt>
                <c:pt idx="217">
                  <c:v>39</c:v>
                </c:pt>
                <c:pt idx="218">
                  <c:v>39</c:v>
                </c:pt>
                <c:pt idx="219">
                  <c:v>39</c:v>
                </c:pt>
                <c:pt idx="220">
                  <c:v>39</c:v>
                </c:pt>
                <c:pt idx="221">
                  <c:v>39</c:v>
                </c:pt>
                <c:pt idx="222">
                  <c:v>39</c:v>
                </c:pt>
                <c:pt idx="223">
                  <c:v>39</c:v>
                </c:pt>
                <c:pt idx="224">
                  <c:v>39</c:v>
                </c:pt>
                <c:pt idx="225">
                  <c:v>39</c:v>
                </c:pt>
                <c:pt idx="226">
                  <c:v>39</c:v>
                </c:pt>
                <c:pt idx="227">
                  <c:v>39</c:v>
                </c:pt>
                <c:pt idx="228">
                  <c:v>39</c:v>
                </c:pt>
                <c:pt idx="229">
                  <c:v>39</c:v>
                </c:pt>
                <c:pt idx="230">
                  <c:v>39</c:v>
                </c:pt>
                <c:pt idx="231">
                  <c:v>39</c:v>
                </c:pt>
                <c:pt idx="232">
                  <c:v>39</c:v>
                </c:pt>
                <c:pt idx="233">
                  <c:v>39</c:v>
                </c:pt>
                <c:pt idx="234">
                  <c:v>39</c:v>
                </c:pt>
                <c:pt idx="235">
                  <c:v>39</c:v>
                </c:pt>
                <c:pt idx="236">
                  <c:v>39</c:v>
                </c:pt>
                <c:pt idx="237">
                  <c:v>39</c:v>
                </c:pt>
                <c:pt idx="238">
                  <c:v>39</c:v>
                </c:pt>
                <c:pt idx="239">
                  <c:v>39</c:v>
                </c:pt>
                <c:pt idx="240">
                  <c:v>39</c:v>
                </c:pt>
                <c:pt idx="241">
                  <c:v>39</c:v>
                </c:pt>
                <c:pt idx="242">
                  <c:v>39</c:v>
                </c:pt>
                <c:pt idx="243">
                  <c:v>39</c:v>
                </c:pt>
                <c:pt idx="244">
                  <c:v>39</c:v>
                </c:pt>
                <c:pt idx="245">
                  <c:v>39</c:v>
                </c:pt>
                <c:pt idx="246">
                  <c:v>39</c:v>
                </c:pt>
                <c:pt idx="247">
                  <c:v>39</c:v>
                </c:pt>
                <c:pt idx="248">
                  <c:v>39</c:v>
                </c:pt>
                <c:pt idx="249">
                  <c:v>39</c:v>
                </c:pt>
                <c:pt idx="250">
                  <c:v>39</c:v>
                </c:pt>
                <c:pt idx="251">
                  <c:v>39</c:v>
                </c:pt>
                <c:pt idx="252">
                  <c:v>39</c:v>
                </c:pt>
                <c:pt idx="253">
                  <c:v>39</c:v>
                </c:pt>
                <c:pt idx="254">
                  <c:v>39</c:v>
                </c:pt>
                <c:pt idx="255">
                  <c:v>39</c:v>
                </c:pt>
                <c:pt idx="256">
                  <c:v>39</c:v>
                </c:pt>
                <c:pt idx="257">
                  <c:v>39</c:v>
                </c:pt>
                <c:pt idx="258">
                  <c:v>39</c:v>
                </c:pt>
                <c:pt idx="259">
                  <c:v>39</c:v>
                </c:pt>
                <c:pt idx="260">
                  <c:v>39</c:v>
                </c:pt>
                <c:pt idx="261">
                  <c:v>39</c:v>
                </c:pt>
                <c:pt idx="262">
                  <c:v>39</c:v>
                </c:pt>
                <c:pt idx="263">
                  <c:v>39</c:v>
                </c:pt>
                <c:pt idx="264">
                  <c:v>39</c:v>
                </c:pt>
                <c:pt idx="265">
                  <c:v>39</c:v>
                </c:pt>
                <c:pt idx="266">
                  <c:v>39</c:v>
                </c:pt>
                <c:pt idx="267">
                  <c:v>39</c:v>
                </c:pt>
                <c:pt idx="268">
                  <c:v>39</c:v>
                </c:pt>
                <c:pt idx="269">
                  <c:v>39</c:v>
                </c:pt>
                <c:pt idx="270">
                  <c:v>39</c:v>
                </c:pt>
                <c:pt idx="271">
                  <c:v>39</c:v>
                </c:pt>
                <c:pt idx="272">
                  <c:v>39</c:v>
                </c:pt>
                <c:pt idx="273">
                  <c:v>39</c:v>
                </c:pt>
                <c:pt idx="274">
                  <c:v>39</c:v>
                </c:pt>
                <c:pt idx="275">
                  <c:v>39</c:v>
                </c:pt>
                <c:pt idx="276">
                  <c:v>39</c:v>
                </c:pt>
                <c:pt idx="277">
                  <c:v>39</c:v>
                </c:pt>
                <c:pt idx="278">
                  <c:v>39</c:v>
                </c:pt>
                <c:pt idx="279">
                  <c:v>39</c:v>
                </c:pt>
                <c:pt idx="280">
                  <c:v>39</c:v>
                </c:pt>
                <c:pt idx="281">
                  <c:v>39</c:v>
                </c:pt>
                <c:pt idx="282">
                  <c:v>39</c:v>
                </c:pt>
                <c:pt idx="283">
                  <c:v>39</c:v>
                </c:pt>
                <c:pt idx="284">
                  <c:v>39</c:v>
                </c:pt>
                <c:pt idx="285">
                  <c:v>39</c:v>
                </c:pt>
                <c:pt idx="286">
                  <c:v>39</c:v>
                </c:pt>
                <c:pt idx="287">
                  <c:v>39</c:v>
                </c:pt>
                <c:pt idx="288">
                  <c:v>39</c:v>
                </c:pt>
                <c:pt idx="289">
                  <c:v>39</c:v>
                </c:pt>
                <c:pt idx="290">
                  <c:v>39</c:v>
                </c:pt>
                <c:pt idx="291">
                  <c:v>39</c:v>
                </c:pt>
                <c:pt idx="292">
                  <c:v>39</c:v>
                </c:pt>
                <c:pt idx="293">
                  <c:v>39</c:v>
                </c:pt>
                <c:pt idx="294">
                  <c:v>39</c:v>
                </c:pt>
                <c:pt idx="295">
                  <c:v>39</c:v>
                </c:pt>
                <c:pt idx="296">
                  <c:v>39</c:v>
                </c:pt>
                <c:pt idx="297">
                  <c:v>39</c:v>
                </c:pt>
                <c:pt idx="298">
                  <c:v>39</c:v>
                </c:pt>
                <c:pt idx="299">
                  <c:v>39</c:v>
                </c:pt>
                <c:pt idx="300">
                  <c:v>39</c:v>
                </c:pt>
                <c:pt idx="301">
                  <c:v>39</c:v>
                </c:pt>
                <c:pt idx="302">
                  <c:v>39</c:v>
                </c:pt>
                <c:pt idx="303">
                  <c:v>39</c:v>
                </c:pt>
                <c:pt idx="304">
                  <c:v>39</c:v>
                </c:pt>
                <c:pt idx="305">
                  <c:v>39</c:v>
                </c:pt>
                <c:pt idx="306">
                  <c:v>39</c:v>
                </c:pt>
                <c:pt idx="307">
                  <c:v>39</c:v>
                </c:pt>
                <c:pt idx="308">
                  <c:v>39</c:v>
                </c:pt>
                <c:pt idx="309">
                  <c:v>39</c:v>
                </c:pt>
                <c:pt idx="310">
                  <c:v>39</c:v>
                </c:pt>
                <c:pt idx="311">
                  <c:v>39</c:v>
                </c:pt>
                <c:pt idx="312">
                  <c:v>39</c:v>
                </c:pt>
                <c:pt idx="313">
                  <c:v>39</c:v>
                </c:pt>
                <c:pt idx="314">
                  <c:v>39</c:v>
                </c:pt>
                <c:pt idx="315">
                  <c:v>39</c:v>
                </c:pt>
                <c:pt idx="316">
                  <c:v>39</c:v>
                </c:pt>
                <c:pt idx="317">
                  <c:v>39</c:v>
                </c:pt>
                <c:pt idx="318">
                  <c:v>39</c:v>
                </c:pt>
                <c:pt idx="319">
                  <c:v>39</c:v>
                </c:pt>
                <c:pt idx="320">
                  <c:v>39</c:v>
                </c:pt>
                <c:pt idx="321">
                  <c:v>39</c:v>
                </c:pt>
                <c:pt idx="322">
                  <c:v>39</c:v>
                </c:pt>
                <c:pt idx="323">
                  <c:v>39</c:v>
                </c:pt>
                <c:pt idx="324">
                  <c:v>39</c:v>
                </c:pt>
                <c:pt idx="325">
                  <c:v>39</c:v>
                </c:pt>
                <c:pt idx="326">
                  <c:v>39</c:v>
                </c:pt>
                <c:pt idx="327">
                  <c:v>39</c:v>
                </c:pt>
                <c:pt idx="328">
                  <c:v>39</c:v>
                </c:pt>
                <c:pt idx="329">
                  <c:v>39</c:v>
                </c:pt>
                <c:pt idx="330">
                  <c:v>39</c:v>
                </c:pt>
                <c:pt idx="331">
                  <c:v>39</c:v>
                </c:pt>
                <c:pt idx="332">
                  <c:v>39</c:v>
                </c:pt>
                <c:pt idx="333">
                  <c:v>39</c:v>
                </c:pt>
                <c:pt idx="334">
                  <c:v>39</c:v>
                </c:pt>
                <c:pt idx="335">
                  <c:v>39</c:v>
                </c:pt>
                <c:pt idx="336">
                  <c:v>39</c:v>
                </c:pt>
                <c:pt idx="337">
                  <c:v>39</c:v>
                </c:pt>
                <c:pt idx="338">
                  <c:v>39</c:v>
                </c:pt>
                <c:pt idx="339">
                  <c:v>39</c:v>
                </c:pt>
                <c:pt idx="340">
                  <c:v>39</c:v>
                </c:pt>
                <c:pt idx="341">
                  <c:v>39</c:v>
                </c:pt>
                <c:pt idx="342">
                  <c:v>39</c:v>
                </c:pt>
                <c:pt idx="343">
                  <c:v>39</c:v>
                </c:pt>
                <c:pt idx="344">
                  <c:v>39</c:v>
                </c:pt>
                <c:pt idx="345">
                  <c:v>39</c:v>
                </c:pt>
                <c:pt idx="346">
                  <c:v>39</c:v>
                </c:pt>
                <c:pt idx="347">
                  <c:v>39</c:v>
                </c:pt>
                <c:pt idx="348">
                  <c:v>39</c:v>
                </c:pt>
                <c:pt idx="349">
                  <c:v>39</c:v>
                </c:pt>
                <c:pt idx="350">
                  <c:v>39</c:v>
                </c:pt>
                <c:pt idx="351">
                  <c:v>39</c:v>
                </c:pt>
                <c:pt idx="352">
                  <c:v>39</c:v>
                </c:pt>
                <c:pt idx="353">
                  <c:v>39</c:v>
                </c:pt>
                <c:pt idx="354">
                  <c:v>39</c:v>
                </c:pt>
                <c:pt idx="355">
                  <c:v>39</c:v>
                </c:pt>
                <c:pt idx="356">
                  <c:v>39</c:v>
                </c:pt>
                <c:pt idx="357">
                  <c:v>39</c:v>
                </c:pt>
                <c:pt idx="358">
                  <c:v>39</c:v>
                </c:pt>
                <c:pt idx="359">
                  <c:v>39</c:v>
                </c:pt>
                <c:pt idx="360">
                  <c:v>39</c:v>
                </c:pt>
                <c:pt idx="361">
                  <c:v>39</c:v>
                </c:pt>
                <c:pt idx="362">
                  <c:v>39</c:v>
                </c:pt>
                <c:pt idx="363">
                  <c:v>39</c:v>
                </c:pt>
                <c:pt idx="364">
                  <c:v>39</c:v>
                </c:pt>
                <c:pt idx="365">
                  <c:v>39</c:v>
                </c:pt>
                <c:pt idx="366">
                  <c:v>39</c:v>
                </c:pt>
                <c:pt idx="367">
                  <c:v>39</c:v>
                </c:pt>
                <c:pt idx="368">
                  <c:v>39</c:v>
                </c:pt>
                <c:pt idx="369">
                  <c:v>39</c:v>
                </c:pt>
                <c:pt idx="370">
                  <c:v>39</c:v>
                </c:pt>
                <c:pt idx="371">
                  <c:v>39</c:v>
                </c:pt>
                <c:pt idx="372">
                  <c:v>39</c:v>
                </c:pt>
                <c:pt idx="373">
                  <c:v>39</c:v>
                </c:pt>
                <c:pt idx="374">
                  <c:v>39</c:v>
                </c:pt>
                <c:pt idx="375">
                  <c:v>39</c:v>
                </c:pt>
                <c:pt idx="376">
                  <c:v>39</c:v>
                </c:pt>
                <c:pt idx="377">
                  <c:v>39</c:v>
                </c:pt>
                <c:pt idx="378">
                  <c:v>39</c:v>
                </c:pt>
                <c:pt idx="379">
                  <c:v>39</c:v>
                </c:pt>
                <c:pt idx="380">
                  <c:v>39</c:v>
                </c:pt>
                <c:pt idx="381">
                  <c:v>39</c:v>
                </c:pt>
                <c:pt idx="382">
                  <c:v>39</c:v>
                </c:pt>
                <c:pt idx="383">
                  <c:v>39</c:v>
                </c:pt>
                <c:pt idx="384">
                  <c:v>39</c:v>
                </c:pt>
                <c:pt idx="385">
                  <c:v>39</c:v>
                </c:pt>
                <c:pt idx="386">
                  <c:v>39</c:v>
                </c:pt>
                <c:pt idx="387">
                  <c:v>39</c:v>
                </c:pt>
                <c:pt idx="388">
                  <c:v>39</c:v>
                </c:pt>
                <c:pt idx="389">
                  <c:v>39</c:v>
                </c:pt>
                <c:pt idx="390">
                  <c:v>39</c:v>
                </c:pt>
                <c:pt idx="391">
                  <c:v>39</c:v>
                </c:pt>
                <c:pt idx="392">
                  <c:v>39</c:v>
                </c:pt>
                <c:pt idx="393">
                  <c:v>39</c:v>
                </c:pt>
                <c:pt idx="394">
                  <c:v>39</c:v>
                </c:pt>
                <c:pt idx="395">
                  <c:v>39</c:v>
                </c:pt>
                <c:pt idx="396">
                  <c:v>39</c:v>
                </c:pt>
                <c:pt idx="397">
                  <c:v>39</c:v>
                </c:pt>
                <c:pt idx="398">
                  <c:v>39</c:v>
                </c:pt>
                <c:pt idx="399">
                  <c:v>39</c:v>
                </c:pt>
                <c:pt idx="400">
                  <c:v>39</c:v>
                </c:pt>
                <c:pt idx="401">
                  <c:v>39</c:v>
                </c:pt>
                <c:pt idx="402">
                  <c:v>39</c:v>
                </c:pt>
                <c:pt idx="403">
                  <c:v>39</c:v>
                </c:pt>
                <c:pt idx="404">
                  <c:v>39</c:v>
                </c:pt>
                <c:pt idx="405">
                  <c:v>39</c:v>
                </c:pt>
                <c:pt idx="406">
                  <c:v>39</c:v>
                </c:pt>
                <c:pt idx="407">
                  <c:v>39</c:v>
                </c:pt>
                <c:pt idx="408">
                  <c:v>39</c:v>
                </c:pt>
                <c:pt idx="409">
                  <c:v>39</c:v>
                </c:pt>
                <c:pt idx="410">
                  <c:v>39</c:v>
                </c:pt>
                <c:pt idx="411">
                  <c:v>39</c:v>
                </c:pt>
                <c:pt idx="412">
                  <c:v>39</c:v>
                </c:pt>
                <c:pt idx="413">
                  <c:v>39</c:v>
                </c:pt>
                <c:pt idx="414">
                  <c:v>39</c:v>
                </c:pt>
                <c:pt idx="415">
                  <c:v>39</c:v>
                </c:pt>
                <c:pt idx="416">
                  <c:v>39</c:v>
                </c:pt>
                <c:pt idx="417">
                  <c:v>39</c:v>
                </c:pt>
                <c:pt idx="418">
                  <c:v>39</c:v>
                </c:pt>
                <c:pt idx="419">
                  <c:v>39</c:v>
                </c:pt>
                <c:pt idx="420">
                  <c:v>39</c:v>
                </c:pt>
                <c:pt idx="421">
                  <c:v>39</c:v>
                </c:pt>
                <c:pt idx="422">
                  <c:v>39</c:v>
                </c:pt>
                <c:pt idx="423">
                  <c:v>39</c:v>
                </c:pt>
                <c:pt idx="424">
                  <c:v>39</c:v>
                </c:pt>
                <c:pt idx="425">
                  <c:v>39</c:v>
                </c:pt>
                <c:pt idx="426">
                  <c:v>39</c:v>
                </c:pt>
                <c:pt idx="427">
                  <c:v>39</c:v>
                </c:pt>
                <c:pt idx="428">
                  <c:v>39</c:v>
                </c:pt>
                <c:pt idx="429">
                  <c:v>39</c:v>
                </c:pt>
                <c:pt idx="430">
                  <c:v>39</c:v>
                </c:pt>
                <c:pt idx="431">
                  <c:v>39</c:v>
                </c:pt>
                <c:pt idx="432">
                  <c:v>39</c:v>
                </c:pt>
                <c:pt idx="433">
                  <c:v>39</c:v>
                </c:pt>
                <c:pt idx="434">
                  <c:v>39</c:v>
                </c:pt>
                <c:pt idx="435">
                  <c:v>39</c:v>
                </c:pt>
                <c:pt idx="436">
                  <c:v>39</c:v>
                </c:pt>
                <c:pt idx="437">
                  <c:v>39</c:v>
                </c:pt>
                <c:pt idx="438">
                  <c:v>39</c:v>
                </c:pt>
                <c:pt idx="439">
                  <c:v>39</c:v>
                </c:pt>
                <c:pt idx="440">
                  <c:v>39</c:v>
                </c:pt>
                <c:pt idx="441">
                  <c:v>39</c:v>
                </c:pt>
                <c:pt idx="442">
                  <c:v>39</c:v>
                </c:pt>
                <c:pt idx="443">
                  <c:v>39</c:v>
                </c:pt>
                <c:pt idx="444">
                  <c:v>39</c:v>
                </c:pt>
                <c:pt idx="445">
                  <c:v>39</c:v>
                </c:pt>
                <c:pt idx="446">
                  <c:v>39</c:v>
                </c:pt>
                <c:pt idx="447">
                  <c:v>39</c:v>
                </c:pt>
                <c:pt idx="448">
                  <c:v>39</c:v>
                </c:pt>
                <c:pt idx="449">
                  <c:v>39</c:v>
                </c:pt>
                <c:pt idx="450">
                  <c:v>39</c:v>
                </c:pt>
                <c:pt idx="451">
                  <c:v>39</c:v>
                </c:pt>
                <c:pt idx="452">
                  <c:v>39</c:v>
                </c:pt>
                <c:pt idx="453">
                  <c:v>39</c:v>
                </c:pt>
                <c:pt idx="454">
                  <c:v>39</c:v>
                </c:pt>
                <c:pt idx="455">
                  <c:v>39</c:v>
                </c:pt>
                <c:pt idx="456">
                  <c:v>39</c:v>
                </c:pt>
                <c:pt idx="457">
                  <c:v>39</c:v>
                </c:pt>
                <c:pt idx="458">
                  <c:v>39</c:v>
                </c:pt>
                <c:pt idx="459">
                  <c:v>39</c:v>
                </c:pt>
                <c:pt idx="460">
                  <c:v>39</c:v>
                </c:pt>
                <c:pt idx="461">
                  <c:v>39</c:v>
                </c:pt>
                <c:pt idx="462">
                  <c:v>39</c:v>
                </c:pt>
                <c:pt idx="463">
                  <c:v>39</c:v>
                </c:pt>
                <c:pt idx="464">
                  <c:v>39</c:v>
                </c:pt>
                <c:pt idx="465">
                  <c:v>39</c:v>
                </c:pt>
                <c:pt idx="466">
                  <c:v>39</c:v>
                </c:pt>
                <c:pt idx="467">
                  <c:v>39</c:v>
                </c:pt>
                <c:pt idx="468">
                  <c:v>39</c:v>
                </c:pt>
                <c:pt idx="469">
                  <c:v>39</c:v>
                </c:pt>
                <c:pt idx="470">
                  <c:v>39</c:v>
                </c:pt>
                <c:pt idx="471">
                  <c:v>39</c:v>
                </c:pt>
                <c:pt idx="472">
                  <c:v>39</c:v>
                </c:pt>
                <c:pt idx="473">
                  <c:v>39</c:v>
                </c:pt>
                <c:pt idx="474">
                  <c:v>39</c:v>
                </c:pt>
                <c:pt idx="475">
                  <c:v>39</c:v>
                </c:pt>
                <c:pt idx="476">
                  <c:v>39</c:v>
                </c:pt>
                <c:pt idx="477">
                  <c:v>39</c:v>
                </c:pt>
                <c:pt idx="478">
                  <c:v>39</c:v>
                </c:pt>
                <c:pt idx="479">
                  <c:v>39</c:v>
                </c:pt>
                <c:pt idx="480">
                  <c:v>39</c:v>
                </c:pt>
                <c:pt idx="481">
                  <c:v>39</c:v>
                </c:pt>
                <c:pt idx="482">
                  <c:v>39</c:v>
                </c:pt>
                <c:pt idx="483">
                  <c:v>39</c:v>
                </c:pt>
                <c:pt idx="484">
                  <c:v>39</c:v>
                </c:pt>
                <c:pt idx="485">
                  <c:v>39</c:v>
                </c:pt>
                <c:pt idx="486">
                  <c:v>39</c:v>
                </c:pt>
                <c:pt idx="487">
                  <c:v>39</c:v>
                </c:pt>
                <c:pt idx="488">
                  <c:v>39</c:v>
                </c:pt>
                <c:pt idx="489">
                  <c:v>39</c:v>
                </c:pt>
                <c:pt idx="490">
                  <c:v>39</c:v>
                </c:pt>
                <c:pt idx="491">
                  <c:v>39</c:v>
                </c:pt>
                <c:pt idx="492">
                  <c:v>39</c:v>
                </c:pt>
                <c:pt idx="493">
                  <c:v>39</c:v>
                </c:pt>
                <c:pt idx="494">
                  <c:v>39</c:v>
                </c:pt>
                <c:pt idx="495">
                  <c:v>39</c:v>
                </c:pt>
                <c:pt idx="496">
                  <c:v>39</c:v>
                </c:pt>
                <c:pt idx="497">
                  <c:v>39</c:v>
                </c:pt>
                <c:pt idx="498">
                  <c:v>39</c:v>
                </c:pt>
                <c:pt idx="499">
                  <c:v>39</c:v>
                </c:pt>
                <c:pt idx="500">
                  <c:v>39</c:v>
                </c:pt>
                <c:pt idx="501">
                  <c:v>39</c:v>
                </c:pt>
                <c:pt idx="502">
                  <c:v>39</c:v>
                </c:pt>
                <c:pt idx="503">
                  <c:v>39</c:v>
                </c:pt>
                <c:pt idx="504">
                  <c:v>39</c:v>
                </c:pt>
                <c:pt idx="505">
                  <c:v>39</c:v>
                </c:pt>
                <c:pt idx="506">
                  <c:v>39</c:v>
                </c:pt>
                <c:pt idx="507">
                  <c:v>39</c:v>
                </c:pt>
                <c:pt idx="508">
                  <c:v>39</c:v>
                </c:pt>
                <c:pt idx="509">
                  <c:v>39</c:v>
                </c:pt>
                <c:pt idx="510">
                  <c:v>39</c:v>
                </c:pt>
                <c:pt idx="511">
                  <c:v>39</c:v>
                </c:pt>
                <c:pt idx="512">
                  <c:v>39</c:v>
                </c:pt>
                <c:pt idx="513">
                  <c:v>39</c:v>
                </c:pt>
                <c:pt idx="514">
                  <c:v>39</c:v>
                </c:pt>
                <c:pt idx="515">
                  <c:v>39</c:v>
                </c:pt>
                <c:pt idx="516">
                  <c:v>39</c:v>
                </c:pt>
                <c:pt idx="517">
                  <c:v>39</c:v>
                </c:pt>
                <c:pt idx="518">
                  <c:v>39</c:v>
                </c:pt>
                <c:pt idx="519">
                  <c:v>39</c:v>
                </c:pt>
                <c:pt idx="520">
                  <c:v>39</c:v>
                </c:pt>
                <c:pt idx="521">
                  <c:v>39</c:v>
                </c:pt>
                <c:pt idx="522">
                  <c:v>39</c:v>
                </c:pt>
                <c:pt idx="523">
                  <c:v>39</c:v>
                </c:pt>
                <c:pt idx="524">
                  <c:v>39</c:v>
                </c:pt>
                <c:pt idx="525">
                  <c:v>39</c:v>
                </c:pt>
                <c:pt idx="526">
                  <c:v>39</c:v>
                </c:pt>
                <c:pt idx="527">
                  <c:v>39</c:v>
                </c:pt>
                <c:pt idx="528">
                  <c:v>39</c:v>
                </c:pt>
                <c:pt idx="529">
                  <c:v>39</c:v>
                </c:pt>
                <c:pt idx="530">
                  <c:v>39</c:v>
                </c:pt>
                <c:pt idx="531">
                  <c:v>39</c:v>
                </c:pt>
                <c:pt idx="532">
                  <c:v>39</c:v>
                </c:pt>
                <c:pt idx="533">
                  <c:v>39</c:v>
                </c:pt>
                <c:pt idx="534">
                  <c:v>39</c:v>
                </c:pt>
                <c:pt idx="535">
                  <c:v>39</c:v>
                </c:pt>
                <c:pt idx="536">
                  <c:v>39</c:v>
                </c:pt>
                <c:pt idx="537">
                  <c:v>39</c:v>
                </c:pt>
                <c:pt idx="538">
                  <c:v>39</c:v>
                </c:pt>
                <c:pt idx="539">
                  <c:v>39</c:v>
                </c:pt>
                <c:pt idx="540">
                  <c:v>39</c:v>
                </c:pt>
                <c:pt idx="541">
                  <c:v>39</c:v>
                </c:pt>
                <c:pt idx="542">
                  <c:v>39</c:v>
                </c:pt>
                <c:pt idx="543">
                  <c:v>39</c:v>
                </c:pt>
                <c:pt idx="544">
                  <c:v>39</c:v>
                </c:pt>
                <c:pt idx="545">
                  <c:v>39</c:v>
                </c:pt>
                <c:pt idx="546">
                  <c:v>39</c:v>
                </c:pt>
                <c:pt idx="547">
                  <c:v>39</c:v>
                </c:pt>
                <c:pt idx="548">
                  <c:v>39</c:v>
                </c:pt>
                <c:pt idx="549">
                  <c:v>39</c:v>
                </c:pt>
                <c:pt idx="550">
                  <c:v>39</c:v>
                </c:pt>
                <c:pt idx="551">
                  <c:v>39</c:v>
                </c:pt>
                <c:pt idx="552">
                  <c:v>39</c:v>
                </c:pt>
                <c:pt idx="553">
                  <c:v>39</c:v>
                </c:pt>
                <c:pt idx="554">
                  <c:v>39</c:v>
                </c:pt>
                <c:pt idx="555">
                  <c:v>39</c:v>
                </c:pt>
                <c:pt idx="556">
                  <c:v>39</c:v>
                </c:pt>
                <c:pt idx="557">
                  <c:v>39</c:v>
                </c:pt>
                <c:pt idx="558">
                  <c:v>39</c:v>
                </c:pt>
                <c:pt idx="559">
                  <c:v>39</c:v>
                </c:pt>
                <c:pt idx="560">
                  <c:v>39</c:v>
                </c:pt>
                <c:pt idx="561">
                  <c:v>39</c:v>
                </c:pt>
                <c:pt idx="562">
                  <c:v>39</c:v>
                </c:pt>
                <c:pt idx="563">
                  <c:v>39</c:v>
                </c:pt>
                <c:pt idx="564">
                  <c:v>39</c:v>
                </c:pt>
                <c:pt idx="565">
                  <c:v>39</c:v>
                </c:pt>
                <c:pt idx="566">
                  <c:v>39</c:v>
                </c:pt>
                <c:pt idx="567">
                  <c:v>39</c:v>
                </c:pt>
                <c:pt idx="568">
                  <c:v>39</c:v>
                </c:pt>
                <c:pt idx="569">
                  <c:v>39</c:v>
                </c:pt>
                <c:pt idx="570">
                  <c:v>39</c:v>
                </c:pt>
                <c:pt idx="571">
                  <c:v>39</c:v>
                </c:pt>
                <c:pt idx="572">
                  <c:v>39</c:v>
                </c:pt>
                <c:pt idx="573">
                  <c:v>39</c:v>
                </c:pt>
                <c:pt idx="574">
                  <c:v>39</c:v>
                </c:pt>
                <c:pt idx="575">
                  <c:v>39</c:v>
                </c:pt>
                <c:pt idx="576">
                  <c:v>39</c:v>
                </c:pt>
                <c:pt idx="577">
                  <c:v>39</c:v>
                </c:pt>
                <c:pt idx="578">
                  <c:v>39</c:v>
                </c:pt>
                <c:pt idx="579">
                  <c:v>39</c:v>
                </c:pt>
                <c:pt idx="580">
                  <c:v>39</c:v>
                </c:pt>
                <c:pt idx="581">
                  <c:v>39</c:v>
                </c:pt>
                <c:pt idx="582">
                  <c:v>39</c:v>
                </c:pt>
                <c:pt idx="583">
                  <c:v>39</c:v>
                </c:pt>
                <c:pt idx="584">
                  <c:v>39</c:v>
                </c:pt>
                <c:pt idx="585">
                  <c:v>39</c:v>
                </c:pt>
                <c:pt idx="586">
                  <c:v>39</c:v>
                </c:pt>
                <c:pt idx="587">
                  <c:v>39</c:v>
                </c:pt>
                <c:pt idx="588">
                  <c:v>39</c:v>
                </c:pt>
                <c:pt idx="589">
                  <c:v>39</c:v>
                </c:pt>
                <c:pt idx="590">
                  <c:v>39</c:v>
                </c:pt>
                <c:pt idx="591">
                  <c:v>39</c:v>
                </c:pt>
                <c:pt idx="592">
                  <c:v>39</c:v>
                </c:pt>
                <c:pt idx="593">
                  <c:v>39</c:v>
                </c:pt>
                <c:pt idx="594">
                  <c:v>39</c:v>
                </c:pt>
                <c:pt idx="595">
                  <c:v>39</c:v>
                </c:pt>
                <c:pt idx="596">
                  <c:v>39</c:v>
                </c:pt>
                <c:pt idx="597">
                  <c:v>39</c:v>
                </c:pt>
                <c:pt idx="598">
                  <c:v>39</c:v>
                </c:pt>
                <c:pt idx="599">
                  <c:v>39</c:v>
                </c:pt>
                <c:pt idx="600">
                  <c:v>39</c:v>
                </c:pt>
                <c:pt idx="601">
                  <c:v>39</c:v>
                </c:pt>
                <c:pt idx="602">
                  <c:v>39</c:v>
                </c:pt>
                <c:pt idx="603">
                  <c:v>39</c:v>
                </c:pt>
                <c:pt idx="604">
                  <c:v>39</c:v>
                </c:pt>
                <c:pt idx="605">
                  <c:v>39</c:v>
                </c:pt>
                <c:pt idx="606">
                  <c:v>39</c:v>
                </c:pt>
                <c:pt idx="607">
                  <c:v>39</c:v>
                </c:pt>
                <c:pt idx="608">
                  <c:v>39</c:v>
                </c:pt>
                <c:pt idx="609">
                  <c:v>39</c:v>
                </c:pt>
                <c:pt idx="610">
                  <c:v>39</c:v>
                </c:pt>
                <c:pt idx="611">
                  <c:v>39</c:v>
                </c:pt>
                <c:pt idx="612">
                  <c:v>39</c:v>
                </c:pt>
                <c:pt idx="613">
                  <c:v>39</c:v>
                </c:pt>
                <c:pt idx="614">
                  <c:v>39</c:v>
                </c:pt>
                <c:pt idx="615">
                  <c:v>39</c:v>
                </c:pt>
                <c:pt idx="616">
                  <c:v>39</c:v>
                </c:pt>
                <c:pt idx="617">
                  <c:v>39</c:v>
                </c:pt>
                <c:pt idx="618">
                  <c:v>39</c:v>
                </c:pt>
                <c:pt idx="619">
                  <c:v>39</c:v>
                </c:pt>
                <c:pt idx="620">
                  <c:v>39</c:v>
                </c:pt>
                <c:pt idx="621">
                  <c:v>39</c:v>
                </c:pt>
                <c:pt idx="622">
                  <c:v>39</c:v>
                </c:pt>
                <c:pt idx="623">
                  <c:v>39</c:v>
                </c:pt>
                <c:pt idx="624">
                  <c:v>39</c:v>
                </c:pt>
                <c:pt idx="625">
                  <c:v>39</c:v>
                </c:pt>
                <c:pt idx="626">
                  <c:v>39</c:v>
                </c:pt>
                <c:pt idx="627">
                  <c:v>39</c:v>
                </c:pt>
                <c:pt idx="628">
                  <c:v>39</c:v>
                </c:pt>
                <c:pt idx="629">
                  <c:v>39</c:v>
                </c:pt>
                <c:pt idx="630">
                  <c:v>39</c:v>
                </c:pt>
                <c:pt idx="631">
                  <c:v>39</c:v>
                </c:pt>
                <c:pt idx="632">
                  <c:v>39</c:v>
                </c:pt>
                <c:pt idx="633">
                  <c:v>39</c:v>
                </c:pt>
                <c:pt idx="634">
                  <c:v>39</c:v>
                </c:pt>
                <c:pt idx="635">
                  <c:v>39</c:v>
                </c:pt>
                <c:pt idx="636">
                  <c:v>39</c:v>
                </c:pt>
                <c:pt idx="637">
                  <c:v>39</c:v>
                </c:pt>
                <c:pt idx="638">
                  <c:v>39</c:v>
                </c:pt>
                <c:pt idx="639">
                  <c:v>39</c:v>
                </c:pt>
                <c:pt idx="640">
                  <c:v>39</c:v>
                </c:pt>
                <c:pt idx="641">
                  <c:v>39</c:v>
                </c:pt>
                <c:pt idx="642">
                  <c:v>39</c:v>
                </c:pt>
                <c:pt idx="643">
                  <c:v>39</c:v>
                </c:pt>
                <c:pt idx="644">
                  <c:v>39</c:v>
                </c:pt>
                <c:pt idx="645">
                  <c:v>39</c:v>
                </c:pt>
                <c:pt idx="646">
                  <c:v>39</c:v>
                </c:pt>
                <c:pt idx="647">
                  <c:v>39</c:v>
                </c:pt>
                <c:pt idx="648">
                  <c:v>39</c:v>
                </c:pt>
                <c:pt idx="649">
                  <c:v>39</c:v>
                </c:pt>
                <c:pt idx="650">
                  <c:v>39</c:v>
                </c:pt>
                <c:pt idx="651">
                  <c:v>39</c:v>
                </c:pt>
                <c:pt idx="652">
                  <c:v>39</c:v>
                </c:pt>
                <c:pt idx="653">
                  <c:v>39</c:v>
                </c:pt>
                <c:pt idx="654">
                  <c:v>39</c:v>
                </c:pt>
                <c:pt idx="655">
                  <c:v>39</c:v>
                </c:pt>
                <c:pt idx="656">
                  <c:v>39</c:v>
                </c:pt>
                <c:pt idx="657">
                  <c:v>39</c:v>
                </c:pt>
                <c:pt idx="658">
                  <c:v>39</c:v>
                </c:pt>
                <c:pt idx="659">
                  <c:v>39</c:v>
                </c:pt>
                <c:pt idx="660">
                  <c:v>39</c:v>
                </c:pt>
                <c:pt idx="661">
                  <c:v>39</c:v>
                </c:pt>
                <c:pt idx="662">
                  <c:v>39</c:v>
                </c:pt>
                <c:pt idx="663">
                  <c:v>39</c:v>
                </c:pt>
                <c:pt idx="664">
                  <c:v>39</c:v>
                </c:pt>
                <c:pt idx="665">
                  <c:v>39</c:v>
                </c:pt>
                <c:pt idx="666">
                  <c:v>39</c:v>
                </c:pt>
                <c:pt idx="667">
                  <c:v>39</c:v>
                </c:pt>
                <c:pt idx="668">
                  <c:v>39</c:v>
                </c:pt>
                <c:pt idx="669">
                  <c:v>39</c:v>
                </c:pt>
                <c:pt idx="670">
                  <c:v>39</c:v>
                </c:pt>
                <c:pt idx="671">
                  <c:v>39</c:v>
                </c:pt>
                <c:pt idx="672">
                  <c:v>39</c:v>
                </c:pt>
                <c:pt idx="673">
                  <c:v>39</c:v>
                </c:pt>
                <c:pt idx="674">
                  <c:v>39</c:v>
                </c:pt>
                <c:pt idx="675">
                  <c:v>39</c:v>
                </c:pt>
                <c:pt idx="676">
                  <c:v>39</c:v>
                </c:pt>
                <c:pt idx="677">
                  <c:v>39</c:v>
                </c:pt>
                <c:pt idx="678">
                  <c:v>39</c:v>
                </c:pt>
                <c:pt idx="679">
                  <c:v>39</c:v>
                </c:pt>
                <c:pt idx="680">
                  <c:v>39</c:v>
                </c:pt>
                <c:pt idx="681">
                  <c:v>39</c:v>
                </c:pt>
                <c:pt idx="682">
                  <c:v>39</c:v>
                </c:pt>
                <c:pt idx="683">
                  <c:v>39</c:v>
                </c:pt>
                <c:pt idx="684">
                  <c:v>39</c:v>
                </c:pt>
                <c:pt idx="685">
                  <c:v>39</c:v>
                </c:pt>
                <c:pt idx="686">
                  <c:v>39</c:v>
                </c:pt>
                <c:pt idx="687">
                  <c:v>39</c:v>
                </c:pt>
                <c:pt idx="688">
                  <c:v>39</c:v>
                </c:pt>
                <c:pt idx="689">
                  <c:v>39</c:v>
                </c:pt>
                <c:pt idx="690">
                  <c:v>39</c:v>
                </c:pt>
                <c:pt idx="691">
                  <c:v>39</c:v>
                </c:pt>
                <c:pt idx="692">
                  <c:v>39</c:v>
                </c:pt>
                <c:pt idx="693">
                  <c:v>39</c:v>
                </c:pt>
                <c:pt idx="694">
                  <c:v>39</c:v>
                </c:pt>
                <c:pt idx="695">
                  <c:v>39</c:v>
                </c:pt>
                <c:pt idx="696">
                  <c:v>39</c:v>
                </c:pt>
                <c:pt idx="697">
                  <c:v>39</c:v>
                </c:pt>
                <c:pt idx="698">
                  <c:v>39</c:v>
                </c:pt>
                <c:pt idx="699">
                  <c:v>39</c:v>
                </c:pt>
                <c:pt idx="700">
                  <c:v>39</c:v>
                </c:pt>
                <c:pt idx="701">
                  <c:v>39</c:v>
                </c:pt>
                <c:pt idx="702">
                  <c:v>39</c:v>
                </c:pt>
                <c:pt idx="703">
                  <c:v>39</c:v>
                </c:pt>
                <c:pt idx="704">
                  <c:v>39</c:v>
                </c:pt>
                <c:pt idx="705">
                  <c:v>39</c:v>
                </c:pt>
                <c:pt idx="706">
                  <c:v>39</c:v>
                </c:pt>
                <c:pt idx="707">
                  <c:v>39</c:v>
                </c:pt>
                <c:pt idx="708">
                  <c:v>39</c:v>
                </c:pt>
                <c:pt idx="709">
                  <c:v>39</c:v>
                </c:pt>
                <c:pt idx="710">
                  <c:v>39</c:v>
                </c:pt>
                <c:pt idx="711">
                  <c:v>39</c:v>
                </c:pt>
                <c:pt idx="712">
                  <c:v>39</c:v>
                </c:pt>
                <c:pt idx="713">
                  <c:v>39</c:v>
                </c:pt>
                <c:pt idx="714">
                  <c:v>39</c:v>
                </c:pt>
                <c:pt idx="715">
                  <c:v>39</c:v>
                </c:pt>
                <c:pt idx="716">
                  <c:v>39</c:v>
                </c:pt>
                <c:pt idx="717">
                  <c:v>39</c:v>
                </c:pt>
                <c:pt idx="718">
                  <c:v>39</c:v>
                </c:pt>
                <c:pt idx="719">
                  <c:v>39</c:v>
                </c:pt>
                <c:pt idx="720">
                  <c:v>39</c:v>
                </c:pt>
                <c:pt idx="721">
                  <c:v>39</c:v>
                </c:pt>
                <c:pt idx="722">
                  <c:v>39</c:v>
                </c:pt>
                <c:pt idx="723">
                  <c:v>39</c:v>
                </c:pt>
                <c:pt idx="724">
                  <c:v>39</c:v>
                </c:pt>
                <c:pt idx="725">
                  <c:v>39</c:v>
                </c:pt>
                <c:pt idx="726">
                  <c:v>39</c:v>
                </c:pt>
                <c:pt idx="727">
                  <c:v>39</c:v>
                </c:pt>
                <c:pt idx="728">
                  <c:v>39</c:v>
                </c:pt>
                <c:pt idx="729">
                  <c:v>39</c:v>
                </c:pt>
                <c:pt idx="730">
                  <c:v>39</c:v>
                </c:pt>
                <c:pt idx="731">
                  <c:v>39</c:v>
                </c:pt>
                <c:pt idx="732">
                  <c:v>39</c:v>
                </c:pt>
                <c:pt idx="733">
                  <c:v>39</c:v>
                </c:pt>
                <c:pt idx="734">
                  <c:v>39</c:v>
                </c:pt>
                <c:pt idx="735">
                  <c:v>39</c:v>
                </c:pt>
                <c:pt idx="736">
                  <c:v>39</c:v>
                </c:pt>
                <c:pt idx="737">
                  <c:v>39</c:v>
                </c:pt>
                <c:pt idx="738">
                  <c:v>39</c:v>
                </c:pt>
                <c:pt idx="739">
                  <c:v>39</c:v>
                </c:pt>
                <c:pt idx="740">
                  <c:v>39</c:v>
                </c:pt>
                <c:pt idx="741">
                  <c:v>39</c:v>
                </c:pt>
                <c:pt idx="742">
                  <c:v>39</c:v>
                </c:pt>
                <c:pt idx="743">
                  <c:v>39</c:v>
                </c:pt>
                <c:pt idx="744">
                  <c:v>39</c:v>
                </c:pt>
                <c:pt idx="745">
                  <c:v>39</c:v>
                </c:pt>
                <c:pt idx="746">
                  <c:v>39</c:v>
                </c:pt>
                <c:pt idx="747">
                  <c:v>39</c:v>
                </c:pt>
                <c:pt idx="748">
                  <c:v>39</c:v>
                </c:pt>
                <c:pt idx="749">
                  <c:v>39</c:v>
                </c:pt>
                <c:pt idx="750">
                  <c:v>39</c:v>
                </c:pt>
                <c:pt idx="751">
                  <c:v>39</c:v>
                </c:pt>
                <c:pt idx="752">
                  <c:v>39</c:v>
                </c:pt>
                <c:pt idx="753">
                  <c:v>39</c:v>
                </c:pt>
                <c:pt idx="754">
                  <c:v>39</c:v>
                </c:pt>
                <c:pt idx="755">
                  <c:v>39</c:v>
                </c:pt>
                <c:pt idx="756">
                  <c:v>39</c:v>
                </c:pt>
                <c:pt idx="757">
                  <c:v>39</c:v>
                </c:pt>
                <c:pt idx="758">
                  <c:v>39</c:v>
                </c:pt>
                <c:pt idx="759">
                  <c:v>39</c:v>
                </c:pt>
                <c:pt idx="760">
                  <c:v>39</c:v>
                </c:pt>
                <c:pt idx="761">
                  <c:v>39</c:v>
                </c:pt>
                <c:pt idx="762">
                  <c:v>39</c:v>
                </c:pt>
                <c:pt idx="763">
                  <c:v>39</c:v>
                </c:pt>
                <c:pt idx="764">
                  <c:v>39</c:v>
                </c:pt>
                <c:pt idx="765">
                  <c:v>39</c:v>
                </c:pt>
                <c:pt idx="766">
                  <c:v>39</c:v>
                </c:pt>
                <c:pt idx="767">
                  <c:v>39</c:v>
                </c:pt>
                <c:pt idx="768">
                  <c:v>39</c:v>
                </c:pt>
                <c:pt idx="769">
                  <c:v>39</c:v>
                </c:pt>
                <c:pt idx="770">
                  <c:v>39</c:v>
                </c:pt>
                <c:pt idx="771">
                  <c:v>39</c:v>
                </c:pt>
                <c:pt idx="772">
                  <c:v>39</c:v>
                </c:pt>
                <c:pt idx="773">
                  <c:v>39</c:v>
                </c:pt>
                <c:pt idx="774">
                  <c:v>39</c:v>
                </c:pt>
                <c:pt idx="775">
                  <c:v>39</c:v>
                </c:pt>
                <c:pt idx="776">
                  <c:v>39</c:v>
                </c:pt>
                <c:pt idx="777">
                  <c:v>39</c:v>
                </c:pt>
                <c:pt idx="778">
                  <c:v>39</c:v>
                </c:pt>
                <c:pt idx="779">
                  <c:v>39</c:v>
                </c:pt>
                <c:pt idx="780">
                  <c:v>39</c:v>
                </c:pt>
                <c:pt idx="781">
                  <c:v>39</c:v>
                </c:pt>
                <c:pt idx="782">
                  <c:v>39</c:v>
                </c:pt>
                <c:pt idx="783">
                  <c:v>39</c:v>
                </c:pt>
                <c:pt idx="784">
                  <c:v>39</c:v>
                </c:pt>
                <c:pt idx="785">
                  <c:v>39</c:v>
                </c:pt>
                <c:pt idx="786">
                  <c:v>39</c:v>
                </c:pt>
                <c:pt idx="787">
                  <c:v>39</c:v>
                </c:pt>
                <c:pt idx="788">
                  <c:v>39</c:v>
                </c:pt>
                <c:pt idx="789">
                  <c:v>39</c:v>
                </c:pt>
                <c:pt idx="790">
                  <c:v>39</c:v>
                </c:pt>
                <c:pt idx="791">
                  <c:v>39</c:v>
                </c:pt>
                <c:pt idx="792">
                  <c:v>39</c:v>
                </c:pt>
                <c:pt idx="793">
                  <c:v>39</c:v>
                </c:pt>
                <c:pt idx="794">
                  <c:v>39</c:v>
                </c:pt>
                <c:pt idx="795">
                  <c:v>39</c:v>
                </c:pt>
                <c:pt idx="796">
                  <c:v>39</c:v>
                </c:pt>
                <c:pt idx="797">
                  <c:v>39</c:v>
                </c:pt>
                <c:pt idx="798">
                  <c:v>39</c:v>
                </c:pt>
                <c:pt idx="799">
                  <c:v>39</c:v>
                </c:pt>
                <c:pt idx="800">
                  <c:v>39</c:v>
                </c:pt>
                <c:pt idx="801">
                  <c:v>39</c:v>
                </c:pt>
                <c:pt idx="802">
                  <c:v>39</c:v>
                </c:pt>
                <c:pt idx="803">
                  <c:v>39</c:v>
                </c:pt>
                <c:pt idx="804">
                  <c:v>39</c:v>
                </c:pt>
                <c:pt idx="805">
                  <c:v>39</c:v>
                </c:pt>
                <c:pt idx="806">
                  <c:v>39</c:v>
                </c:pt>
                <c:pt idx="807">
                  <c:v>39</c:v>
                </c:pt>
                <c:pt idx="808">
                  <c:v>39</c:v>
                </c:pt>
                <c:pt idx="809">
                  <c:v>39</c:v>
                </c:pt>
                <c:pt idx="810">
                  <c:v>39</c:v>
                </c:pt>
                <c:pt idx="811">
                  <c:v>39</c:v>
                </c:pt>
                <c:pt idx="812">
                  <c:v>39</c:v>
                </c:pt>
                <c:pt idx="813">
                  <c:v>39</c:v>
                </c:pt>
                <c:pt idx="814">
                  <c:v>39</c:v>
                </c:pt>
                <c:pt idx="815">
                  <c:v>39</c:v>
                </c:pt>
                <c:pt idx="816">
                  <c:v>39</c:v>
                </c:pt>
                <c:pt idx="817">
                  <c:v>39</c:v>
                </c:pt>
                <c:pt idx="818">
                  <c:v>39</c:v>
                </c:pt>
                <c:pt idx="819">
                  <c:v>39</c:v>
                </c:pt>
                <c:pt idx="820">
                  <c:v>39</c:v>
                </c:pt>
                <c:pt idx="821">
                  <c:v>39</c:v>
                </c:pt>
                <c:pt idx="822">
                  <c:v>39</c:v>
                </c:pt>
                <c:pt idx="823">
                  <c:v>39</c:v>
                </c:pt>
                <c:pt idx="824">
                  <c:v>39</c:v>
                </c:pt>
                <c:pt idx="825">
                  <c:v>39</c:v>
                </c:pt>
                <c:pt idx="826">
                  <c:v>39</c:v>
                </c:pt>
                <c:pt idx="827">
                  <c:v>39</c:v>
                </c:pt>
                <c:pt idx="828">
                  <c:v>39</c:v>
                </c:pt>
                <c:pt idx="829">
                  <c:v>39</c:v>
                </c:pt>
                <c:pt idx="830">
                  <c:v>39</c:v>
                </c:pt>
                <c:pt idx="831">
                  <c:v>39</c:v>
                </c:pt>
                <c:pt idx="832">
                  <c:v>39</c:v>
                </c:pt>
                <c:pt idx="833">
                  <c:v>39</c:v>
                </c:pt>
                <c:pt idx="834">
                  <c:v>39</c:v>
                </c:pt>
                <c:pt idx="835">
                  <c:v>39</c:v>
                </c:pt>
                <c:pt idx="836">
                  <c:v>39</c:v>
                </c:pt>
                <c:pt idx="837">
                  <c:v>39</c:v>
                </c:pt>
                <c:pt idx="838">
                  <c:v>39</c:v>
                </c:pt>
                <c:pt idx="839">
                  <c:v>39</c:v>
                </c:pt>
                <c:pt idx="840">
                  <c:v>39</c:v>
                </c:pt>
                <c:pt idx="841">
                  <c:v>39</c:v>
                </c:pt>
                <c:pt idx="842">
                  <c:v>39</c:v>
                </c:pt>
                <c:pt idx="843">
                  <c:v>39</c:v>
                </c:pt>
                <c:pt idx="844">
                  <c:v>39</c:v>
                </c:pt>
                <c:pt idx="845">
                  <c:v>39</c:v>
                </c:pt>
                <c:pt idx="846">
                  <c:v>39</c:v>
                </c:pt>
                <c:pt idx="847">
                  <c:v>39</c:v>
                </c:pt>
                <c:pt idx="848">
                  <c:v>39</c:v>
                </c:pt>
                <c:pt idx="849">
                  <c:v>39</c:v>
                </c:pt>
                <c:pt idx="850">
                  <c:v>39</c:v>
                </c:pt>
                <c:pt idx="851">
                  <c:v>39</c:v>
                </c:pt>
                <c:pt idx="852">
                  <c:v>39</c:v>
                </c:pt>
                <c:pt idx="853">
                  <c:v>39</c:v>
                </c:pt>
                <c:pt idx="854">
                  <c:v>39</c:v>
                </c:pt>
                <c:pt idx="855">
                  <c:v>39</c:v>
                </c:pt>
                <c:pt idx="856">
                  <c:v>39</c:v>
                </c:pt>
                <c:pt idx="857">
                  <c:v>39</c:v>
                </c:pt>
                <c:pt idx="858">
                  <c:v>39</c:v>
                </c:pt>
                <c:pt idx="859">
                  <c:v>39</c:v>
                </c:pt>
                <c:pt idx="860">
                  <c:v>39</c:v>
                </c:pt>
                <c:pt idx="861">
                  <c:v>39</c:v>
                </c:pt>
                <c:pt idx="862">
                  <c:v>39</c:v>
                </c:pt>
                <c:pt idx="863">
                  <c:v>39</c:v>
                </c:pt>
                <c:pt idx="864">
                  <c:v>39</c:v>
                </c:pt>
                <c:pt idx="865">
                  <c:v>39</c:v>
                </c:pt>
                <c:pt idx="866">
                  <c:v>39</c:v>
                </c:pt>
                <c:pt idx="867">
                  <c:v>39</c:v>
                </c:pt>
                <c:pt idx="868">
                  <c:v>39</c:v>
                </c:pt>
                <c:pt idx="869">
                  <c:v>39</c:v>
                </c:pt>
                <c:pt idx="870">
                  <c:v>39</c:v>
                </c:pt>
                <c:pt idx="871">
                  <c:v>39</c:v>
                </c:pt>
                <c:pt idx="872">
                  <c:v>39</c:v>
                </c:pt>
                <c:pt idx="873">
                  <c:v>39</c:v>
                </c:pt>
                <c:pt idx="874">
                  <c:v>39</c:v>
                </c:pt>
                <c:pt idx="875">
                  <c:v>39</c:v>
                </c:pt>
                <c:pt idx="876">
                  <c:v>39</c:v>
                </c:pt>
                <c:pt idx="877">
                  <c:v>39</c:v>
                </c:pt>
                <c:pt idx="878">
                  <c:v>39</c:v>
                </c:pt>
                <c:pt idx="879">
                  <c:v>39</c:v>
                </c:pt>
                <c:pt idx="880">
                  <c:v>39</c:v>
                </c:pt>
                <c:pt idx="881">
                  <c:v>39</c:v>
                </c:pt>
                <c:pt idx="882">
                  <c:v>39</c:v>
                </c:pt>
                <c:pt idx="883">
                  <c:v>39</c:v>
                </c:pt>
                <c:pt idx="884">
                  <c:v>39</c:v>
                </c:pt>
                <c:pt idx="885">
                  <c:v>39</c:v>
                </c:pt>
                <c:pt idx="886">
                  <c:v>39</c:v>
                </c:pt>
                <c:pt idx="887">
                  <c:v>39</c:v>
                </c:pt>
                <c:pt idx="888">
                  <c:v>39</c:v>
                </c:pt>
                <c:pt idx="889">
                  <c:v>39</c:v>
                </c:pt>
                <c:pt idx="890">
                  <c:v>39</c:v>
                </c:pt>
                <c:pt idx="891">
                  <c:v>39</c:v>
                </c:pt>
                <c:pt idx="892">
                  <c:v>39</c:v>
                </c:pt>
                <c:pt idx="893">
                  <c:v>39</c:v>
                </c:pt>
                <c:pt idx="894">
                  <c:v>39</c:v>
                </c:pt>
                <c:pt idx="895">
                  <c:v>39</c:v>
                </c:pt>
                <c:pt idx="896">
                  <c:v>39</c:v>
                </c:pt>
                <c:pt idx="897">
                  <c:v>39</c:v>
                </c:pt>
                <c:pt idx="898">
                  <c:v>39</c:v>
                </c:pt>
                <c:pt idx="899">
                  <c:v>39</c:v>
                </c:pt>
                <c:pt idx="900">
                  <c:v>39</c:v>
                </c:pt>
                <c:pt idx="901">
                  <c:v>39</c:v>
                </c:pt>
                <c:pt idx="902">
                  <c:v>39</c:v>
                </c:pt>
                <c:pt idx="903">
                  <c:v>39</c:v>
                </c:pt>
                <c:pt idx="904">
                  <c:v>39</c:v>
                </c:pt>
                <c:pt idx="905">
                  <c:v>39</c:v>
                </c:pt>
                <c:pt idx="906">
                  <c:v>39</c:v>
                </c:pt>
                <c:pt idx="907">
                  <c:v>39</c:v>
                </c:pt>
                <c:pt idx="908">
                  <c:v>39</c:v>
                </c:pt>
                <c:pt idx="909">
                  <c:v>39</c:v>
                </c:pt>
                <c:pt idx="910">
                  <c:v>39</c:v>
                </c:pt>
                <c:pt idx="911">
                  <c:v>39</c:v>
                </c:pt>
                <c:pt idx="912">
                  <c:v>39</c:v>
                </c:pt>
                <c:pt idx="913">
                  <c:v>39</c:v>
                </c:pt>
                <c:pt idx="914">
                  <c:v>39</c:v>
                </c:pt>
                <c:pt idx="915">
                  <c:v>39</c:v>
                </c:pt>
                <c:pt idx="916">
                  <c:v>39</c:v>
                </c:pt>
                <c:pt idx="917">
                  <c:v>39</c:v>
                </c:pt>
                <c:pt idx="918">
                  <c:v>39</c:v>
                </c:pt>
                <c:pt idx="919">
                  <c:v>39</c:v>
                </c:pt>
                <c:pt idx="920">
                  <c:v>39</c:v>
                </c:pt>
                <c:pt idx="921">
                  <c:v>39</c:v>
                </c:pt>
                <c:pt idx="922">
                  <c:v>39</c:v>
                </c:pt>
                <c:pt idx="923">
                  <c:v>39</c:v>
                </c:pt>
                <c:pt idx="924">
                  <c:v>39</c:v>
                </c:pt>
                <c:pt idx="925">
                  <c:v>39</c:v>
                </c:pt>
                <c:pt idx="926">
                  <c:v>39</c:v>
                </c:pt>
                <c:pt idx="927">
                  <c:v>39</c:v>
                </c:pt>
                <c:pt idx="928">
                  <c:v>39</c:v>
                </c:pt>
                <c:pt idx="929">
                  <c:v>39</c:v>
                </c:pt>
                <c:pt idx="930">
                  <c:v>39</c:v>
                </c:pt>
                <c:pt idx="931">
                  <c:v>39</c:v>
                </c:pt>
                <c:pt idx="932">
                  <c:v>39</c:v>
                </c:pt>
                <c:pt idx="933">
                  <c:v>39</c:v>
                </c:pt>
                <c:pt idx="934">
                  <c:v>39</c:v>
                </c:pt>
                <c:pt idx="935">
                  <c:v>39</c:v>
                </c:pt>
                <c:pt idx="936">
                  <c:v>39</c:v>
                </c:pt>
                <c:pt idx="937">
                  <c:v>39</c:v>
                </c:pt>
                <c:pt idx="938">
                  <c:v>39</c:v>
                </c:pt>
                <c:pt idx="939">
                  <c:v>39</c:v>
                </c:pt>
                <c:pt idx="940">
                  <c:v>39</c:v>
                </c:pt>
                <c:pt idx="941">
                  <c:v>39</c:v>
                </c:pt>
                <c:pt idx="942">
                  <c:v>39</c:v>
                </c:pt>
                <c:pt idx="943">
                  <c:v>39</c:v>
                </c:pt>
                <c:pt idx="944">
                  <c:v>39</c:v>
                </c:pt>
                <c:pt idx="945">
                  <c:v>39</c:v>
                </c:pt>
                <c:pt idx="946">
                  <c:v>39</c:v>
                </c:pt>
                <c:pt idx="947">
                  <c:v>39</c:v>
                </c:pt>
                <c:pt idx="948">
                  <c:v>39</c:v>
                </c:pt>
                <c:pt idx="949">
                  <c:v>39</c:v>
                </c:pt>
                <c:pt idx="950">
                  <c:v>39</c:v>
                </c:pt>
                <c:pt idx="951">
                  <c:v>39</c:v>
                </c:pt>
                <c:pt idx="952">
                  <c:v>39</c:v>
                </c:pt>
                <c:pt idx="953">
                  <c:v>39</c:v>
                </c:pt>
                <c:pt idx="954">
                  <c:v>39</c:v>
                </c:pt>
                <c:pt idx="955">
                  <c:v>39</c:v>
                </c:pt>
                <c:pt idx="956">
                  <c:v>39</c:v>
                </c:pt>
                <c:pt idx="957">
                  <c:v>39</c:v>
                </c:pt>
                <c:pt idx="958">
                  <c:v>39</c:v>
                </c:pt>
                <c:pt idx="959">
                  <c:v>39</c:v>
                </c:pt>
                <c:pt idx="960">
                  <c:v>39</c:v>
                </c:pt>
                <c:pt idx="961">
                  <c:v>39</c:v>
                </c:pt>
                <c:pt idx="962">
                  <c:v>39</c:v>
                </c:pt>
                <c:pt idx="963">
                  <c:v>39</c:v>
                </c:pt>
                <c:pt idx="964">
                  <c:v>39</c:v>
                </c:pt>
                <c:pt idx="965">
                  <c:v>39</c:v>
                </c:pt>
                <c:pt idx="966">
                  <c:v>39</c:v>
                </c:pt>
                <c:pt idx="967">
                  <c:v>39</c:v>
                </c:pt>
                <c:pt idx="968">
                  <c:v>39</c:v>
                </c:pt>
                <c:pt idx="969">
                  <c:v>39</c:v>
                </c:pt>
                <c:pt idx="970">
                  <c:v>39</c:v>
                </c:pt>
                <c:pt idx="971">
                  <c:v>39</c:v>
                </c:pt>
                <c:pt idx="972">
                  <c:v>39</c:v>
                </c:pt>
                <c:pt idx="973">
                  <c:v>39</c:v>
                </c:pt>
                <c:pt idx="974">
                  <c:v>39</c:v>
                </c:pt>
                <c:pt idx="975">
                  <c:v>39</c:v>
                </c:pt>
                <c:pt idx="976">
                  <c:v>39</c:v>
                </c:pt>
                <c:pt idx="977">
                  <c:v>39</c:v>
                </c:pt>
                <c:pt idx="978">
                  <c:v>39</c:v>
                </c:pt>
                <c:pt idx="979">
                  <c:v>39</c:v>
                </c:pt>
                <c:pt idx="980">
                  <c:v>39</c:v>
                </c:pt>
                <c:pt idx="981">
                  <c:v>39</c:v>
                </c:pt>
                <c:pt idx="982">
                  <c:v>39</c:v>
                </c:pt>
                <c:pt idx="983">
                  <c:v>39</c:v>
                </c:pt>
                <c:pt idx="984">
                  <c:v>39</c:v>
                </c:pt>
                <c:pt idx="985">
                  <c:v>39</c:v>
                </c:pt>
                <c:pt idx="986">
                  <c:v>39</c:v>
                </c:pt>
                <c:pt idx="987">
                  <c:v>39</c:v>
                </c:pt>
                <c:pt idx="988">
                  <c:v>39</c:v>
                </c:pt>
                <c:pt idx="989">
                  <c:v>39</c:v>
                </c:pt>
                <c:pt idx="990">
                  <c:v>39</c:v>
                </c:pt>
                <c:pt idx="991">
                  <c:v>39</c:v>
                </c:pt>
                <c:pt idx="992">
                  <c:v>39</c:v>
                </c:pt>
                <c:pt idx="993">
                  <c:v>39</c:v>
                </c:pt>
                <c:pt idx="994">
                  <c:v>39</c:v>
                </c:pt>
                <c:pt idx="995">
                  <c:v>39</c:v>
                </c:pt>
                <c:pt idx="996">
                  <c:v>39</c:v>
                </c:pt>
                <c:pt idx="997">
                  <c:v>39</c:v>
                </c:pt>
                <c:pt idx="998">
                  <c:v>39</c:v>
                </c:pt>
                <c:pt idx="999">
                  <c:v>39</c:v>
                </c:pt>
                <c:pt idx="1000">
                  <c:v>39</c:v>
                </c:pt>
                <c:pt idx="1001">
                  <c:v>39</c:v>
                </c:pt>
                <c:pt idx="1002">
                  <c:v>39</c:v>
                </c:pt>
                <c:pt idx="1003">
                  <c:v>39</c:v>
                </c:pt>
                <c:pt idx="1004">
                  <c:v>39</c:v>
                </c:pt>
                <c:pt idx="1005">
                  <c:v>39</c:v>
                </c:pt>
                <c:pt idx="1006">
                  <c:v>39</c:v>
                </c:pt>
                <c:pt idx="1007">
                  <c:v>39</c:v>
                </c:pt>
                <c:pt idx="1008">
                  <c:v>39</c:v>
                </c:pt>
                <c:pt idx="1009">
                  <c:v>39</c:v>
                </c:pt>
                <c:pt idx="1010">
                  <c:v>39</c:v>
                </c:pt>
                <c:pt idx="1011">
                  <c:v>39</c:v>
                </c:pt>
                <c:pt idx="1012">
                  <c:v>39</c:v>
                </c:pt>
                <c:pt idx="1013">
                  <c:v>39</c:v>
                </c:pt>
                <c:pt idx="1014">
                  <c:v>39</c:v>
                </c:pt>
                <c:pt idx="1015">
                  <c:v>39</c:v>
                </c:pt>
                <c:pt idx="1016">
                  <c:v>39</c:v>
                </c:pt>
                <c:pt idx="1017">
                  <c:v>39</c:v>
                </c:pt>
                <c:pt idx="1018">
                  <c:v>39</c:v>
                </c:pt>
                <c:pt idx="1019">
                  <c:v>39</c:v>
                </c:pt>
                <c:pt idx="1020">
                  <c:v>39</c:v>
                </c:pt>
                <c:pt idx="1021">
                  <c:v>39</c:v>
                </c:pt>
                <c:pt idx="1022">
                  <c:v>39</c:v>
                </c:pt>
                <c:pt idx="1023">
                  <c:v>39</c:v>
                </c:pt>
                <c:pt idx="1024">
                  <c:v>39</c:v>
                </c:pt>
                <c:pt idx="1025">
                  <c:v>39</c:v>
                </c:pt>
                <c:pt idx="1026">
                  <c:v>39</c:v>
                </c:pt>
                <c:pt idx="1027">
                  <c:v>39</c:v>
                </c:pt>
                <c:pt idx="1028">
                  <c:v>39</c:v>
                </c:pt>
                <c:pt idx="1029">
                  <c:v>39</c:v>
                </c:pt>
                <c:pt idx="1030">
                  <c:v>39</c:v>
                </c:pt>
                <c:pt idx="1031">
                  <c:v>39</c:v>
                </c:pt>
                <c:pt idx="1032">
                  <c:v>39</c:v>
                </c:pt>
                <c:pt idx="1033">
                  <c:v>39</c:v>
                </c:pt>
                <c:pt idx="1034">
                  <c:v>39</c:v>
                </c:pt>
                <c:pt idx="1035">
                  <c:v>39</c:v>
                </c:pt>
                <c:pt idx="1036">
                  <c:v>39</c:v>
                </c:pt>
                <c:pt idx="1037">
                  <c:v>39</c:v>
                </c:pt>
                <c:pt idx="1038">
                  <c:v>39</c:v>
                </c:pt>
                <c:pt idx="1039">
                  <c:v>39</c:v>
                </c:pt>
                <c:pt idx="1040">
                  <c:v>39</c:v>
                </c:pt>
                <c:pt idx="1041">
                  <c:v>39</c:v>
                </c:pt>
                <c:pt idx="1042">
                  <c:v>39</c:v>
                </c:pt>
                <c:pt idx="1043">
                  <c:v>39</c:v>
                </c:pt>
                <c:pt idx="1044">
                  <c:v>39</c:v>
                </c:pt>
                <c:pt idx="1045">
                  <c:v>39</c:v>
                </c:pt>
                <c:pt idx="1046">
                  <c:v>39</c:v>
                </c:pt>
                <c:pt idx="1047">
                  <c:v>39</c:v>
                </c:pt>
                <c:pt idx="1048">
                  <c:v>39</c:v>
                </c:pt>
                <c:pt idx="1049">
                  <c:v>39</c:v>
                </c:pt>
                <c:pt idx="1050">
                  <c:v>39</c:v>
                </c:pt>
                <c:pt idx="1051">
                  <c:v>39</c:v>
                </c:pt>
                <c:pt idx="1052">
                  <c:v>39</c:v>
                </c:pt>
                <c:pt idx="1053">
                  <c:v>39</c:v>
                </c:pt>
                <c:pt idx="1054">
                  <c:v>39</c:v>
                </c:pt>
                <c:pt idx="1055">
                  <c:v>39</c:v>
                </c:pt>
                <c:pt idx="1056">
                  <c:v>39</c:v>
                </c:pt>
                <c:pt idx="1057">
                  <c:v>39</c:v>
                </c:pt>
                <c:pt idx="1058">
                  <c:v>39</c:v>
                </c:pt>
                <c:pt idx="1059">
                  <c:v>39</c:v>
                </c:pt>
                <c:pt idx="1060">
                  <c:v>39</c:v>
                </c:pt>
                <c:pt idx="1061">
                  <c:v>39</c:v>
                </c:pt>
                <c:pt idx="1062">
                  <c:v>39</c:v>
                </c:pt>
                <c:pt idx="1063">
                  <c:v>39</c:v>
                </c:pt>
                <c:pt idx="1064">
                  <c:v>39</c:v>
                </c:pt>
                <c:pt idx="1065">
                  <c:v>39</c:v>
                </c:pt>
                <c:pt idx="1066">
                  <c:v>39</c:v>
                </c:pt>
                <c:pt idx="1067">
                  <c:v>39</c:v>
                </c:pt>
                <c:pt idx="1068">
                  <c:v>39</c:v>
                </c:pt>
                <c:pt idx="1069">
                  <c:v>39</c:v>
                </c:pt>
                <c:pt idx="1070">
                  <c:v>39</c:v>
                </c:pt>
                <c:pt idx="1071">
                  <c:v>39</c:v>
                </c:pt>
                <c:pt idx="1072">
                  <c:v>39</c:v>
                </c:pt>
                <c:pt idx="1073">
                  <c:v>39</c:v>
                </c:pt>
                <c:pt idx="1074">
                  <c:v>39</c:v>
                </c:pt>
                <c:pt idx="1075">
                  <c:v>39</c:v>
                </c:pt>
                <c:pt idx="1076">
                  <c:v>39</c:v>
                </c:pt>
                <c:pt idx="1077">
                  <c:v>39</c:v>
                </c:pt>
                <c:pt idx="1078">
                  <c:v>39</c:v>
                </c:pt>
                <c:pt idx="1079">
                  <c:v>39</c:v>
                </c:pt>
                <c:pt idx="1080">
                  <c:v>39</c:v>
                </c:pt>
                <c:pt idx="1081">
                  <c:v>39</c:v>
                </c:pt>
                <c:pt idx="1082">
                  <c:v>39</c:v>
                </c:pt>
                <c:pt idx="1083">
                  <c:v>39</c:v>
                </c:pt>
                <c:pt idx="1084">
                  <c:v>39</c:v>
                </c:pt>
                <c:pt idx="1085">
                  <c:v>39</c:v>
                </c:pt>
                <c:pt idx="1086">
                  <c:v>39</c:v>
                </c:pt>
                <c:pt idx="1087">
                  <c:v>39</c:v>
                </c:pt>
                <c:pt idx="1088">
                  <c:v>39</c:v>
                </c:pt>
                <c:pt idx="1089">
                  <c:v>39</c:v>
                </c:pt>
                <c:pt idx="1090">
                  <c:v>39</c:v>
                </c:pt>
                <c:pt idx="1091">
                  <c:v>39</c:v>
                </c:pt>
                <c:pt idx="1092">
                  <c:v>39</c:v>
                </c:pt>
                <c:pt idx="1093">
                  <c:v>39</c:v>
                </c:pt>
                <c:pt idx="1094">
                  <c:v>39</c:v>
                </c:pt>
                <c:pt idx="1095">
                  <c:v>39</c:v>
                </c:pt>
                <c:pt idx="1096">
                  <c:v>39</c:v>
                </c:pt>
                <c:pt idx="1097">
                  <c:v>39</c:v>
                </c:pt>
                <c:pt idx="1098">
                  <c:v>39</c:v>
                </c:pt>
                <c:pt idx="1099">
                  <c:v>39</c:v>
                </c:pt>
                <c:pt idx="1100">
                  <c:v>39</c:v>
                </c:pt>
                <c:pt idx="1101">
                  <c:v>39</c:v>
                </c:pt>
                <c:pt idx="1102">
                  <c:v>39</c:v>
                </c:pt>
                <c:pt idx="1103">
                  <c:v>39</c:v>
                </c:pt>
                <c:pt idx="1104">
                  <c:v>39</c:v>
                </c:pt>
                <c:pt idx="1105">
                  <c:v>39</c:v>
                </c:pt>
                <c:pt idx="1106">
                  <c:v>39</c:v>
                </c:pt>
                <c:pt idx="1107">
                  <c:v>39</c:v>
                </c:pt>
                <c:pt idx="1108">
                  <c:v>39</c:v>
                </c:pt>
                <c:pt idx="1109">
                  <c:v>39</c:v>
                </c:pt>
                <c:pt idx="1110">
                  <c:v>39</c:v>
                </c:pt>
                <c:pt idx="1111">
                  <c:v>39</c:v>
                </c:pt>
                <c:pt idx="1112">
                  <c:v>39</c:v>
                </c:pt>
                <c:pt idx="1113">
                  <c:v>39</c:v>
                </c:pt>
                <c:pt idx="1114">
                  <c:v>39</c:v>
                </c:pt>
                <c:pt idx="1115">
                  <c:v>39</c:v>
                </c:pt>
                <c:pt idx="1116">
                  <c:v>39</c:v>
                </c:pt>
                <c:pt idx="1117">
                  <c:v>39</c:v>
                </c:pt>
                <c:pt idx="1118">
                  <c:v>39</c:v>
                </c:pt>
                <c:pt idx="1119">
                  <c:v>39</c:v>
                </c:pt>
                <c:pt idx="1120">
                  <c:v>39</c:v>
                </c:pt>
                <c:pt idx="1121">
                  <c:v>39</c:v>
                </c:pt>
                <c:pt idx="1122">
                  <c:v>39</c:v>
                </c:pt>
                <c:pt idx="1123">
                  <c:v>39</c:v>
                </c:pt>
                <c:pt idx="1124">
                  <c:v>39</c:v>
                </c:pt>
                <c:pt idx="1125">
                  <c:v>39</c:v>
                </c:pt>
                <c:pt idx="1126">
                  <c:v>39</c:v>
                </c:pt>
                <c:pt idx="1127">
                  <c:v>39</c:v>
                </c:pt>
                <c:pt idx="1128">
                  <c:v>39</c:v>
                </c:pt>
                <c:pt idx="1129">
                  <c:v>39</c:v>
                </c:pt>
                <c:pt idx="1130">
                  <c:v>39</c:v>
                </c:pt>
                <c:pt idx="1131">
                  <c:v>39</c:v>
                </c:pt>
                <c:pt idx="1132">
                  <c:v>39</c:v>
                </c:pt>
                <c:pt idx="1133">
                  <c:v>39</c:v>
                </c:pt>
                <c:pt idx="1134">
                  <c:v>39</c:v>
                </c:pt>
                <c:pt idx="1135">
                  <c:v>39</c:v>
                </c:pt>
                <c:pt idx="1136">
                  <c:v>39</c:v>
                </c:pt>
                <c:pt idx="1137">
                  <c:v>39</c:v>
                </c:pt>
                <c:pt idx="1138">
                  <c:v>39</c:v>
                </c:pt>
                <c:pt idx="1139">
                  <c:v>39</c:v>
                </c:pt>
                <c:pt idx="1140">
                  <c:v>39</c:v>
                </c:pt>
                <c:pt idx="1141">
                  <c:v>39</c:v>
                </c:pt>
                <c:pt idx="1142">
                  <c:v>39</c:v>
                </c:pt>
                <c:pt idx="1143">
                  <c:v>39</c:v>
                </c:pt>
                <c:pt idx="1144">
                  <c:v>39</c:v>
                </c:pt>
                <c:pt idx="1145">
                  <c:v>39</c:v>
                </c:pt>
                <c:pt idx="1146">
                  <c:v>39</c:v>
                </c:pt>
                <c:pt idx="1147">
                  <c:v>39</c:v>
                </c:pt>
                <c:pt idx="1148">
                  <c:v>39</c:v>
                </c:pt>
                <c:pt idx="1149">
                  <c:v>39</c:v>
                </c:pt>
                <c:pt idx="1150">
                  <c:v>39</c:v>
                </c:pt>
                <c:pt idx="1151">
                  <c:v>39</c:v>
                </c:pt>
                <c:pt idx="1152">
                  <c:v>39</c:v>
                </c:pt>
                <c:pt idx="1153">
                  <c:v>39</c:v>
                </c:pt>
                <c:pt idx="1154">
                  <c:v>39</c:v>
                </c:pt>
                <c:pt idx="1155">
                  <c:v>39</c:v>
                </c:pt>
                <c:pt idx="1156">
                  <c:v>39</c:v>
                </c:pt>
                <c:pt idx="1157">
                  <c:v>39</c:v>
                </c:pt>
                <c:pt idx="1158">
                  <c:v>39</c:v>
                </c:pt>
                <c:pt idx="1159">
                  <c:v>39</c:v>
                </c:pt>
                <c:pt idx="1160">
                  <c:v>39</c:v>
                </c:pt>
                <c:pt idx="1161">
                  <c:v>39</c:v>
                </c:pt>
                <c:pt idx="1162">
                  <c:v>39</c:v>
                </c:pt>
                <c:pt idx="1163">
                  <c:v>39</c:v>
                </c:pt>
                <c:pt idx="1164">
                  <c:v>39</c:v>
                </c:pt>
                <c:pt idx="1165">
                  <c:v>39</c:v>
                </c:pt>
                <c:pt idx="1166">
                  <c:v>39</c:v>
                </c:pt>
                <c:pt idx="1167">
                  <c:v>39</c:v>
                </c:pt>
                <c:pt idx="1168">
                  <c:v>39</c:v>
                </c:pt>
                <c:pt idx="1169">
                  <c:v>39</c:v>
                </c:pt>
                <c:pt idx="1170">
                  <c:v>39</c:v>
                </c:pt>
                <c:pt idx="1171">
                  <c:v>39</c:v>
                </c:pt>
                <c:pt idx="1172">
                  <c:v>39</c:v>
                </c:pt>
                <c:pt idx="1173">
                  <c:v>39</c:v>
                </c:pt>
                <c:pt idx="1174">
                  <c:v>39</c:v>
                </c:pt>
                <c:pt idx="1175">
                  <c:v>39</c:v>
                </c:pt>
                <c:pt idx="1176">
                  <c:v>39</c:v>
                </c:pt>
                <c:pt idx="1177">
                  <c:v>39</c:v>
                </c:pt>
                <c:pt idx="1178">
                  <c:v>39</c:v>
                </c:pt>
                <c:pt idx="1179">
                  <c:v>39</c:v>
                </c:pt>
                <c:pt idx="1180">
                  <c:v>39</c:v>
                </c:pt>
                <c:pt idx="1181">
                  <c:v>39</c:v>
                </c:pt>
                <c:pt idx="1182">
                  <c:v>39</c:v>
                </c:pt>
                <c:pt idx="1183">
                  <c:v>39</c:v>
                </c:pt>
                <c:pt idx="1184">
                  <c:v>39</c:v>
                </c:pt>
                <c:pt idx="1185">
                  <c:v>39</c:v>
                </c:pt>
                <c:pt idx="1186">
                  <c:v>39</c:v>
                </c:pt>
                <c:pt idx="1187">
                  <c:v>39</c:v>
                </c:pt>
                <c:pt idx="1188">
                  <c:v>39</c:v>
                </c:pt>
                <c:pt idx="1189">
                  <c:v>39</c:v>
                </c:pt>
                <c:pt idx="1190">
                  <c:v>39</c:v>
                </c:pt>
                <c:pt idx="1191">
                  <c:v>39</c:v>
                </c:pt>
                <c:pt idx="1192">
                  <c:v>39</c:v>
                </c:pt>
                <c:pt idx="1193">
                  <c:v>39</c:v>
                </c:pt>
                <c:pt idx="1194">
                  <c:v>39</c:v>
                </c:pt>
                <c:pt idx="1195">
                  <c:v>39</c:v>
                </c:pt>
                <c:pt idx="1196">
                  <c:v>39</c:v>
                </c:pt>
                <c:pt idx="1197">
                  <c:v>39</c:v>
                </c:pt>
                <c:pt idx="1198">
                  <c:v>39</c:v>
                </c:pt>
                <c:pt idx="1199">
                  <c:v>39</c:v>
                </c:pt>
                <c:pt idx="1200">
                  <c:v>39</c:v>
                </c:pt>
                <c:pt idx="1201">
                  <c:v>39</c:v>
                </c:pt>
                <c:pt idx="1202">
                  <c:v>39</c:v>
                </c:pt>
                <c:pt idx="1203">
                  <c:v>39</c:v>
                </c:pt>
                <c:pt idx="1204">
                  <c:v>39</c:v>
                </c:pt>
                <c:pt idx="1205">
                  <c:v>39</c:v>
                </c:pt>
                <c:pt idx="1206">
                  <c:v>39</c:v>
                </c:pt>
                <c:pt idx="1207">
                  <c:v>39</c:v>
                </c:pt>
                <c:pt idx="1208">
                  <c:v>39</c:v>
                </c:pt>
                <c:pt idx="1209">
                  <c:v>39</c:v>
                </c:pt>
                <c:pt idx="1210">
                  <c:v>39</c:v>
                </c:pt>
                <c:pt idx="1211">
                  <c:v>39</c:v>
                </c:pt>
                <c:pt idx="1212">
                  <c:v>39</c:v>
                </c:pt>
                <c:pt idx="1213">
                  <c:v>39</c:v>
                </c:pt>
                <c:pt idx="1214">
                  <c:v>39</c:v>
                </c:pt>
                <c:pt idx="1215">
                  <c:v>39</c:v>
                </c:pt>
                <c:pt idx="1216">
                  <c:v>39</c:v>
                </c:pt>
                <c:pt idx="1217">
                  <c:v>39</c:v>
                </c:pt>
                <c:pt idx="1218">
                  <c:v>39</c:v>
                </c:pt>
                <c:pt idx="1219">
                  <c:v>39</c:v>
                </c:pt>
                <c:pt idx="1220">
                  <c:v>39</c:v>
                </c:pt>
                <c:pt idx="1221">
                  <c:v>39</c:v>
                </c:pt>
                <c:pt idx="1222">
                  <c:v>39</c:v>
                </c:pt>
                <c:pt idx="1223">
                  <c:v>39</c:v>
                </c:pt>
                <c:pt idx="1224">
                  <c:v>39</c:v>
                </c:pt>
                <c:pt idx="1225">
                  <c:v>39</c:v>
                </c:pt>
                <c:pt idx="1226">
                  <c:v>39</c:v>
                </c:pt>
                <c:pt idx="1227">
                  <c:v>39</c:v>
                </c:pt>
                <c:pt idx="1228">
                  <c:v>39</c:v>
                </c:pt>
                <c:pt idx="1229">
                  <c:v>39</c:v>
                </c:pt>
                <c:pt idx="1230">
                  <c:v>39</c:v>
                </c:pt>
                <c:pt idx="1231">
                  <c:v>39</c:v>
                </c:pt>
                <c:pt idx="1232">
                  <c:v>39</c:v>
                </c:pt>
                <c:pt idx="1233">
                  <c:v>39</c:v>
                </c:pt>
                <c:pt idx="1234">
                  <c:v>39</c:v>
                </c:pt>
                <c:pt idx="1235">
                  <c:v>39</c:v>
                </c:pt>
                <c:pt idx="1236">
                  <c:v>39</c:v>
                </c:pt>
                <c:pt idx="1237">
                  <c:v>39</c:v>
                </c:pt>
                <c:pt idx="1238">
                  <c:v>39</c:v>
                </c:pt>
                <c:pt idx="1239">
                  <c:v>39</c:v>
                </c:pt>
                <c:pt idx="1240">
                  <c:v>39</c:v>
                </c:pt>
                <c:pt idx="1241">
                  <c:v>39</c:v>
                </c:pt>
                <c:pt idx="1242">
                  <c:v>39</c:v>
                </c:pt>
                <c:pt idx="1243">
                  <c:v>39</c:v>
                </c:pt>
                <c:pt idx="1244">
                  <c:v>39</c:v>
                </c:pt>
                <c:pt idx="1245">
                  <c:v>39</c:v>
                </c:pt>
                <c:pt idx="1246">
                  <c:v>39</c:v>
                </c:pt>
                <c:pt idx="1247">
                  <c:v>39</c:v>
                </c:pt>
                <c:pt idx="1248">
                  <c:v>39</c:v>
                </c:pt>
                <c:pt idx="1249">
                  <c:v>39</c:v>
                </c:pt>
                <c:pt idx="1250">
                  <c:v>39</c:v>
                </c:pt>
                <c:pt idx="1251">
                  <c:v>39</c:v>
                </c:pt>
                <c:pt idx="1252">
                  <c:v>39</c:v>
                </c:pt>
                <c:pt idx="1253">
                  <c:v>39</c:v>
                </c:pt>
                <c:pt idx="1254">
                  <c:v>39</c:v>
                </c:pt>
                <c:pt idx="1255">
                  <c:v>39</c:v>
                </c:pt>
                <c:pt idx="1256">
                  <c:v>39</c:v>
                </c:pt>
                <c:pt idx="1257">
                  <c:v>39</c:v>
                </c:pt>
                <c:pt idx="1258">
                  <c:v>39</c:v>
                </c:pt>
                <c:pt idx="1259">
                  <c:v>39</c:v>
                </c:pt>
                <c:pt idx="1260">
                  <c:v>39</c:v>
                </c:pt>
                <c:pt idx="1261">
                  <c:v>39</c:v>
                </c:pt>
                <c:pt idx="1262">
                  <c:v>39</c:v>
                </c:pt>
                <c:pt idx="1263">
                  <c:v>39</c:v>
                </c:pt>
                <c:pt idx="1264">
                  <c:v>39</c:v>
                </c:pt>
                <c:pt idx="1265">
                  <c:v>39</c:v>
                </c:pt>
                <c:pt idx="1266">
                  <c:v>39</c:v>
                </c:pt>
                <c:pt idx="1267">
                  <c:v>39</c:v>
                </c:pt>
                <c:pt idx="1268">
                  <c:v>39</c:v>
                </c:pt>
                <c:pt idx="1269">
                  <c:v>39</c:v>
                </c:pt>
                <c:pt idx="1270">
                  <c:v>39</c:v>
                </c:pt>
                <c:pt idx="1271">
                  <c:v>39</c:v>
                </c:pt>
                <c:pt idx="1272">
                  <c:v>39</c:v>
                </c:pt>
                <c:pt idx="1273">
                  <c:v>39</c:v>
                </c:pt>
                <c:pt idx="1274">
                  <c:v>39</c:v>
                </c:pt>
                <c:pt idx="1275">
                  <c:v>39</c:v>
                </c:pt>
                <c:pt idx="1276">
                  <c:v>39</c:v>
                </c:pt>
                <c:pt idx="1277">
                  <c:v>39</c:v>
                </c:pt>
                <c:pt idx="1278">
                  <c:v>39</c:v>
                </c:pt>
                <c:pt idx="1279">
                  <c:v>39</c:v>
                </c:pt>
                <c:pt idx="1280">
                  <c:v>39</c:v>
                </c:pt>
                <c:pt idx="1281">
                  <c:v>39</c:v>
                </c:pt>
                <c:pt idx="1282">
                  <c:v>39</c:v>
                </c:pt>
                <c:pt idx="1283">
                  <c:v>39</c:v>
                </c:pt>
                <c:pt idx="1284">
                  <c:v>39</c:v>
                </c:pt>
                <c:pt idx="1285">
                  <c:v>39</c:v>
                </c:pt>
                <c:pt idx="1286">
                  <c:v>39</c:v>
                </c:pt>
                <c:pt idx="1287">
                  <c:v>39</c:v>
                </c:pt>
                <c:pt idx="1288">
                  <c:v>39</c:v>
                </c:pt>
                <c:pt idx="1289">
                  <c:v>39</c:v>
                </c:pt>
                <c:pt idx="1290">
                  <c:v>39</c:v>
                </c:pt>
                <c:pt idx="1291">
                  <c:v>39</c:v>
                </c:pt>
                <c:pt idx="1292">
                  <c:v>39</c:v>
                </c:pt>
                <c:pt idx="1293">
                  <c:v>39</c:v>
                </c:pt>
                <c:pt idx="1294">
                  <c:v>39</c:v>
                </c:pt>
                <c:pt idx="1295">
                  <c:v>39</c:v>
                </c:pt>
                <c:pt idx="1296">
                  <c:v>39</c:v>
                </c:pt>
                <c:pt idx="1297">
                  <c:v>39</c:v>
                </c:pt>
                <c:pt idx="1298">
                  <c:v>39</c:v>
                </c:pt>
                <c:pt idx="1299">
                  <c:v>39</c:v>
                </c:pt>
                <c:pt idx="1300">
                  <c:v>39</c:v>
                </c:pt>
                <c:pt idx="1301">
                  <c:v>39</c:v>
                </c:pt>
                <c:pt idx="1302">
                  <c:v>39</c:v>
                </c:pt>
                <c:pt idx="1303">
                  <c:v>39</c:v>
                </c:pt>
                <c:pt idx="1304">
                  <c:v>39</c:v>
                </c:pt>
                <c:pt idx="1305">
                  <c:v>39</c:v>
                </c:pt>
                <c:pt idx="1306">
                  <c:v>39</c:v>
                </c:pt>
                <c:pt idx="1307">
                  <c:v>39</c:v>
                </c:pt>
                <c:pt idx="1308">
                  <c:v>39</c:v>
                </c:pt>
                <c:pt idx="1309">
                  <c:v>39</c:v>
                </c:pt>
                <c:pt idx="1310">
                  <c:v>39</c:v>
                </c:pt>
                <c:pt idx="1311">
                  <c:v>39</c:v>
                </c:pt>
                <c:pt idx="1312">
                  <c:v>39</c:v>
                </c:pt>
                <c:pt idx="1313">
                  <c:v>39</c:v>
                </c:pt>
                <c:pt idx="1314">
                  <c:v>39</c:v>
                </c:pt>
                <c:pt idx="1315">
                  <c:v>39</c:v>
                </c:pt>
                <c:pt idx="1316">
                  <c:v>39</c:v>
                </c:pt>
                <c:pt idx="1317">
                  <c:v>39</c:v>
                </c:pt>
                <c:pt idx="1318">
                  <c:v>39</c:v>
                </c:pt>
                <c:pt idx="1319">
                  <c:v>39</c:v>
                </c:pt>
                <c:pt idx="1320">
                  <c:v>39</c:v>
                </c:pt>
                <c:pt idx="1321">
                  <c:v>39</c:v>
                </c:pt>
                <c:pt idx="1322">
                  <c:v>39</c:v>
                </c:pt>
                <c:pt idx="1323">
                  <c:v>39</c:v>
                </c:pt>
                <c:pt idx="1324">
                  <c:v>39</c:v>
                </c:pt>
                <c:pt idx="1325">
                  <c:v>39</c:v>
                </c:pt>
                <c:pt idx="1326">
                  <c:v>39</c:v>
                </c:pt>
                <c:pt idx="1327">
                  <c:v>39</c:v>
                </c:pt>
                <c:pt idx="1328">
                  <c:v>39</c:v>
                </c:pt>
                <c:pt idx="1329">
                  <c:v>39</c:v>
                </c:pt>
                <c:pt idx="1330">
                  <c:v>39</c:v>
                </c:pt>
                <c:pt idx="1331">
                  <c:v>39</c:v>
                </c:pt>
                <c:pt idx="1332">
                  <c:v>39</c:v>
                </c:pt>
                <c:pt idx="1333">
                  <c:v>39</c:v>
                </c:pt>
                <c:pt idx="1334">
                  <c:v>39</c:v>
                </c:pt>
                <c:pt idx="1335">
                  <c:v>39</c:v>
                </c:pt>
                <c:pt idx="1336">
                  <c:v>39</c:v>
                </c:pt>
                <c:pt idx="1337">
                  <c:v>39</c:v>
                </c:pt>
                <c:pt idx="1338">
                  <c:v>39</c:v>
                </c:pt>
                <c:pt idx="1339">
                  <c:v>39</c:v>
                </c:pt>
                <c:pt idx="1340">
                  <c:v>39</c:v>
                </c:pt>
                <c:pt idx="1341">
                  <c:v>39</c:v>
                </c:pt>
                <c:pt idx="1342">
                  <c:v>39</c:v>
                </c:pt>
                <c:pt idx="1343">
                  <c:v>39</c:v>
                </c:pt>
                <c:pt idx="1344">
                  <c:v>39</c:v>
                </c:pt>
                <c:pt idx="1345">
                  <c:v>39</c:v>
                </c:pt>
                <c:pt idx="1346">
                  <c:v>39</c:v>
                </c:pt>
                <c:pt idx="1347">
                  <c:v>39</c:v>
                </c:pt>
                <c:pt idx="1348">
                  <c:v>39</c:v>
                </c:pt>
                <c:pt idx="1349">
                  <c:v>39</c:v>
                </c:pt>
                <c:pt idx="1350">
                  <c:v>39</c:v>
                </c:pt>
                <c:pt idx="1351">
                  <c:v>39</c:v>
                </c:pt>
                <c:pt idx="1352">
                  <c:v>39</c:v>
                </c:pt>
                <c:pt idx="1353">
                  <c:v>39</c:v>
                </c:pt>
                <c:pt idx="1354">
                  <c:v>39</c:v>
                </c:pt>
                <c:pt idx="1355">
                  <c:v>39</c:v>
                </c:pt>
                <c:pt idx="1356">
                  <c:v>39</c:v>
                </c:pt>
                <c:pt idx="1357">
                  <c:v>39</c:v>
                </c:pt>
                <c:pt idx="1358">
                  <c:v>39</c:v>
                </c:pt>
                <c:pt idx="1359">
                  <c:v>39</c:v>
                </c:pt>
                <c:pt idx="1360">
                  <c:v>39</c:v>
                </c:pt>
                <c:pt idx="1361">
                  <c:v>39</c:v>
                </c:pt>
                <c:pt idx="1362">
                  <c:v>39</c:v>
                </c:pt>
                <c:pt idx="1363">
                  <c:v>39</c:v>
                </c:pt>
                <c:pt idx="1364">
                  <c:v>39</c:v>
                </c:pt>
                <c:pt idx="1365">
                  <c:v>39</c:v>
                </c:pt>
                <c:pt idx="1366">
                  <c:v>39</c:v>
                </c:pt>
                <c:pt idx="1367">
                  <c:v>39</c:v>
                </c:pt>
                <c:pt idx="1368">
                  <c:v>39</c:v>
                </c:pt>
                <c:pt idx="1369">
                  <c:v>39</c:v>
                </c:pt>
                <c:pt idx="1370">
                  <c:v>39</c:v>
                </c:pt>
                <c:pt idx="1371">
                  <c:v>39</c:v>
                </c:pt>
                <c:pt idx="1372">
                  <c:v>39</c:v>
                </c:pt>
                <c:pt idx="1373">
                  <c:v>39</c:v>
                </c:pt>
                <c:pt idx="1374">
                  <c:v>39</c:v>
                </c:pt>
                <c:pt idx="1375">
                  <c:v>39</c:v>
                </c:pt>
                <c:pt idx="1376">
                  <c:v>39</c:v>
                </c:pt>
                <c:pt idx="1377">
                  <c:v>39</c:v>
                </c:pt>
                <c:pt idx="1378">
                  <c:v>39</c:v>
                </c:pt>
                <c:pt idx="1379">
                  <c:v>39</c:v>
                </c:pt>
                <c:pt idx="1380">
                  <c:v>39</c:v>
                </c:pt>
                <c:pt idx="1381">
                  <c:v>39</c:v>
                </c:pt>
                <c:pt idx="1382">
                  <c:v>39</c:v>
                </c:pt>
                <c:pt idx="1383">
                  <c:v>39</c:v>
                </c:pt>
                <c:pt idx="1384">
                  <c:v>39</c:v>
                </c:pt>
                <c:pt idx="1385">
                  <c:v>39</c:v>
                </c:pt>
                <c:pt idx="1386">
                  <c:v>39</c:v>
                </c:pt>
                <c:pt idx="1387">
                  <c:v>39</c:v>
                </c:pt>
                <c:pt idx="1388">
                  <c:v>39</c:v>
                </c:pt>
                <c:pt idx="1389">
                  <c:v>39</c:v>
                </c:pt>
                <c:pt idx="1390">
                  <c:v>39</c:v>
                </c:pt>
                <c:pt idx="1391">
                  <c:v>39</c:v>
                </c:pt>
                <c:pt idx="1392">
                  <c:v>39</c:v>
                </c:pt>
                <c:pt idx="1393">
                  <c:v>39</c:v>
                </c:pt>
                <c:pt idx="1394">
                  <c:v>39</c:v>
                </c:pt>
                <c:pt idx="1395">
                  <c:v>39</c:v>
                </c:pt>
                <c:pt idx="1396">
                  <c:v>39</c:v>
                </c:pt>
                <c:pt idx="1397">
                  <c:v>39</c:v>
                </c:pt>
                <c:pt idx="1398">
                  <c:v>39</c:v>
                </c:pt>
                <c:pt idx="1399">
                  <c:v>39</c:v>
                </c:pt>
                <c:pt idx="1400">
                  <c:v>39</c:v>
                </c:pt>
                <c:pt idx="1401">
                  <c:v>39</c:v>
                </c:pt>
                <c:pt idx="1402">
                  <c:v>39</c:v>
                </c:pt>
                <c:pt idx="1403">
                  <c:v>39</c:v>
                </c:pt>
                <c:pt idx="1404">
                  <c:v>39</c:v>
                </c:pt>
                <c:pt idx="1405">
                  <c:v>39</c:v>
                </c:pt>
                <c:pt idx="1406">
                  <c:v>39</c:v>
                </c:pt>
                <c:pt idx="1407">
                  <c:v>39</c:v>
                </c:pt>
                <c:pt idx="1408">
                  <c:v>39</c:v>
                </c:pt>
                <c:pt idx="1409">
                  <c:v>39</c:v>
                </c:pt>
                <c:pt idx="1410">
                  <c:v>39</c:v>
                </c:pt>
                <c:pt idx="1411">
                  <c:v>39</c:v>
                </c:pt>
                <c:pt idx="1412">
                  <c:v>39</c:v>
                </c:pt>
                <c:pt idx="1413">
                  <c:v>39</c:v>
                </c:pt>
                <c:pt idx="1414">
                  <c:v>39</c:v>
                </c:pt>
                <c:pt idx="1415">
                  <c:v>39</c:v>
                </c:pt>
                <c:pt idx="1416">
                  <c:v>39</c:v>
                </c:pt>
                <c:pt idx="1417">
                  <c:v>39</c:v>
                </c:pt>
                <c:pt idx="1418">
                  <c:v>39</c:v>
                </c:pt>
                <c:pt idx="1419">
                  <c:v>39</c:v>
                </c:pt>
                <c:pt idx="1420">
                  <c:v>39</c:v>
                </c:pt>
                <c:pt idx="1421">
                  <c:v>39</c:v>
                </c:pt>
                <c:pt idx="1422">
                  <c:v>39</c:v>
                </c:pt>
                <c:pt idx="1423">
                  <c:v>39</c:v>
                </c:pt>
                <c:pt idx="1424">
                  <c:v>39</c:v>
                </c:pt>
                <c:pt idx="1425">
                  <c:v>39</c:v>
                </c:pt>
                <c:pt idx="1426">
                  <c:v>39</c:v>
                </c:pt>
                <c:pt idx="1427">
                  <c:v>39</c:v>
                </c:pt>
                <c:pt idx="1428">
                  <c:v>39</c:v>
                </c:pt>
                <c:pt idx="1429">
                  <c:v>39</c:v>
                </c:pt>
                <c:pt idx="1430">
                  <c:v>39</c:v>
                </c:pt>
                <c:pt idx="1431">
                  <c:v>39</c:v>
                </c:pt>
                <c:pt idx="1432">
                  <c:v>39</c:v>
                </c:pt>
                <c:pt idx="1433">
                  <c:v>39</c:v>
                </c:pt>
                <c:pt idx="1434">
                  <c:v>39</c:v>
                </c:pt>
                <c:pt idx="1435">
                  <c:v>39</c:v>
                </c:pt>
                <c:pt idx="1436">
                  <c:v>39</c:v>
                </c:pt>
                <c:pt idx="1437">
                  <c:v>39</c:v>
                </c:pt>
                <c:pt idx="1438">
                  <c:v>39</c:v>
                </c:pt>
                <c:pt idx="1439">
                  <c:v>39</c:v>
                </c:pt>
                <c:pt idx="1440">
                  <c:v>39</c:v>
                </c:pt>
                <c:pt idx="1441">
                  <c:v>39</c:v>
                </c:pt>
                <c:pt idx="1442">
                  <c:v>39</c:v>
                </c:pt>
                <c:pt idx="1443">
                  <c:v>39</c:v>
                </c:pt>
                <c:pt idx="1444">
                  <c:v>39</c:v>
                </c:pt>
                <c:pt idx="1445">
                  <c:v>39</c:v>
                </c:pt>
                <c:pt idx="1446">
                  <c:v>39</c:v>
                </c:pt>
                <c:pt idx="1447">
                  <c:v>39</c:v>
                </c:pt>
                <c:pt idx="1448">
                  <c:v>39</c:v>
                </c:pt>
                <c:pt idx="1449">
                  <c:v>39</c:v>
                </c:pt>
                <c:pt idx="1450">
                  <c:v>39</c:v>
                </c:pt>
                <c:pt idx="1451">
                  <c:v>39</c:v>
                </c:pt>
                <c:pt idx="1452">
                  <c:v>39</c:v>
                </c:pt>
                <c:pt idx="1453">
                  <c:v>39</c:v>
                </c:pt>
                <c:pt idx="1454">
                  <c:v>39</c:v>
                </c:pt>
                <c:pt idx="1455">
                  <c:v>39</c:v>
                </c:pt>
                <c:pt idx="1456">
                  <c:v>39</c:v>
                </c:pt>
                <c:pt idx="1457">
                  <c:v>39</c:v>
                </c:pt>
                <c:pt idx="1458">
                  <c:v>39</c:v>
                </c:pt>
                <c:pt idx="1459">
                  <c:v>39</c:v>
                </c:pt>
                <c:pt idx="1460">
                  <c:v>39</c:v>
                </c:pt>
                <c:pt idx="1461">
                  <c:v>39</c:v>
                </c:pt>
                <c:pt idx="1462">
                  <c:v>39</c:v>
                </c:pt>
                <c:pt idx="1463">
                  <c:v>39</c:v>
                </c:pt>
                <c:pt idx="1464">
                  <c:v>39</c:v>
                </c:pt>
                <c:pt idx="1465">
                  <c:v>39</c:v>
                </c:pt>
                <c:pt idx="1466">
                  <c:v>39</c:v>
                </c:pt>
                <c:pt idx="1467">
                  <c:v>39</c:v>
                </c:pt>
                <c:pt idx="1468">
                  <c:v>39</c:v>
                </c:pt>
                <c:pt idx="1469">
                  <c:v>39</c:v>
                </c:pt>
                <c:pt idx="1470">
                  <c:v>39</c:v>
                </c:pt>
                <c:pt idx="1471">
                  <c:v>39</c:v>
                </c:pt>
                <c:pt idx="1472">
                  <c:v>39</c:v>
                </c:pt>
                <c:pt idx="1473">
                  <c:v>39</c:v>
                </c:pt>
                <c:pt idx="1474">
                  <c:v>39</c:v>
                </c:pt>
                <c:pt idx="1475">
                  <c:v>39</c:v>
                </c:pt>
                <c:pt idx="1476">
                  <c:v>39</c:v>
                </c:pt>
                <c:pt idx="1477">
                  <c:v>39</c:v>
                </c:pt>
                <c:pt idx="1478">
                  <c:v>39</c:v>
                </c:pt>
                <c:pt idx="1479">
                  <c:v>39</c:v>
                </c:pt>
                <c:pt idx="1480">
                  <c:v>39</c:v>
                </c:pt>
                <c:pt idx="1481">
                  <c:v>39</c:v>
                </c:pt>
                <c:pt idx="1482">
                  <c:v>39</c:v>
                </c:pt>
                <c:pt idx="1483">
                  <c:v>39</c:v>
                </c:pt>
                <c:pt idx="1484">
                  <c:v>39</c:v>
                </c:pt>
                <c:pt idx="1485">
                  <c:v>39</c:v>
                </c:pt>
                <c:pt idx="1486">
                  <c:v>39</c:v>
                </c:pt>
                <c:pt idx="1487">
                  <c:v>39</c:v>
                </c:pt>
                <c:pt idx="1488">
                  <c:v>39</c:v>
                </c:pt>
                <c:pt idx="1489">
                  <c:v>39</c:v>
                </c:pt>
                <c:pt idx="1490">
                  <c:v>39</c:v>
                </c:pt>
                <c:pt idx="1491">
                  <c:v>39</c:v>
                </c:pt>
                <c:pt idx="1492">
                  <c:v>39</c:v>
                </c:pt>
                <c:pt idx="1493">
                  <c:v>39</c:v>
                </c:pt>
                <c:pt idx="1494">
                  <c:v>39</c:v>
                </c:pt>
                <c:pt idx="1495">
                  <c:v>39</c:v>
                </c:pt>
                <c:pt idx="1496">
                  <c:v>39</c:v>
                </c:pt>
                <c:pt idx="1497">
                  <c:v>39</c:v>
                </c:pt>
                <c:pt idx="1498">
                  <c:v>39</c:v>
                </c:pt>
                <c:pt idx="1499">
                  <c:v>39</c:v>
                </c:pt>
                <c:pt idx="1500">
                  <c:v>39</c:v>
                </c:pt>
                <c:pt idx="1501">
                  <c:v>39</c:v>
                </c:pt>
                <c:pt idx="1502">
                  <c:v>39</c:v>
                </c:pt>
                <c:pt idx="1503">
                  <c:v>39</c:v>
                </c:pt>
                <c:pt idx="1504">
                  <c:v>39</c:v>
                </c:pt>
                <c:pt idx="1505">
                  <c:v>39</c:v>
                </c:pt>
                <c:pt idx="1506">
                  <c:v>39</c:v>
                </c:pt>
                <c:pt idx="1507">
                  <c:v>39</c:v>
                </c:pt>
                <c:pt idx="1508">
                  <c:v>39</c:v>
                </c:pt>
                <c:pt idx="1509">
                  <c:v>39</c:v>
                </c:pt>
                <c:pt idx="1510">
                  <c:v>39</c:v>
                </c:pt>
                <c:pt idx="1511">
                  <c:v>39</c:v>
                </c:pt>
                <c:pt idx="1512">
                  <c:v>39</c:v>
                </c:pt>
                <c:pt idx="1513">
                  <c:v>39</c:v>
                </c:pt>
                <c:pt idx="1514">
                  <c:v>39</c:v>
                </c:pt>
                <c:pt idx="1515">
                  <c:v>39</c:v>
                </c:pt>
                <c:pt idx="1516">
                  <c:v>39</c:v>
                </c:pt>
                <c:pt idx="1517">
                  <c:v>39</c:v>
                </c:pt>
                <c:pt idx="1518">
                  <c:v>39</c:v>
                </c:pt>
                <c:pt idx="1519">
                  <c:v>39</c:v>
                </c:pt>
                <c:pt idx="1520">
                  <c:v>39</c:v>
                </c:pt>
                <c:pt idx="1521">
                  <c:v>39</c:v>
                </c:pt>
                <c:pt idx="1522">
                  <c:v>39</c:v>
                </c:pt>
                <c:pt idx="1523">
                  <c:v>39</c:v>
                </c:pt>
                <c:pt idx="1524">
                  <c:v>39</c:v>
                </c:pt>
                <c:pt idx="1525">
                  <c:v>39</c:v>
                </c:pt>
                <c:pt idx="1526">
                  <c:v>39</c:v>
                </c:pt>
                <c:pt idx="1527">
                  <c:v>39</c:v>
                </c:pt>
                <c:pt idx="1528">
                  <c:v>39</c:v>
                </c:pt>
                <c:pt idx="1529">
                  <c:v>39</c:v>
                </c:pt>
                <c:pt idx="1530">
                  <c:v>39</c:v>
                </c:pt>
                <c:pt idx="1531">
                  <c:v>39</c:v>
                </c:pt>
                <c:pt idx="1532">
                  <c:v>39</c:v>
                </c:pt>
                <c:pt idx="1533">
                  <c:v>39</c:v>
                </c:pt>
                <c:pt idx="1534">
                  <c:v>39</c:v>
                </c:pt>
                <c:pt idx="1535">
                  <c:v>39</c:v>
                </c:pt>
                <c:pt idx="1536">
                  <c:v>39</c:v>
                </c:pt>
                <c:pt idx="1537">
                  <c:v>39</c:v>
                </c:pt>
                <c:pt idx="1538">
                  <c:v>39</c:v>
                </c:pt>
                <c:pt idx="1539">
                  <c:v>39</c:v>
                </c:pt>
                <c:pt idx="1540">
                  <c:v>39</c:v>
                </c:pt>
                <c:pt idx="1541">
                  <c:v>39</c:v>
                </c:pt>
                <c:pt idx="1542">
                  <c:v>39</c:v>
                </c:pt>
                <c:pt idx="1543">
                  <c:v>39</c:v>
                </c:pt>
                <c:pt idx="1544">
                  <c:v>39</c:v>
                </c:pt>
                <c:pt idx="1545">
                  <c:v>39</c:v>
                </c:pt>
                <c:pt idx="1546">
                  <c:v>39</c:v>
                </c:pt>
                <c:pt idx="1547">
                  <c:v>39</c:v>
                </c:pt>
                <c:pt idx="1548">
                  <c:v>39</c:v>
                </c:pt>
                <c:pt idx="1549">
                  <c:v>39</c:v>
                </c:pt>
                <c:pt idx="1550">
                  <c:v>39</c:v>
                </c:pt>
                <c:pt idx="1551">
                  <c:v>39</c:v>
                </c:pt>
                <c:pt idx="1552">
                  <c:v>39</c:v>
                </c:pt>
                <c:pt idx="1553">
                  <c:v>39</c:v>
                </c:pt>
                <c:pt idx="1554">
                  <c:v>39</c:v>
                </c:pt>
                <c:pt idx="1555">
                  <c:v>39</c:v>
                </c:pt>
                <c:pt idx="1556">
                  <c:v>39</c:v>
                </c:pt>
                <c:pt idx="1557">
                  <c:v>39</c:v>
                </c:pt>
                <c:pt idx="1558">
                  <c:v>39</c:v>
                </c:pt>
                <c:pt idx="1559">
                  <c:v>39</c:v>
                </c:pt>
                <c:pt idx="1560">
                  <c:v>39</c:v>
                </c:pt>
                <c:pt idx="1561">
                  <c:v>39</c:v>
                </c:pt>
                <c:pt idx="1562">
                  <c:v>39</c:v>
                </c:pt>
                <c:pt idx="1563">
                  <c:v>39</c:v>
                </c:pt>
                <c:pt idx="1564">
                  <c:v>39</c:v>
                </c:pt>
                <c:pt idx="1565">
                  <c:v>39</c:v>
                </c:pt>
                <c:pt idx="1566">
                  <c:v>39</c:v>
                </c:pt>
                <c:pt idx="1567">
                  <c:v>39</c:v>
                </c:pt>
                <c:pt idx="1568">
                  <c:v>39</c:v>
                </c:pt>
                <c:pt idx="1569">
                  <c:v>39</c:v>
                </c:pt>
                <c:pt idx="1570">
                  <c:v>39</c:v>
                </c:pt>
                <c:pt idx="1571">
                  <c:v>39</c:v>
                </c:pt>
                <c:pt idx="1572">
                  <c:v>39</c:v>
                </c:pt>
                <c:pt idx="1573">
                  <c:v>39</c:v>
                </c:pt>
                <c:pt idx="1574">
                  <c:v>39</c:v>
                </c:pt>
                <c:pt idx="1575">
                  <c:v>39</c:v>
                </c:pt>
                <c:pt idx="1576">
                  <c:v>39</c:v>
                </c:pt>
                <c:pt idx="1577">
                  <c:v>39</c:v>
                </c:pt>
                <c:pt idx="1578">
                  <c:v>39</c:v>
                </c:pt>
                <c:pt idx="1579">
                  <c:v>39</c:v>
                </c:pt>
                <c:pt idx="1580">
                  <c:v>39</c:v>
                </c:pt>
                <c:pt idx="1581">
                  <c:v>39</c:v>
                </c:pt>
                <c:pt idx="1582">
                  <c:v>39</c:v>
                </c:pt>
                <c:pt idx="1583">
                  <c:v>39</c:v>
                </c:pt>
                <c:pt idx="1584">
                  <c:v>39</c:v>
                </c:pt>
                <c:pt idx="1585">
                  <c:v>39</c:v>
                </c:pt>
                <c:pt idx="1586">
                  <c:v>39</c:v>
                </c:pt>
                <c:pt idx="1587">
                  <c:v>39</c:v>
                </c:pt>
                <c:pt idx="1588">
                  <c:v>39</c:v>
                </c:pt>
                <c:pt idx="1589">
                  <c:v>39</c:v>
                </c:pt>
                <c:pt idx="1590">
                  <c:v>39</c:v>
                </c:pt>
                <c:pt idx="1591">
                  <c:v>39</c:v>
                </c:pt>
                <c:pt idx="1592">
                  <c:v>39</c:v>
                </c:pt>
                <c:pt idx="1593">
                  <c:v>39</c:v>
                </c:pt>
                <c:pt idx="1594">
                  <c:v>39</c:v>
                </c:pt>
                <c:pt idx="1595">
                  <c:v>39</c:v>
                </c:pt>
                <c:pt idx="1596">
                  <c:v>39</c:v>
                </c:pt>
                <c:pt idx="1597">
                  <c:v>39</c:v>
                </c:pt>
                <c:pt idx="1598">
                  <c:v>39</c:v>
                </c:pt>
                <c:pt idx="1599">
                  <c:v>39</c:v>
                </c:pt>
                <c:pt idx="1600">
                  <c:v>39</c:v>
                </c:pt>
                <c:pt idx="1601">
                  <c:v>39</c:v>
                </c:pt>
                <c:pt idx="1602">
                  <c:v>39</c:v>
                </c:pt>
                <c:pt idx="1603">
                  <c:v>39</c:v>
                </c:pt>
                <c:pt idx="1604">
                  <c:v>39</c:v>
                </c:pt>
                <c:pt idx="1605">
                  <c:v>39</c:v>
                </c:pt>
                <c:pt idx="1606">
                  <c:v>39</c:v>
                </c:pt>
                <c:pt idx="1607">
                  <c:v>39</c:v>
                </c:pt>
                <c:pt idx="1608">
                  <c:v>39</c:v>
                </c:pt>
                <c:pt idx="1609">
                  <c:v>39</c:v>
                </c:pt>
                <c:pt idx="1610">
                  <c:v>39</c:v>
                </c:pt>
                <c:pt idx="1611">
                  <c:v>39</c:v>
                </c:pt>
                <c:pt idx="1612">
                  <c:v>39</c:v>
                </c:pt>
                <c:pt idx="1613">
                  <c:v>39</c:v>
                </c:pt>
                <c:pt idx="1614">
                  <c:v>39</c:v>
                </c:pt>
                <c:pt idx="1615">
                  <c:v>39</c:v>
                </c:pt>
                <c:pt idx="1616">
                  <c:v>39</c:v>
                </c:pt>
                <c:pt idx="1617">
                  <c:v>39</c:v>
                </c:pt>
                <c:pt idx="1618">
                  <c:v>39</c:v>
                </c:pt>
                <c:pt idx="1619">
                  <c:v>39</c:v>
                </c:pt>
                <c:pt idx="1620">
                  <c:v>39</c:v>
                </c:pt>
                <c:pt idx="1621">
                  <c:v>39</c:v>
                </c:pt>
                <c:pt idx="1622">
                  <c:v>39</c:v>
                </c:pt>
                <c:pt idx="1623">
                  <c:v>39</c:v>
                </c:pt>
                <c:pt idx="1624">
                  <c:v>39</c:v>
                </c:pt>
                <c:pt idx="1625">
                  <c:v>39</c:v>
                </c:pt>
                <c:pt idx="1626">
                  <c:v>39</c:v>
                </c:pt>
                <c:pt idx="1627">
                  <c:v>39</c:v>
                </c:pt>
                <c:pt idx="1628">
                  <c:v>39</c:v>
                </c:pt>
                <c:pt idx="1629">
                  <c:v>39</c:v>
                </c:pt>
                <c:pt idx="1630">
                  <c:v>39</c:v>
                </c:pt>
                <c:pt idx="1631">
                  <c:v>39</c:v>
                </c:pt>
                <c:pt idx="1632">
                  <c:v>39</c:v>
                </c:pt>
                <c:pt idx="1633">
                  <c:v>39</c:v>
                </c:pt>
                <c:pt idx="1634">
                  <c:v>39</c:v>
                </c:pt>
                <c:pt idx="1635">
                  <c:v>39</c:v>
                </c:pt>
                <c:pt idx="1636">
                  <c:v>39</c:v>
                </c:pt>
                <c:pt idx="1637">
                  <c:v>39</c:v>
                </c:pt>
                <c:pt idx="1638">
                  <c:v>39</c:v>
                </c:pt>
                <c:pt idx="1639">
                  <c:v>39</c:v>
                </c:pt>
                <c:pt idx="1640">
                  <c:v>39</c:v>
                </c:pt>
                <c:pt idx="1641">
                  <c:v>39</c:v>
                </c:pt>
                <c:pt idx="1642">
                  <c:v>39</c:v>
                </c:pt>
                <c:pt idx="1643">
                  <c:v>39</c:v>
                </c:pt>
                <c:pt idx="1644">
                  <c:v>39</c:v>
                </c:pt>
                <c:pt idx="1645">
                  <c:v>39</c:v>
                </c:pt>
                <c:pt idx="1646">
                  <c:v>39</c:v>
                </c:pt>
                <c:pt idx="1647">
                  <c:v>39</c:v>
                </c:pt>
                <c:pt idx="1648">
                  <c:v>39</c:v>
                </c:pt>
                <c:pt idx="1649">
                  <c:v>39</c:v>
                </c:pt>
                <c:pt idx="1650">
                  <c:v>39</c:v>
                </c:pt>
                <c:pt idx="1651">
                  <c:v>39</c:v>
                </c:pt>
                <c:pt idx="1652">
                  <c:v>39</c:v>
                </c:pt>
                <c:pt idx="1653">
                  <c:v>39</c:v>
                </c:pt>
                <c:pt idx="1654">
                  <c:v>39</c:v>
                </c:pt>
                <c:pt idx="1655">
                  <c:v>39</c:v>
                </c:pt>
                <c:pt idx="1656">
                  <c:v>39</c:v>
                </c:pt>
                <c:pt idx="1657">
                  <c:v>39</c:v>
                </c:pt>
                <c:pt idx="1658">
                  <c:v>39</c:v>
                </c:pt>
                <c:pt idx="1659">
                  <c:v>39</c:v>
                </c:pt>
                <c:pt idx="1660">
                  <c:v>39</c:v>
                </c:pt>
                <c:pt idx="1661">
                  <c:v>39</c:v>
                </c:pt>
                <c:pt idx="1662">
                  <c:v>39</c:v>
                </c:pt>
                <c:pt idx="1663">
                  <c:v>39</c:v>
                </c:pt>
                <c:pt idx="1664">
                  <c:v>39</c:v>
                </c:pt>
                <c:pt idx="1665">
                  <c:v>39</c:v>
                </c:pt>
                <c:pt idx="1666">
                  <c:v>39</c:v>
                </c:pt>
                <c:pt idx="1667">
                  <c:v>39</c:v>
                </c:pt>
                <c:pt idx="1668">
                  <c:v>39</c:v>
                </c:pt>
                <c:pt idx="1669">
                  <c:v>39</c:v>
                </c:pt>
                <c:pt idx="1670">
                  <c:v>39</c:v>
                </c:pt>
                <c:pt idx="1671">
                  <c:v>39</c:v>
                </c:pt>
                <c:pt idx="1672">
                  <c:v>39</c:v>
                </c:pt>
                <c:pt idx="1673">
                  <c:v>39</c:v>
                </c:pt>
                <c:pt idx="1674">
                  <c:v>39</c:v>
                </c:pt>
                <c:pt idx="1675">
                  <c:v>39</c:v>
                </c:pt>
                <c:pt idx="1676">
                  <c:v>39</c:v>
                </c:pt>
                <c:pt idx="1677">
                  <c:v>39</c:v>
                </c:pt>
                <c:pt idx="1678">
                  <c:v>39</c:v>
                </c:pt>
                <c:pt idx="1679">
                  <c:v>39</c:v>
                </c:pt>
                <c:pt idx="1680">
                  <c:v>39</c:v>
                </c:pt>
                <c:pt idx="1681">
                  <c:v>39</c:v>
                </c:pt>
                <c:pt idx="1682">
                  <c:v>39</c:v>
                </c:pt>
                <c:pt idx="1683">
                  <c:v>39</c:v>
                </c:pt>
                <c:pt idx="1684">
                  <c:v>39</c:v>
                </c:pt>
                <c:pt idx="1685">
                  <c:v>39</c:v>
                </c:pt>
                <c:pt idx="1686">
                  <c:v>39</c:v>
                </c:pt>
                <c:pt idx="1687">
                  <c:v>39</c:v>
                </c:pt>
                <c:pt idx="1688">
                  <c:v>39</c:v>
                </c:pt>
                <c:pt idx="1689">
                  <c:v>39</c:v>
                </c:pt>
                <c:pt idx="1690">
                  <c:v>39</c:v>
                </c:pt>
                <c:pt idx="1691">
                  <c:v>39</c:v>
                </c:pt>
                <c:pt idx="1692">
                  <c:v>39</c:v>
                </c:pt>
                <c:pt idx="1693">
                  <c:v>39</c:v>
                </c:pt>
                <c:pt idx="1694">
                  <c:v>39</c:v>
                </c:pt>
                <c:pt idx="1695">
                  <c:v>39</c:v>
                </c:pt>
                <c:pt idx="1696">
                  <c:v>39</c:v>
                </c:pt>
                <c:pt idx="1697">
                  <c:v>39</c:v>
                </c:pt>
                <c:pt idx="1698">
                  <c:v>39</c:v>
                </c:pt>
                <c:pt idx="1699">
                  <c:v>39</c:v>
                </c:pt>
                <c:pt idx="1700">
                  <c:v>39</c:v>
                </c:pt>
                <c:pt idx="1701">
                  <c:v>39</c:v>
                </c:pt>
                <c:pt idx="1702">
                  <c:v>39</c:v>
                </c:pt>
                <c:pt idx="1703">
                  <c:v>39</c:v>
                </c:pt>
                <c:pt idx="1704">
                  <c:v>39</c:v>
                </c:pt>
                <c:pt idx="1705">
                  <c:v>39</c:v>
                </c:pt>
                <c:pt idx="1706">
                  <c:v>39</c:v>
                </c:pt>
                <c:pt idx="1707">
                  <c:v>39</c:v>
                </c:pt>
                <c:pt idx="1708">
                  <c:v>39</c:v>
                </c:pt>
                <c:pt idx="1709">
                  <c:v>39</c:v>
                </c:pt>
                <c:pt idx="1710">
                  <c:v>39</c:v>
                </c:pt>
                <c:pt idx="1711">
                  <c:v>39</c:v>
                </c:pt>
                <c:pt idx="1712">
                  <c:v>39</c:v>
                </c:pt>
                <c:pt idx="1713">
                  <c:v>39</c:v>
                </c:pt>
                <c:pt idx="1714">
                  <c:v>39</c:v>
                </c:pt>
                <c:pt idx="1715">
                  <c:v>39</c:v>
                </c:pt>
                <c:pt idx="1716">
                  <c:v>39</c:v>
                </c:pt>
                <c:pt idx="1717">
                  <c:v>39</c:v>
                </c:pt>
                <c:pt idx="1718">
                  <c:v>39</c:v>
                </c:pt>
                <c:pt idx="1719">
                  <c:v>39</c:v>
                </c:pt>
                <c:pt idx="1720">
                  <c:v>39</c:v>
                </c:pt>
                <c:pt idx="1721">
                  <c:v>39</c:v>
                </c:pt>
                <c:pt idx="1722">
                  <c:v>39</c:v>
                </c:pt>
                <c:pt idx="1723">
                  <c:v>39</c:v>
                </c:pt>
                <c:pt idx="1724">
                  <c:v>39</c:v>
                </c:pt>
                <c:pt idx="1725">
                  <c:v>39</c:v>
                </c:pt>
                <c:pt idx="1726">
                  <c:v>39</c:v>
                </c:pt>
                <c:pt idx="1727">
                  <c:v>39</c:v>
                </c:pt>
                <c:pt idx="1728">
                  <c:v>39</c:v>
                </c:pt>
                <c:pt idx="1729">
                  <c:v>39</c:v>
                </c:pt>
                <c:pt idx="1730">
                  <c:v>39</c:v>
                </c:pt>
                <c:pt idx="1731">
                  <c:v>39</c:v>
                </c:pt>
                <c:pt idx="1732">
                  <c:v>39</c:v>
                </c:pt>
                <c:pt idx="1733">
                  <c:v>39</c:v>
                </c:pt>
                <c:pt idx="1734">
                  <c:v>39</c:v>
                </c:pt>
                <c:pt idx="1735">
                  <c:v>39</c:v>
                </c:pt>
                <c:pt idx="1736">
                  <c:v>39</c:v>
                </c:pt>
                <c:pt idx="1737">
                  <c:v>39</c:v>
                </c:pt>
                <c:pt idx="1738">
                  <c:v>39</c:v>
                </c:pt>
                <c:pt idx="1739">
                  <c:v>39</c:v>
                </c:pt>
                <c:pt idx="1740">
                  <c:v>39</c:v>
                </c:pt>
                <c:pt idx="1741">
                  <c:v>39</c:v>
                </c:pt>
                <c:pt idx="1742">
                  <c:v>39</c:v>
                </c:pt>
                <c:pt idx="1743">
                  <c:v>39</c:v>
                </c:pt>
                <c:pt idx="1744">
                  <c:v>39</c:v>
                </c:pt>
                <c:pt idx="1745">
                  <c:v>39</c:v>
                </c:pt>
                <c:pt idx="1746">
                  <c:v>39</c:v>
                </c:pt>
                <c:pt idx="1747">
                  <c:v>39</c:v>
                </c:pt>
                <c:pt idx="1748">
                  <c:v>39</c:v>
                </c:pt>
                <c:pt idx="1749">
                  <c:v>39</c:v>
                </c:pt>
                <c:pt idx="1750">
                  <c:v>39</c:v>
                </c:pt>
                <c:pt idx="1751">
                  <c:v>39</c:v>
                </c:pt>
                <c:pt idx="1752">
                  <c:v>39</c:v>
                </c:pt>
                <c:pt idx="1753">
                  <c:v>39</c:v>
                </c:pt>
                <c:pt idx="1754">
                  <c:v>39</c:v>
                </c:pt>
                <c:pt idx="1755">
                  <c:v>39</c:v>
                </c:pt>
                <c:pt idx="1756">
                  <c:v>39</c:v>
                </c:pt>
                <c:pt idx="1757">
                  <c:v>39</c:v>
                </c:pt>
                <c:pt idx="1758">
                  <c:v>39</c:v>
                </c:pt>
                <c:pt idx="1759">
                  <c:v>39</c:v>
                </c:pt>
                <c:pt idx="1760">
                  <c:v>39</c:v>
                </c:pt>
                <c:pt idx="1761">
                  <c:v>39</c:v>
                </c:pt>
                <c:pt idx="1762">
                  <c:v>39</c:v>
                </c:pt>
                <c:pt idx="1763">
                  <c:v>39</c:v>
                </c:pt>
                <c:pt idx="1764">
                  <c:v>39</c:v>
                </c:pt>
                <c:pt idx="1765">
                  <c:v>39</c:v>
                </c:pt>
                <c:pt idx="1766">
                  <c:v>39</c:v>
                </c:pt>
                <c:pt idx="1767">
                  <c:v>39</c:v>
                </c:pt>
                <c:pt idx="1768">
                  <c:v>39</c:v>
                </c:pt>
                <c:pt idx="1769">
                  <c:v>39</c:v>
                </c:pt>
                <c:pt idx="1770">
                  <c:v>39</c:v>
                </c:pt>
                <c:pt idx="1771">
                  <c:v>39</c:v>
                </c:pt>
                <c:pt idx="1772">
                  <c:v>39</c:v>
                </c:pt>
                <c:pt idx="1773">
                  <c:v>39</c:v>
                </c:pt>
                <c:pt idx="1774">
                  <c:v>39</c:v>
                </c:pt>
                <c:pt idx="1775">
                  <c:v>39</c:v>
                </c:pt>
                <c:pt idx="1776">
                  <c:v>39</c:v>
                </c:pt>
                <c:pt idx="1777">
                  <c:v>39</c:v>
                </c:pt>
                <c:pt idx="1778">
                  <c:v>39</c:v>
                </c:pt>
                <c:pt idx="1779">
                  <c:v>39</c:v>
                </c:pt>
                <c:pt idx="1780">
                  <c:v>39</c:v>
                </c:pt>
                <c:pt idx="1781">
                  <c:v>39</c:v>
                </c:pt>
                <c:pt idx="1782">
                  <c:v>39</c:v>
                </c:pt>
                <c:pt idx="1783">
                  <c:v>39</c:v>
                </c:pt>
                <c:pt idx="1784">
                  <c:v>39</c:v>
                </c:pt>
                <c:pt idx="1785">
                  <c:v>39</c:v>
                </c:pt>
                <c:pt idx="1786">
                  <c:v>39</c:v>
                </c:pt>
                <c:pt idx="1787">
                  <c:v>39</c:v>
                </c:pt>
                <c:pt idx="1788">
                  <c:v>39</c:v>
                </c:pt>
                <c:pt idx="1789">
                  <c:v>39</c:v>
                </c:pt>
                <c:pt idx="1790">
                  <c:v>39</c:v>
                </c:pt>
                <c:pt idx="1791">
                  <c:v>39</c:v>
                </c:pt>
                <c:pt idx="1792">
                  <c:v>39</c:v>
                </c:pt>
                <c:pt idx="1793">
                  <c:v>39</c:v>
                </c:pt>
                <c:pt idx="1794">
                  <c:v>39</c:v>
                </c:pt>
                <c:pt idx="1795">
                  <c:v>39</c:v>
                </c:pt>
                <c:pt idx="1796">
                  <c:v>39</c:v>
                </c:pt>
                <c:pt idx="1797">
                  <c:v>39</c:v>
                </c:pt>
                <c:pt idx="1798">
                  <c:v>39</c:v>
                </c:pt>
                <c:pt idx="1799">
                  <c:v>39</c:v>
                </c:pt>
                <c:pt idx="1800">
                  <c:v>39</c:v>
                </c:pt>
                <c:pt idx="1801">
                  <c:v>39</c:v>
                </c:pt>
                <c:pt idx="1802">
                  <c:v>39</c:v>
                </c:pt>
                <c:pt idx="1803">
                  <c:v>39</c:v>
                </c:pt>
                <c:pt idx="1804">
                  <c:v>39</c:v>
                </c:pt>
                <c:pt idx="1805">
                  <c:v>39</c:v>
                </c:pt>
                <c:pt idx="1806">
                  <c:v>39</c:v>
                </c:pt>
                <c:pt idx="1807">
                  <c:v>39</c:v>
                </c:pt>
                <c:pt idx="1808">
                  <c:v>39</c:v>
                </c:pt>
                <c:pt idx="1809">
                  <c:v>39</c:v>
                </c:pt>
                <c:pt idx="1810">
                  <c:v>39</c:v>
                </c:pt>
                <c:pt idx="1811">
                  <c:v>39</c:v>
                </c:pt>
                <c:pt idx="1812">
                  <c:v>39</c:v>
                </c:pt>
                <c:pt idx="1813">
                  <c:v>39</c:v>
                </c:pt>
                <c:pt idx="1814">
                  <c:v>39</c:v>
                </c:pt>
                <c:pt idx="1815">
                  <c:v>39</c:v>
                </c:pt>
                <c:pt idx="1816">
                  <c:v>39</c:v>
                </c:pt>
                <c:pt idx="1817">
                  <c:v>39</c:v>
                </c:pt>
                <c:pt idx="1818">
                  <c:v>39</c:v>
                </c:pt>
                <c:pt idx="1819">
                  <c:v>39</c:v>
                </c:pt>
                <c:pt idx="1820">
                  <c:v>39</c:v>
                </c:pt>
                <c:pt idx="1821">
                  <c:v>39</c:v>
                </c:pt>
                <c:pt idx="1822">
                  <c:v>39</c:v>
                </c:pt>
                <c:pt idx="1823">
                  <c:v>39</c:v>
                </c:pt>
                <c:pt idx="1824">
                  <c:v>39</c:v>
                </c:pt>
                <c:pt idx="1825">
                  <c:v>39</c:v>
                </c:pt>
                <c:pt idx="1826">
                  <c:v>39</c:v>
                </c:pt>
                <c:pt idx="1827">
                  <c:v>39</c:v>
                </c:pt>
                <c:pt idx="1828">
                  <c:v>39</c:v>
                </c:pt>
                <c:pt idx="1829">
                  <c:v>39</c:v>
                </c:pt>
                <c:pt idx="1830">
                  <c:v>39</c:v>
                </c:pt>
                <c:pt idx="1831">
                  <c:v>39</c:v>
                </c:pt>
                <c:pt idx="1832">
                  <c:v>39</c:v>
                </c:pt>
                <c:pt idx="1833">
                  <c:v>39</c:v>
                </c:pt>
                <c:pt idx="1834">
                  <c:v>39</c:v>
                </c:pt>
                <c:pt idx="1835">
                  <c:v>39</c:v>
                </c:pt>
                <c:pt idx="1836">
                  <c:v>39</c:v>
                </c:pt>
                <c:pt idx="1837">
                  <c:v>39</c:v>
                </c:pt>
                <c:pt idx="1838">
                  <c:v>39</c:v>
                </c:pt>
                <c:pt idx="1839">
                  <c:v>39</c:v>
                </c:pt>
                <c:pt idx="1840">
                  <c:v>39</c:v>
                </c:pt>
                <c:pt idx="1841">
                  <c:v>39</c:v>
                </c:pt>
                <c:pt idx="1842">
                  <c:v>39</c:v>
                </c:pt>
                <c:pt idx="1843">
                  <c:v>39</c:v>
                </c:pt>
                <c:pt idx="1844">
                  <c:v>39</c:v>
                </c:pt>
                <c:pt idx="1845">
                  <c:v>39</c:v>
                </c:pt>
                <c:pt idx="1846">
                  <c:v>39</c:v>
                </c:pt>
                <c:pt idx="1847">
                  <c:v>39</c:v>
                </c:pt>
                <c:pt idx="1848">
                  <c:v>39</c:v>
                </c:pt>
                <c:pt idx="1849">
                  <c:v>39</c:v>
                </c:pt>
                <c:pt idx="1850">
                  <c:v>39</c:v>
                </c:pt>
                <c:pt idx="1851">
                  <c:v>39</c:v>
                </c:pt>
                <c:pt idx="1852">
                  <c:v>39</c:v>
                </c:pt>
                <c:pt idx="1853">
                  <c:v>39</c:v>
                </c:pt>
                <c:pt idx="1854">
                  <c:v>39</c:v>
                </c:pt>
                <c:pt idx="1855">
                  <c:v>39</c:v>
                </c:pt>
                <c:pt idx="1856">
                  <c:v>39</c:v>
                </c:pt>
                <c:pt idx="1857">
                  <c:v>39</c:v>
                </c:pt>
                <c:pt idx="1858">
                  <c:v>39</c:v>
                </c:pt>
                <c:pt idx="1859">
                  <c:v>39</c:v>
                </c:pt>
                <c:pt idx="1860">
                  <c:v>39</c:v>
                </c:pt>
                <c:pt idx="1861">
                  <c:v>39</c:v>
                </c:pt>
                <c:pt idx="1862">
                  <c:v>39</c:v>
                </c:pt>
                <c:pt idx="1863">
                  <c:v>39</c:v>
                </c:pt>
                <c:pt idx="1864">
                  <c:v>39</c:v>
                </c:pt>
                <c:pt idx="1865">
                  <c:v>39</c:v>
                </c:pt>
                <c:pt idx="1866">
                  <c:v>39</c:v>
                </c:pt>
                <c:pt idx="1867">
                  <c:v>39</c:v>
                </c:pt>
                <c:pt idx="1868">
                  <c:v>39</c:v>
                </c:pt>
                <c:pt idx="1869">
                  <c:v>39</c:v>
                </c:pt>
                <c:pt idx="1870">
                  <c:v>39</c:v>
                </c:pt>
                <c:pt idx="1871">
                  <c:v>39</c:v>
                </c:pt>
                <c:pt idx="1872">
                  <c:v>39</c:v>
                </c:pt>
                <c:pt idx="1873">
                  <c:v>39</c:v>
                </c:pt>
                <c:pt idx="1874">
                  <c:v>39</c:v>
                </c:pt>
                <c:pt idx="1875">
                  <c:v>39</c:v>
                </c:pt>
                <c:pt idx="1876">
                  <c:v>39</c:v>
                </c:pt>
                <c:pt idx="1877">
                  <c:v>39</c:v>
                </c:pt>
                <c:pt idx="1878">
                  <c:v>39</c:v>
                </c:pt>
                <c:pt idx="1879">
                  <c:v>39</c:v>
                </c:pt>
                <c:pt idx="1880">
                  <c:v>39</c:v>
                </c:pt>
                <c:pt idx="1881">
                  <c:v>39</c:v>
                </c:pt>
                <c:pt idx="1882">
                  <c:v>39</c:v>
                </c:pt>
                <c:pt idx="1883">
                  <c:v>39</c:v>
                </c:pt>
                <c:pt idx="1884">
                  <c:v>39</c:v>
                </c:pt>
                <c:pt idx="1885">
                  <c:v>39</c:v>
                </c:pt>
                <c:pt idx="1886">
                  <c:v>39</c:v>
                </c:pt>
                <c:pt idx="1887">
                  <c:v>39</c:v>
                </c:pt>
                <c:pt idx="1888">
                  <c:v>39</c:v>
                </c:pt>
                <c:pt idx="1889">
                  <c:v>39</c:v>
                </c:pt>
                <c:pt idx="1890">
                  <c:v>39</c:v>
                </c:pt>
                <c:pt idx="1891">
                  <c:v>39</c:v>
                </c:pt>
                <c:pt idx="1892">
                  <c:v>39</c:v>
                </c:pt>
                <c:pt idx="1893">
                  <c:v>39</c:v>
                </c:pt>
                <c:pt idx="1894">
                  <c:v>39</c:v>
                </c:pt>
                <c:pt idx="1895">
                  <c:v>39</c:v>
                </c:pt>
                <c:pt idx="1896">
                  <c:v>39</c:v>
                </c:pt>
                <c:pt idx="1897">
                  <c:v>39</c:v>
                </c:pt>
                <c:pt idx="1898">
                  <c:v>39</c:v>
                </c:pt>
                <c:pt idx="1899">
                  <c:v>39</c:v>
                </c:pt>
                <c:pt idx="1900">
                  <c:v>39</c:v>
                </c:pt>
                <c:pt idx="1901">
                  <c:v>39</c:v>
                </c:pt>
                <c:pt idx="1902">
                  <c:v>39</c:v>
                </c:pt>
                <c:pt idx="1903">
                  <c:v>39</c:v>
                </c:pt>
                <c:pt idx="1904">
                  <c:v>39</c:v>
                </c:pt>
                <c:pt idx="1905">
                  <c:v>39</c:v>
                </c:pt>
                <c:pt idx="1906">
                  <c:v>39</c:v>
                </c:pt>
                <c:pt idx="1907">
                  <c:v>39</c:v>
                </c:pt>
                <c:pt idx="1908">
                  <c:v>39</c:v>
                </c:pt>
                <c:pt idx="1909">
                  <c:v>39</c:v>
                </c:pt>
                <c:pt idx="1910">
                  <c:v>39</c:v>
                </c:pt>
                <c:pt idx="1911">
                  <c:v>39</c:v>
                </c:pt>
                <c:pt idx="1912">
                  <c:v>39</c:v>
                </c:pt>
                <c:pt idx="1913">
                  <c:v>39</c:v>
                </c:pt>
                <c:pt idx="1914">
                  <c:v>39</c:v>
                </c:pt>
                <c:pt idx="1915">
                  <c:v>39</c:v>
                </c:pt>
                <c:pt idx="1916">
                  <c:v>39</c:v>
                </c:pt>
                <c:pt idx="1917">
                  <c:v>39</c:v>
                </c:pt>
                <c:pt idx="1918">
                  <c:v>39</c:v>
                </c:pt>
                <c:pt idx="1919">
                  <c:v>39</c:v>
                </c:pt>
                <c:pt idx="1920">
                  <c:v>39</c:v>
                </c:pt>
                <c:pt idx="1921">
                  <c:v>39</c:v>
                </c:pt>
                <c:pt idx="1922">
                  <c:v>39</c:v>
                </c:pt>
                <c:pt idx="1923">
                  <c:v>39</c:v>
                </c:pt>
                <c:pt idx="1924">
                  <c:v>39</c:v>
                </c:pt>
                <c:pt idx="1925">
                  <c:v>39</c:v>
                </c:pt>
                <c:pt idx="1926">
                  <c:v>39</c:v>
                </c:pt>
                <c:pt idx="1927">
                  <c:v>39</c:v>
                </c:pt>
                <c:pt idx="1928">
                  <c:v>39</c:v>
                </c:pt>
                <c:pt idx="1929">
                  <c:v>39</c:v>
                </c:pt>
                <c:pt idx="1930">
                  <c:v>39</c:v>
                </c:pt>
                <c:pt idx="1931">
                  <c:v>39</c:v>
                </c:pt>
                <c:pt idx="1932">
                  <c:v>39</c:v>
                </c:pt>
                <c:pt idx="1933">
                  <c:v>39</c:v>
                </c:pt>
                <c:pt idx="1934">
                  <c:v>39</c:v>
                </c:pt>
                <c:pt idx="1935">
                  <c:v>39</c:v>
                </c:pt>
                <c:pt idx="1936">
                  <c:v>39</c:v>
                </c:pt>
                <c:pt idx="1937">
                  <c:v>39</c:v>
                </c:pt>
                <c:pt idx="1938">
                  <c:v>39</c:v>
                </c:pt>
                <c:pt idx="1939">
                  <c:v>39</c:v>
                </c:pt>
                <c:pt idx="1940">
                  <c:v>39</c:v>
                </c:pt>
                <c:pt idx="1941">
                  <c:v>39</c:v>
                </c:pt>
                <c:pt idx="1942">
                  <c:v>39</c:v>
                </c:pt>
                <c:pt idx="1943">
                  <c:v>39</c:v>
                </c:pt>
                <c:pt idx="1944">
                  <c:v>39</c:v>
                </c:pt>
                <c:pt idx="1945">
                  <c:v>39</c:v>
                </c:pt>
                <c:pt idx="1946">
                  <c:v>39</c:v>
                </c:pt>
                <c:pt idx="1947">
                  <c:v>39</c:v>
                </c:pt>
                <c:pt idx="1948">
                  <c:v>39</c:v>
                </c:pt>
                <c:pt idx="1949">
                  <c:v>39</c:v>
                </c:pt>
                <c:pt idx="1950">
                  <c:v>39</c:v>
                </c:pt>
                <c:pt idx="1951">
                  <c:v>39</c:v>
                </c:pt>
                <c:pt idx="1952">
                  <c:v>39</c:v>
                </c:pt>
                <c:pt idx="1953">
                  <c:v>39</c:v>
                </c:pt>
                <c:pt idx="1954">
                  <c:v>39</c:v>
                </c:pt>
                <c:pt idx="1955">
                  <c:v>39</c:v>
                </c:pt>
                <c:pt idx="1956">
                  <c:v>39</c:v>
                </c:pt>
                <c:pt idx="1957">
                  <c:v>39</c:v>
                </c:pt>
                <c:pt idx="1958">
                  <c:v>39</c:v>
                </c:pt>
                <c:pt idx="1959">
                  <c:v>39</c:v>
                </c:pt>
                <c:pt idx="1960">
                  <c:v>39</c:v>
                </c:pt>
                <c:pt idx="1961">
                  <c:v>39</c:v>
                </c:pt>
                <c:pt idx="1962">
                  <c:v>39</c:v>
                </c:pt>
                <c:pt idx="1963">
                  <c:v>39</c:v>
                </c:pt>
                <c:pt idx="1964">
                  <c:v>39</c:v>
                </c:pt>
                <c:pt idx="1965">
                  <c:v>39</c:v>
                </c:pt>
                <c:pt idx="1966">
                  <c:v>39</c:v>
                </c:pt>
                <c:pt idx="1967">
                  <c:v>39</c:v>
                </c:pt>
                <c:pt idx="1968">
                  <c:v>39</c:v>
                </c:pt>
                <c:pt idx="1969">
                  <c:v>39</c:v>
                </c:pt>
                <c:pt idx="1970">
                  <c:v>39</c:v>
                </c:pt>
                <c:pt idx="1971">
                  <c:v>39</c:v>
                </c:pt>
                <c:pt idx="1972">
                  <c:v>39</c:v>
                </c:pt>
                <c:pt idx="1973">
                  <c:v>39</c:v>
                </c:pt>
                <c:pt idx="1974">
                  <c:v>39</c:v>
                </c:pt>
                <c:pt idx="1975">
                  <c:v>39</c:v>
                </c:pt>
                <c:pt idx="1976">
                  <c:v>39</c:v>
                </c:pt>
                <c:pt idx="1977">
                  <c:v>39</c:v>
                </c:pt>
                <c:pt idx="1978">
                  <c:v>39</c:v>
                </c:pt>
                <c:pt idx="1979">
                  <c:v>39</c:v>
                </c:pt>
                <c:pt idx="1980">
                  <c:v>39</c:v>
                </c:pt>
                <c:pt idx="1981">
                  <c:v>39</c:v>
                </c:pt>
                <c:pt idx="1982">
                  <c:v>39</c:v>
                </c:pt>
                <c:pt idx="1983">
                  <c:v>39</c:v>
                </c:pt>
                <c:pt idx="1984">
                  <c:v>39</c:v>
                </c:pt>
                <c:pt idx="1985">
                  <c:v>39</c:v>
                </c:pt>
                <c:pt idx="1986">
                  <c:v>39</c:v>
                </c:pt>
                <c:pt idx="1987">
                  <c:v>39</c:v>
                </c:pt>
                <c:pt idx="1988">
                  <c:v>39</c:v>
                </c:pt>
                <c:pt idx="1989">
                  <c:v>39</c:v>
                </c:pt>
                <c:pt idx="1990">
                  <c:v>39</c:v>
                </c:pt>
                <c:pt idx="1991">
                  <c:v>39</c:v>
                </c:pt>
                <c:pt idx="1992">
                  <c:v>39</c:v>
                </c:pt>
                <c:pt idx="1993">
                  <c:v>39</c:v>
                </c:pt>
                <c:pt idx="1994">
                  <c:v>39</c:v>
                </c:pt>
                <c:pt idx="1995">
                  <c:v>39</c:v>
                </c:pt>
                <c:pt idx="1996">
                  <c:v>39</c:v>
                </c:pt>
                <c:pt idx="1997">
                  <c:v>39</c:v>
                </c:pt>
                <c:pt idx="1998">
                  <c:v>39</c:v>
                </c:pt>
                <c:pt idx="1999">
                  <c:v>39</c:v>
                </c:pt>
                <c:pt idx="2000">
                  <c:v>39</c:v>
                </c:pt>
                <c:pt idx="2001">
                  <c:v>39</c:v>
                </c:pt>
                <c:pt idx="2002">
                  <c:v>39</c:v>
                </c:pt>
                <c:pt idx="2003">
                  <c:v>39</c:v>
                </c:pt>
                <c:pt idx="2004">
                  <c:v>39</c:v>
                </c:pt>
                <c:pt idx="2005">
                  <c:v>39</c:v>
                </c:pt>
                <c:pt idx="2006">
                  <c:v>39</c:v>
                </c:pt>
                <c:pt idx="2007">
                  <c:v>39</c:v>
                </c:pt>
                <c:pt idx="2008">
                  <c:v>39</c:v>
                </c:pt>
                <c:pt idx="2009">
                  <c:v>39</c:v>
                </c:pt>
                <c:pt idx="2010">
                  <c:v>39</c:v>
                </c:pt>
                <c:pt idx="2011">
                  <c:v>39</c:v>
                </c:pt>
                <c:pt idx="2012">
                  <c:v>39</c:v>
                </c:pt>
                <c:pt idx="2013">
                  <c:v>39</c:v>
                </c:pt>
                <c:pt idx="2014">
                  <c:v>39</c:v>
                </c:pt>
                <c:pt idx="2015">
                  <c:v>39</c:v>
                </c:pt>
                <c:pt idx="2016">
                  <c:v>39</c:v>
                </c:pt>
                <c:pt idx="2017">
                  <c:v>39</c:v>
                </c:pt>
                <c:pt idx="2018">
                  <c:v>39</c:v>
                </c:pt>
                <c:pt idx="2019">
                  <c:v>39</c:v>
                </c:pt>
                <c:pt idx="2020">
                  <c:v>39</c:v>
                </c:pt>
                <c:pt idx="2021">
                  <c:v>39</c:v>
                </c:pt>
                <c:pt idx="2022">
                  <c:v>39</c:v>
                </c:pt>
                <c:pt idx="2023">
                  <c:v>39</c:v>
                </c:pt>
                <c:pt idx="2024">
                  <c:v>39</c:v>
                </c:pt>
                <c:pt idx="2025">
                  <c:v>39</c:v>
                </c:pt>
                <c:pt idx="2026">
                  <c:v>39</c:v>
                </c:pt>
                <c:pt idx="2027">
                  <c:v>39</c:v>
                </c:pt>
                <c:pt idx="2028">
                  <c:v>39</c:v>
                </c:pt>
                <c:pt idx="2029">
                  <c:v>39</c:v>
                </c:pt>
                <c:pt idx="2030">
                  <c:v>39</c:v>
                </c:pt>
                <c:pt idx="2031">
                  <c:v>39</c:v>
                </c:pt>
                <c:pt idx="2032">
                  <c:v>39</c:v>
                </c:pt>
                <c:pt idx="2033">
                  <c:v>39</c:v>
                </c:pt>
                <c:pt idx="2034">
                  <c:v>39</c:v>
                </c:pt>
                <c:pt idx="2035">
                  <c:v>39</c:v>
                </c:pt>
                <c:pt idx="2036">
                  <c:v>39</c:v>
                </c:pt>
                <c:pt idx="2037">
                  <c:v>39</c:v>
                </c:pt>
                <c:pt idx="2038">
                  <c:v>39</c:v>
                </c:pt>
                <c:pt idx="2039">
                  <c:v>39</c:v>
                </c:pt>
                <c:pt idx="2040">
                  <c:v>39</c:v>
                </c:pt>
                <c:pt idx="2041">
                  <c:v>39</c:v>
                </c:pt>
                <c:pt idx="2042">
                  <c:v>39</c:v>
                </c:pt>
                <c:pt idx="2043">
                  <c:v>39</c:v>
                </c:pt>
                <c:pt idx="2044">
                  <c:v>39</c:v>
                </c:pt>
                <c:pt idx="2045">
                  <c:v>39</c:v>
                </c:pt>
                <c:pt idx="2046">
                  <c:v>39</c:v>
                </c:pt>
                <c:pt idx="2047">
                  <c:v>39</c:v>
                </c:pt>
                <c:pt idx="2048">
                  <c:v>39</c:v>
                </c:pt>
                <c:pt idx="2049">
                  <c:v>39</c:v>
                </c:pt>
                <c:pt idx="2050">
                  <c:v>39</c:v>
                </c:pt>
                <c:pt idx="2051">
                  <c:v>39</c:v>
                </c:pt>
                <c:pt idx="2052">
                  <c:v>39</c:v>
                </c:pt>
                <c:pt idx="2053">
                  <c:v>39</c:v>
                </c:pt>
                <c:pt idx="2054">
                  <c:v>39</c:v>
                </c:pt>
                <c:pt idx="2055">
                  <c:v>39</c:v>
                </c:pt>
                <c:pt idx="2056">
                  <c:v>39</c:v>
                </c:pt>
                <c:pt idx="2057">
                  <c:v>39</c:v>
                </c:pt>
                <c:pt idx="2058">
                  <c:v>39</c:v>
                </c:pt>
                <c:pt idx="2059">
                  <c:v>39</c:v>
                </c:pt>
                <c:pt idx="2060">
                  <c:v>39</c:v>
                </c:pt>
                <c:pt idx="2061">
                  <c:v>39</c:v>
                </c:pt>
                <c:pt idx="2062">
                  <c:v>39</c:v>
                </c:pt>
                <c:pt idx="2063">
                  <c:v>39</c:v>
                </c:pt>
                <c:pt idx="2064">
                  <c:v>39</c:v>
                </c:pt>
                <c:pt idx="2065">
                  <c:v>39</c:v>
                </c:pt>
                <c:pt idx="2066">
                  <c:v>39</c:v>
                </c:pt>
                <c:pt idx="2067">
                  <c:v>39</c:v>
                </c:pt>
                <c:pt idx="2068">
                  <c:v>39</c:v>
                </c:pt>
                <c:pt idx="2069">
                  <c:v>39</c:v>
                </c:pt>
                <c:pt idx="2070">
                  <c:v>39</c:v>
                </c:pt>
                <c:pt idx="2071">
                  <c:v>39</c:v>
                </c:pt>
                <c:pt idx="2072">
                  <c:v>39</c:v>
                </c:pt>
                <c:pt idx="2073">
                  <c:v>39</c:v>
                </c:pt>
                <c:pt idx="2074">
                  <c:v>39</c:v>
                </c:pt>
                <c:pt idx="2075">
                  <c:v>39</c:v>
                </c:pt>
                <c:pt idx="2076">
                  <c:v>39</c:v>
                </c:pt>
                <c:pt idx="2077">
                  <c:v>39</c:v>
                </c:pt>
                <c:pt idx="2078">
                  <c:v>39</c:v>
                </c:pt>
                <c:pt idx="2079">
                  <c:v>39</c:v>
                </c:pt>
                <c:pt idx="2080">
                  <c:v>39</c:v>
                </c:pt>
                <c:pt idx="2081">
                  <c:v>39</c:v>
                </c:pt>
                <c:pt idx="2082">
                  <c:v>39</c:v>
                </c:pt>
                <c:pt idx="2083">
                  <c:v>39</c:v>
                </c:pt>
                <c:pt idx="2084">
                  <c:v>39</c:v>
                </c:pt>
                <c:pt idx="2085">
                  <c:v>39</c:v>
                </c:pt>
                <c:pt idx="2086">
                  <c:v>39</c:v>
                </c:pt>
                <c:pt idx="2087">
                  <c:v>39</c:v>
                </c:pt>
                <c:pt idx="2088">
                  <c:v>39</c:v>
                </c:pt>
                <c:pt idx="2089">
                  <c:v>39</c:v>
                </c:pt>
                <c:pt idx="2090">
                  <c:v>39</c:v>
                </c:pt>
                <c:pt idx="2091">
                  <c:v>39</c:v>
                </c:pt>
                <c:pt idx="2092">
                  <c:v>39</c:v>
                </c:pt>
                <c:pt idx="2093">
                  <c:v>39</c:v>
                </c:pt>
                <c:pt idx="2094">
                  <c:v>39</c:v>
                </c:pt>
                <c:pt idx="2095">
                  <c:v>39</c:v>
                </c:pt>
                <c:pt idx="2096">
                  <c:v>39</c:v>
                </c:pt>
                <c:pt idx="2097">
                  <c:v>39</c:v>
                </c:pt>
                <c:pt idx="2098">
                  <c:v>39</c:v>
                </c:pt>
                <c:pt idx="2099">
                  <c:v>39</c:v>
                </c:pt>
                <c:pt idx="2100">
                  <c:v>39</c:v>
                </c:pt>
                <c:pt idx="2101">
                  <c:v>39</c:v>
                </c:pt>
                <c:pt idx="2102">
                  <c:v>39</c:v>
                </c:pt>
                <c:pt idx="2103">
                  <c:v>39</c:v>
                </c:pt>
                <c:pt idx="2104">
                  <c:v>39</c:v>
                </c:pt>
                <c:pt idx="2105">
                  <c:v>39</c:v>
                </c:pt>
                <c:pt idx="2106">
                  <c:v>39</c:v>
                </c:pt>
                <c:pt idx="2107">
                  <c:v>39</c:v>
                </c:pt>
                <c:pt idx="2108">
                  <c:v>39</c:v>
                </c:pt>
                <c:pt idx="2109">
                  <c:v>39</c:v>
                </c:pt>
                <c:pt idx="2110">
                  <c:v>39</c:v>
                </c:pt>
                <c:pt idx="2111">
                  <c:v>39</c:v>
                </c:pt>
                <c:pt idx="2112">
                  <c:v>39</c:v>
                </c:pt>
                <c:pt idx="2113">
                  <c:v>39</c:v>
                </c:pt>
                <c:pt idx="2114">
                  <c:v>39</c:v>
                </c:pt>
                <c:pt idx="2115">
                  <c:v>39</c:v>
                </c:pt>
                <c:pt idx="2116">
                  <c:v>39</c:v>
                </c:pt>
                <c:pt idx="2117">
                  <c:v>39</c:v>
                </c:pt>
                <c:pt idx="2118">
                  <c:v>39</c:v>
                </c:pt>
                <c:pt idx="2119">
                  <c:v>39</c:v>
                </c:pt>
                <c:pt idx="2120">
                  <c:v>39</c:v>
                </c:pt>
                <c:pt idx="2121">
                  <c:v>39</c:v>
                </c:pt>
                <c:pt idx="2122">
                  <c:v>39</c:v>
                </c:pt>
                <c:pt idx="2123">
                  <c:v>39</c:v>
                </c:pt>
                <c:pt idx="2124">
                  <c:v>39</c:v>
                </c:pt>
                <c:pt idx="2125">
                  <c:v>39</c:v>
                </c:pt>
                <c:pt idx="2126">
                  <c:v>39</c:v>
                </c:pt>
                <c:pt idx="2127">
                  <c:v>39</c:v>
                </c:pt>
                <c:pt idx="2128">
                  <c:v>39</c:v>
                </c:pt>
                <c:pt idx="2129">
                  <c:v>39</c:v>
                </c:pt>
                <c:pt idx="2130">
                  <c:v>39</c:v>
                </c:pt>
                <c:pt idx="2131">
                  <c:v>39</c:v>
                </c:pt>
                <c:pt idx="2132">
                  <c:v>39</c:v>
                </c:pt>
                <c:pt idx="2133">
                  <c:v>39</c:v>
                </c:pt>
                <c:pt idx="2134">
                  <c:v>39</c:v>
                </c:pt>
                <c:pt idx="2135">
                  <c:v>39</c:v>
                </c:pt>
                <c:pt idx="2136">
                  <c:v>39</c:v>
                </c:pt>
                <c:pt idx="2137">
                  <c:v>39</c:v>
                </c:pt>
                <c:pt idx="2138">
                  <c:v>39</c:v>
                </c:pt>
                <c:pt idx="2139">
                  <c:v>39</c:v>
                </c:pt>
                <c:pt idx="2140">
                  <c:v>39</c:v>
                </c:pt>
                <c:pt idx="2141">
                  <c:v>39</c:v>
                </c:pt>
                <c:pt idx="2142">
                  <c:v>39</c:v>
                </c:pt>
                <c:pt idx="2143">
                  <c:v>39</c:v>
                </c:pt>
                <c:pt idx="2144">
                  <c:v>39</c:v>
                </c:pt>
                <c:pt idx="2145">
                  <c:v>39</c:v>
                </c:pt>
                <c:pt idx="2146">
                  <c:v>39</c:v>
                </c:pt>
                <c:pt idx="2147">
                  <c:v>39</c:v>
                </c:pt>
                <c:pt idx="2148">
                  <c:v>39</c:v>
                </c:pt>
                <c:pt idx="2149">
                  <c:v>39</c:v>
                </c:pt>
                <c:pt idx="2150">
                  <c:v>39</c:v>
                </c:pt>
                <c:pt idx="2151">
                  <c:v>39</c:v>
                </c:pt>
                <c:pt idx="2152">
                  <c:v>39</c:v>
                </c:pt>
                <c:pt idx="2153">
                  <c:v>39</c:v>
                </c:pt>
                <c:pt idx="2154">
                  <c:v>39</c:v>
                </c:pt>
                <c:pt idx="2155">
                  <c:v>39</c:v>
                </c:pt>
                <c:pt idx="2156">
                  <c:v>39</c:v>
                </c:pt>
                <c:pt idx="2157">
                  <c:v>39</c:v>
                </c:pt>
                <c:pt idx="2158">
                  <c:v>39</c:v>
                </c:pt>
                <c:pt idx="2159">
                  <c:v>39</c:v>
                </c:pt>
                <c:pt idx="2160">
                  <c:v>39</c:v>
                </c:pt>
                <c:pt idx="2161">
                  <c:v>39</c:v>
                </c:pt>
                <c:pt idx="2162">
                  <c:v>39</c:v>
                </c:pt>
                <c:pt idx="2163">
                  <c:v>39</c:v>
                </c:pt>
                <c:pt idx="2164">
                  <c:v>39</c:v>
                </c:pt>
                <c:pt idx="2165">
                  <c:v>39</c:v>
                </c:pt>
                <c:pt idx="2166">
                  <c:v>39</c:v>
                </c:pt>
                <c:pt idx="2167">
                  <c:v>39</c:v>
                </c:pt>
                <c:pt idx="2168">
                  <c:v>39</c:v>
                </c:pt>
                <c:pt idx="2169">
                  <c:v>39</c:v>
                </c:pt>
                <c:pt idx="2170">
                  <c:v>39</c:v>
                </c:pt>
                <c:pt idx="2171">
                  <c:v>39</c:v>
                </c:pt>
                <c:pt idx="2172">
                  <c:v>39</c:v>
                </c:pt>
                <c:pt idx="2173">
                  <c:v>39</c:v>
                </c:pt>
                <c:pt idx="2174">
                  <c:v>39</c:v>
                </c:pt>
                <c:pt idx="2175">
                  <c:v>39</c:v>
                </c:pt>
                <c:pt idx="2176">
                  <c:v>39</c:v>
                </c:pt>
                <c:pt idx="2177">
                  <c:v>39</c:v>
                </c:pt>
                <c:pt idx="2178">
                  <c:v>39</c:v>
                </c:pt>
                <c:pt idx="2179">
                  <c:v>39</c:v>
                </c:pt>
                <c:pt idx="2180">
                  <c:v>39</c:v>
                </c:pt>
                <c:pt idx="2181">
                  <c:v>39</c:v>
                </c:pt>
                <c:pt idx="2182">
                  <c:v>39</c:v>
                </c:pt>
                <c:pt idx="2183">
                  <c:v>39</c:v>
                </c:pt>
                <c:pt idx="2184">
                  <c:v>39</c:v>
                </c:pt>
                <c:pt idx="2185">
                  <c:v>39</c:v>
                </c:pt>
                <c:pt idx="2186">
                  <c:v>39</c:v>
                </c:pt>
                <c:pt idx="2187">
                  <c:v>39</c:v>
                </c:pt>
                <c:pt idx="2188">
                  <c:v>39</c:v>
                </c:pt>
                <c:pt idx="2189">
                  <c:v>39</c:v>
                </c:pt>
                <c:pt idx="2190">
                  <c:v>39</c:v>
                </c:pt>
                <c:pt idx="2191">
                  <c:v>39</c:v>
                </c:pt>
                <c:pt idx="2192">
                  <c:v>39</c:v>
                </c:pt>
                <c:pt idx="2193">
                  <c:v>39</c:v>
                </c:pt>
                <c:pt idx="2194">
                  <c:v>39</c:v>
                </c:pt>
                <c:pt idx="2195">
                  <c:v>39</c:v>
                </c:pt>
                <c:pt idx="2196">
                  <c:v>39</c:v>
                </c:pt>
                <c:pt idx="2197">
                  <c:v>39</c:v>
                </c:pt>
                <c:pt idx="2198">
                  <c:v>39</c:v>
                </c:pt>
                <c:pt idx="2199">
                  <c:v>39</c:v>
                </c:pt>
                <c:pt idx="2200">
                  <c:v>39</c:v>
                </c:pt>
                <c:pt idx="2201">
                  <c:v>39</c:v>
                </c:pt>
                <c:pt idx="2202">
                  <c:v>39</c:v>
                </c:pt>
                <c:pt idx="2203">
                  <c:v>39</c:v>
                </c:pt>
                <c:pt idx="2204">
                  <c:v>39</c:v>
                </c:pt>
                <c:pt idx="2205">
                  <c:v>39</c:v>
                </c:pt>
                <c:pt idx="2206">
                  <c:v>39</c:v>
                </c:pt>
                <c:pt idx="2207">
                  <c:v>39</c:v>
                </c:pt>
                <c:pt idx="2208">
                  <c:v>39</c:v>
                </c:pt>
                <c:pt idx="2209">
                  <c:v>39</c:v>
                </c:pt>
                <c:pt idx="2210">
                  <c:v>39</c:v>
                </c:pt>
                <c:pt idx="2211">
                  <c:v>39</c:v>
                </c:pt>
                <c:pt idx="2212">
                  <c:v>39</c:v>
                </c:pt>
                <c:pt idx="2213">
                  <c:v>39</c:v>
                </c:pt>
                <c:pt idx="2214">
                  <c:v>39</c:v>
                </c:pt>
                <c:pt idx="2215">
                  <c:v>39</c:v>
                </c:pt>
                <c:pt idx="2216">
                  <c:v>39</c:v>
                </c:pt>
                <c:pt idx="2217">
                  <c:v>39</c:v>
                </c:pt>
                <c:pt idx="2218">
                  <c:v>39</c:v>
                </c:pt>
                <c:pt idx="2219">
                  <c:v>39</c:v>
                </c:pt>
                <c:pt idx="2220">
                  <c:v>39</c:v>
                </c:pt>
                <c:pt idx="2221">
                  <c:v>39</c:v>
                </c:pt>
                <c:pt idx="2222">
                  <c:v>39</c:v>
                </c:pt>
                <c:pt idx="2223">
                  <c:v>39</c:v>
                </c:pt>
                <c:pt idx="2224">
                  <c:v>39</c:v>
                </c:pt>
                <c:pt idx="2225">
                  <c:v>39</c:v>
                </c:pt>
                <c:pt idx="2226">
                  <c:v>39</c:v>
                </c:pt>
                <c:pt idx="2227">
                  <c:v>39</c:v>
                </c:pt>
                <c:pt idx="2228">
                  <c:v>39</c:v>
                </c:pt>
                <c:pt idx="2229">
                  <c:v>39</c:v>
                </c:pt>
                <c:pt idx="2230">
                  <c:v>39</c:v>
                </c:pt>
                <c:pt idx="2231">
                  <c:v>39</c:v>
                </c:pt>
                <c:pt idx="2232">
                  <c:v>39</c:v>
                </c:pt>
                <c:pt idx="2233">
                  <c:v>39</c:v>
                </c:pt>
                <c:pt idx="2234">
                  <c:v>39</c:v>
                </c:pt>
                <c:pt idx="2235">
                  <c:v>39</c:v>
                </c:pt>
                <c:pt idx="2236">
                  <c:v>39</c:v>
                </c:pt>
                <c:pt idx="2237">
                  <c:v>39</c:v>
                </c:pt>
                <c:pt idx="2238">
                  <c:v>39</c:v>
                </c:pt>
                <c:pt idx="2239">
                  <c:v>39</c:v>
                </c:pt>
                <c:pt idx="2240">
                  <c:v>39</c:v>
                </c:pt>
                <c:pt idx="2241">
                  <c:v>39</c:v>
                </c:pt>
                <c:pt idx="2242">
                  <c:v>39</c:v>
                </c:pt>
                <c:pt idx="2243">
                  <c:v>39</c:v>
                </c:pt>
                <c:pt idx="2244">
                  <c:v>39</c:v>
                </c:pt>
                <c:pt idx="2245">
                  <c:v>39</c:v>
                </c:pt>
                <c:pt idx="2246">
                  <c:v>39</c:v>
                </c:pt>
                <c:pt idx="2247">
                  <c:v>39</c:v>
                </c:pt>
                <c:pt idx="2248">
                  <c:v>39</c:v>
                </c:pt>
                <c:pt idx="2249">
                  <c:v>39</c:v>
                </c:pt>
                <c:pt idx="2250">
                  <c:v>39</c:v>
                </c:pt>
                <c:pt idx="2251">
                  <c:v>39</c:v>
                </c:pt>
                <c:pt idx="2252">
                  <c:v>39</c:v>
                </c:pt>
                <c:pt idx="2253">
                  <c:v>39</c:v>
                </c:pt>
                <c:pt idx="2254">
                  <c:v>39</c:v>
                </c:pt>
                <c:pt idx="2255">
                  <c:v>39</c:v>
                </c:pt>
                <c:pt idx="2256">
                  <c:v>39</c:v>
                </c:pt>
                <c:pt idx="2257">
                  <c:v>39</c:v>
                </c:pt>
                <c:pt idx="2258">
                  <c:v>39</c:v>
                </c:pt>
                <c:pt idx="2259">
                  <c:v>39</c:v>
                </c:pt>
                <c:pt idx="2260">
                  <c:v>39</c:v>
                </c:pt>
                <c:pt idx="2261">
                  <c:v>39</c:v>
                </c:pt>
                <c:pt idx="2262">
                  <c:v>39</c:v>
                </c:pt>
                <c:pt idx="2263">
                  <c:v>39</c:v>
                </c:pt>
                <c:pt idx="2264">
                  <c:v>39</c:v>
                </c:pt>
                <c:pt idx="2265">
                  <c:v>39</c:v>
                </c:pt>
                <c:pt idx="2266">
                  <c:v>39</c:v>
                </c:pt>
                <c:pt idx="2267">
                  <c:v>39</c:v>
                </c:pt>
                <c:pt idx="2268">
                  <c:v>39</c:v>
                </c:pt>
                <c:pt idx="2269">
                  <c:v>39</c:v>
                </c:pt>
                <c:pt idx="2270">
                  <c:v>39</c:v>
                </c:pt>
                <c:pt idx="2271">
                  <c:v>39</c:v>
                </c:pt>
                <c:pt idx="2272">
                  <c:v>39</c:v>
                </c:pt>
                <c:pt idx="2273">
                  <c:v>39</c:v>
                </c:pt>
                <c:pt idx="2274">
                  <c:v>39</c:v>
                </c:pt>
                <c:pt idx="2275">
                  <c:v>39</c:v>
                </c:pt>
                <c:pt idx="2276">
                  <c:v>39</c:v>
                </c:pt>
                <c:pt idx="2277">
                  <c:v>39</c:v>
                </c:pt>
                <c:pt idx="2278">
                  <c:v>39</c:v>
                </c:pt>
                <c:pt idx="2279">
                  <c:v>39</c:v>
                </c:pt>
                <c:pt idx="2280">
                  <c:v>39</c:v>
                </c:pt>
                <c:pt idx="2281">
                  <c:v>39</c:v>
                </c:pt>
                <c:pt idx="2282">
                  <c:v>39</c:v>
                </c:pt>
                <c:pt idx="2283">
                  <c:v>39</c:v>
                </c:pt>
                <c:pt idx="2284">
                  <c:v>39</c:v>
                </c:pt>
                <c:pt idx="2285">
                  <c:v>39</c:v>
                </c:pt>
                <c:pt idx="2286">
                  <c:v>39</c:v>
                </c:pt>
                <c:pt idx="2287">
                  <c:v>39</c:v>
                </c:pt>
                <c:pt idx="2288">
                  <c:v>39</c:v>
                </c:pt>
                <c:pt idx="2289">
                  <c:v>39</c:v>
                </c:pt>
                <c:pt idx="2290">
                  <c:v>39</c:v>
                </c:pt>
                <c:pt idx="2291">
                  <c:v>39</c:v>
                </c:pt>
                <c:pt idx="2292">
                  <c:v>39</c:v>
                </c:pt>
                <c:pt idx="2293">
                  <c:v>39</c:v>
                </c:pt>
                <c:pt idx="2294">
                  <c:v>39</c:v>
                </c:pt>
                <c:pt idx="2295">
                  <c:v>39</c:v>
                </c:pt>
                <c:pt idx="2296">
                  <c:v>39</c:v>
                </c:pt>
                <c:pt idx="2297">
                  <c:v>39</c:v>
                </c:pt>
                <c:pt idx="2298">
                  <c:v>39</c:v>
                </c:pt>
                <c:pt idx="2299">
                  <c:v>39</c:v>
                </c:pt>
                <c:pt idx="2300">
                  <c:v>39</c:v>
                </c:pt>
                <c:pt idx="2301">
                  <c:v>39</c:v>
                </c:pt>
                <c:pt idx="2302">
                  <c:v>39</c:v>
                </c:pt>
                <c:pt idx="2303">
                  <c:v>39</c:v>
                </c:pt>
                <c:pt idx="2304">
                  <c:v>39</c:v>
                </c:pt>
                <c:pt idx="2305">
                  <c:v>39</c:v>
                </c:pt>
                <c:pt idx="2306">
                  <c:v>39</c:v>
                </c:pt>
                <c:pt idx="2307">
                  <c:v>39</c:v>
                </c:pt>
                <c:pt idx="2308">
                  <c:v>39</c:v>
                </c:pt>
                <c:pt idx="2309">
                  <c:v>39</c:v>
                </c:pt>
                <c:pt idx="2310">
                  <c:v>39</c:v>
                </c:pt>
                <c:pt idx="2311">
                  <c:v>39</c:v>
                </c:pt>
                <c:pt idx="2312">
                  <c:v>39</c:v>
                </c:pt>
                <c:pt idx="2313">
                  <c:v>39</c:v>
                </c:pt>
                <c:pt idx="2314">
                  <c:v>39</c:v>
                </c:pt>
                <c:pt idx="2315">
                  <c:v>39</c:v>
                </c:pt>
                <c:pt idx="2316">
                  <c:v>39</c:v>
                </c:pt>
                <c:pt idx="2317">
                  <c:v>39</c:v>
                </c:pt>
                <c:pt idx="2318">
                  <c:v>39</c:v>
                </c:pt>
                <c:pt idx="2319">
                  <c:v>39</c:v>
                </c:pt>
                <c:pt idx="2320">
                  <c:v>39</c:v>
                </c:pt>
                <c:pt idx="2321">
                  <c:v>39</c:v>
                </c:pt>
                <c:pt idx="2322">
                  <c:v>39</c:v>
                </c:pt>
                <c:pt idx="2323">
                  <c:v>39</c:v>
                </c:pt>
                <c:pt idx="2324">
                  <c:v>39</c:v>
                </c:pt>
                <c:pt idx="2325">
                  <c:v>39</c:v>
                </c:pt>
                <c:pt idx="2326">
                  <c:v>39</c:v>
                </c:pt>
                <c:pt idx="2327">
                  <c:v>39</c:v>
                </c:pt>
                <c:pt idx="2328">
                  <c:v>39</c:v>
                </c:pt>
                <c:pt idx="2329">
                  <c:v>39</c:v>
                </c:pt>
                <c:pt idx="2330">
                  <c:v>39</c:v>
                </c:pt>
                <c:pt idx="2331">
                  <c:v>39</c:v>
                </c:pt>
                <c:pt idx="2332">
                  <c:v>39</c:v>
                </c:pt>
                <c:pt idx="2333">
                  <c:v>39</c:v>
                </c:pt>
                <c:pt idx="2334">
                  <c:v>39</c:v>
                </c:pt>
                <c:pt idx="2335">
                  <c:v>39</c:v>
                </c:pt>
                <c:pt idx="2336">
                  <c:v>39</c:v>
                </c:pt>
                <c:pt idx="2337">
                  <c:v>39</c:v>
                </c:pt>
                <c:pt idx="2338">
                  <c:v>39</c:v>
                </c:pt>
                <c:pt idx="2339">
                  <c:v>39</c:v>
                </c:pt>
                <c:pt idx="2340">
                  <c:v>39</c:v>
                </c:pt>
                <c:pt idx="2341">
                  <c:v>39</c:v>
                </c:pt>
                <c:pt idx="2342">
                  <c:v>39</c:v>
                </c:pt>
                <c:pt idx="2343">
                  <c:v>39</c:v>
                </c:pt>
                <c:pt idx="2344">
                  <c:v>39</c:v>
                </c:pt>
                <c:pt idx="2345">
                  <c:v>39</c:v>
                </c:pt>
                <c:pt idx="2346">
                  <c:v>39</c:v>
                </c:pt>
                <c:pt idx="2347">
                  <c:v>39</c:v>
                </c:pt>
                <c:pt idx="2348">
                  <c:v>39</c:v>
                </c:pt>
                <c:pt idx="2349">
                  <c:v>39</c:v>
                </c:pt>
                <c:pt idx="2350">
                  <c:v>39</c:v>
                </c:pt>
                <c:pt idx="2351">
                  <c:v>39</c:v>
                </c:pt>
                <c:pt idx="2352">
                  <c:v>39</c:v>
                </c:pt>
                <c:pt idx="2353">
                  <c:v>39</c:v>
                </c:pt>
                <c:pt idx="2354">
                  <c:v>39</c:v>
                </c:pt>
                <c:pt idx="2355">
                  <c:v>39</c:v>
                </c:pt>
                <c:pt idx="2356">
                  <c:v>39</c:v>
                </c:pt>
                <c:pt idx="2357">
                  <c:v>39</c:v>
                </c:pt>
                <c:pt idx="2358">
                  <c:v>39</c:v>
                </c:pt>
                <c:pt idx="2359">
                  <c:v>39</c:v>
                </c:pt>
                <c:pt idx="2360">
                  <c:v>39</c:v>
                </c:pt>
                <c:pt idx="2361">
                  <c:v>39</c:v>
                </c:pt>
                <c:pt idx="2362">
                  <c:v>39</c:v>
                </c:pt>
                <c:pt idx="2363">
                  <c:v>39</c:v>
                </c:pt>
                <c:pt idx="2364">
                  <c:v>39</c:v>
                </c:pt>
                <c:pt idx="2365">
                  <c:v>39</c:v>
                </c:pt>
                <c:pt idx="2366">
                  <c:v>39</c:v>
                </c:pt>
                <c:pt idx="2367">
                  <c:v>39</c:v>
                </c:pt>
                <c:pt idx="2368">
                  <c:v>39</c:v>
                </c:pt>
                <c:pt idx="2369">
                  <c:v>39</c:v>
                </c:pt>
                <c:pt idx="2370">
                  <c:v>39</c:v>
                </c:pt>
                <c:pt idx="2371">
                  <c:v>39</c:v>
                </c:pt>
                <c:pt idx="2372">
                  <c:v>39</c:v>
                </c:pt>
                <c:pt idx="2373">
                  <c:v>39</c:v>
                </c:pt>
                <c:pt idx="2374">
                  <c:v>39</c:v>
                </c:pt>
                <c:pt idx="2375">
                  <c:v>39</c:v>
                </c:pt>
                <c:pt idx="2376">
                  <c:v>39</c:v>
                </c:pt>
                <c:pt idx="2377">
                  <c:v>39</c:v>
                </c:pt>
                <c:pt idx="2378">
                  <c:v>39</c:v>
                </c:pt>
                <c:pt idx="2379">
                  <c:v>39</c:v>
                </c:pt>
                <c:pt idx="2380">
                  <c:v>39</c:v>
                </c:pt>
                <c:pt idx="2381">
                  <c:v>39</c:v>
                </c:pt>
                <c:pt idx="2382">
                  <c:v>39</c:v>
                </c:pt>
                <c:pt idx="2383">
                  <c:v>39</c:v>
                </c:pt>
                <c:pt idx="2384">
                  <c:v>39</c:v>
                </c:pt>
                <c:pt idx="2385">
                  <c:v>39</c:v>
                </c:pt>
                <c:pt idx="2386">
                  <c:v>39</c:v>
                </c:pt>
                <c:pt idx="2387">
                  <c:v>39</c:v>
                </c:pt>
                <c:pt idx="2388">
                  <c:v>39</c:v>
                </c:pt>
                <c:pt idx="2389">
                  <c:v>39</c:v>
                </c:pt>
                <c:pt idx="2390">
                  <c:v>39</c:v>
                </c:pt>
                <c:pt idx="2391">
                  <c:v>39</c:v>
                </c:pt>
                <c:pt idx="2392">
                  <c:v>39</c:v>
                </c:pt>
                <c:pt idx="2393">
                  <c:v>39</c:v>
                </c:pt>
                <c:pt idx="2394">
                  <c:v>39</c:v>
                </c:pt>
                <c:pt idx="2395">
                  <c:v>39</c:v>
                </c:pt>
                <c:pt idx="2396">
                  <c:v>39</c:v>
                </c:pt>
                <c:pt idx="2397">
                  <c:v>39</c:v>
                </c:pt>
                <c:pt idx="2398">
                  <c:v>39</c:v>
                </c:pt>
                <c:pt idx="2399">
                  <c:v>39</c:v>
                </c:pt>
                <c:pt idx="2400">
                  <c:v>39</c:v>
                </c:pt>
                <c:pt idx="2401">
                  <c:v>39</c:v>
                </c:pt>
                <c:pt idx="2402">
                  <c:v>39</c:v>
                </c:pt>
                <c:pt idx="2403">
                  <c:v>39</c:v>
                </c:pt>
                <c:pt idx="2404">
                  <c:v>39</c:v>
                </c:pt>
                <c:pt idx="2405">
                  <c:v>39</c:v>
                </c:pt>
                <c:pt idx="2406">
                  <c:v>39</c:v>
                </c:pt>
                <c:pt idx="2407">
                  <c:v>39</c:v>
                </c:pt>
                <c:pt idx="2408">
                  <c:v>39</c:v>
                </c:pt>
                <c:pt idx="2409">
                  <c:v>39</c:v>
                </c:pt>
                <c:pt idx="2410">
                  <c:v>39</c:v>
                </c:pt>
                <c:pt idx="2411">
                  <c:v>39</c:v>
                </c:pt>
                <c:pt idx="2412">
                  <c:v>39</c:v>
                </c:pt>
                <c:pt idx="2413">
                  <c:v>39</c:v>
                </c:pt>
                <c:pt idx="2414">
                  <c:v>39</c:v>
                </c:pt>
                <c:pt idx="2415">
                  <c:v>39</c:v>
                </c:pt>
                <c:pt idx="2416">
                  <c:v>39</c:v>
                </c:pt>
                <c:pt idx="2417">
                  <c:v>39</c:v>
                </c:pt>
                <c:pt idx="2418">
                  <c:v>39</c:v>
                </c:pt>
                <c:pt idx="2419">
                  <c:v>39</c:v>
                </c:pt>
                <c:pt idx="2420">
                  <c:v>39</c:v>
                </c:pt>
                <c:pt idx="2421">
                  <c:v>39</c:v>
                </c:pt>
                <c:pt idx="2422">
                  <c:v>39</c:v>
                </c:pt>
                <c:pt idx="2423">
                  <c:v>39</c:v>
                </c:pt>
                <c:pt idx="2424">
                  <c:v>39</c:v>
                </c:pt>
                <c:pt idx="2425">
                  <c:v>39</c:v>
                </c:pt>
                <c:pt idx="2426">
                  <c:v>39</c:v>
                </c:pt>
                <c:pt idx="2427">
                  <c:v>39</c:v>
                </c:pt>
                <c:pt idx="2428">
                  <c:v>39</c:v>
                </c:pt>
                <c:pt idx="2429">
                  <c:v>39</c:v>
                </c:pt>
                <c:pt idx="2430">
                  <c:v>39</c:v>
                </c:pt>
                <c:pt idx="2431">
                  <c:v>39</c:v>
                </c:pt>
                <c:pt idx="2432">
                  <c:v>39</c:v>
                </c:pt>
                <c:pt idx="2433">
                  <c:v>39</c:v>
                </c:pt>
                <c:pt idx="2434">
                  <c:v>39</c:v>
                </c:pt>
                <c:pt idx="2435">
                  <c:v>39</c:v>
                </c:pt>
                <c:pt idx="2436">
                  <c:v>39</c:v>
                </c:pt>
                <c:pt idx="2437">
                  <c:v>39</c:v>
                </c:pt>
                <c:pt idx="2438">
                  <c:v>39</c:v>
                </c:pt>
                <c:pt idx="2439">
                  <c:v>39</c:v>
                </c:pt>
                <c:pt idx="2440">
                  <c:v>39</c:v>
                </c:pt>
                <c:pt idx="2441">
                  <c:v>39</c:v>
                </c:pt>
                <c:pt idx="2442">
                  <c:v>39</c:v>
                </c:pt>
                <c:pt idx="2443">
                  <c:v>39</c:v>
                </c:pt>
                <c:pt idx="2444">
                  <c:v>39</c:v>
                </c:pt>
                <c:pt idx="2445">
                  <c:v>39</c:v>
                </c:pt>
                <c:pt idx="2446">
                  <c:v>39</c:v>
                </c:pt>
                <c:pt idx="2447">
                  <c:v>39</c:v>
                </c:pt>
                <c:pt idx="2448">
                  <c:v>39</c:v>
                </c:pt>
                <c:pt idx="2449">
                  <c:v>39</c:v>
                </c:pt>
                <c:pt idx="2450">
                  <c:v>39</c:v>
                </c:pt>
                <c:pt idx="2451">
                  <c:v>39</c:v>
                </c:pt>
                <c:pt idx="2452">
                  <c:v>39</c:v>
                </c:pt>
                <c:pt idx="2453">
                  <c:v>39</c:v>
                </c:pt>
                <c:pt idx="2454">
                  <c:v>39</c:v>
                </c:pt>
                <c:pt idx="2455">
                  <c:v>39</c:v>
                </c:pt>
                <c:pt idx="2456">
                  <c:v>39</c:v>
                </c:pt>
                <c:pt idx="2457">
                  <c:v>39</c:v>
                </c:pt>
                <c:pt idx="2458">
                  <c:v>39</c:v>
                </c:pt>
                <c:pt idx="2459">
                  <c:v>39</c:v>
                </c:pt>
                <c:pt idx="2460">
                  <c:v>39</c:v>
                </c:pt>
                <c:pt idx="2461">
                  <c:v>39</c:v>
                </c:pt>
                <c:pt idx="2462">
                  <c:v>39</c:v>
                </c:pt>
                <c:pt idx="2463">
                  <c:v>39</c:v>
                </c:pt>
                <c:pt idx="2464">
                  <c:v>39</c:v>
                </c:pt>
                <c:pt idx="2465">
                  <c:v>39</c:v>
                </c:pt>
                <c:pt idx="2466">
                  <c:v>39</c:v>
                </c:pt>
                <c:pt idx="2467">
                  <c:v>39</c:v>
                </c:pt>
                <c:pt idx="2468">
                  <c:v>39</c:v>
                </c:pt>
                <c:pt idx="2469">
                  <c:v>39</c:v>
                </c:pt>
                <c:pt idx="2470">
                  <c:v>39</c:v>
                </c:pt>
                <c:pt idx="2471">
                  <c:v>39</c:v>
                </c:pt>
                <c:pt idx="2472">
                  <c:v>39</c:v>
                </c:pt>
                <c:pt idx="2473">
                  <c:v>39</c:v>
                </c:pt>
                <c:pt idx="2474">
                  <c:v>39</c:v>
                </c:pt>
                <c:pt idx="2475">
                  <c:v>39</c:v>
                </c:pt>
                <c:pt idx="2476">
                  <c:v>39</c:v>
                </c:pt>
                <c:pt idx="2477">
                  <c:v>39</c:v>
                </c:pt>
                <c:pt idx="2478">
                  <c:v>39</c:v>
                </c:pt>
                <c:pt idx="2479">
                  <c:v>39</c:v>
                </c:pt>
                <c:pt idx="2480">
                  <c:v>39</c:v>
                </c:pt>
                <c:pt idx="2481">
                  <c:v>39</c:v>
                </c:pt>
                <c:pt idx="2482">
                  <c:v>39</c:v>
                </c:pt>
                <c:pt idx="2483">
                  <c:v>39</c:v>
                </c:pt>
                <c:pt idx="2484">
                  <c:v>39</c:v>
                </c:pt>
                <c:pt idx="2485">
                  <c:v>39</c:v>
                </c:pt>
                <c:pt idx="2486">
                  <c:v>39</c:v>
                </c:pt>
                <c:pt idx="2487">
                  <c:v>39</c:v>
                </c:pt>
                <c:pt idx="2488">
                  <c:v>39</c:v>
                </c:pt>
                <c:pt idx="2489">
                  <c:v>39</c:v>
                </c:pt>
                <c:pt idx="2490">
                  <c:v>39</c:v>
                </c:pt>
                <c:pt idx="2491">
                  <c:v>39</c:v>
                </c:pt>
                <c:pt idx="2492">
                  <c:v>39</c:v>
                </c:pt>
                <c:pt idx="2493">
                  <c:v>39</c:v>
                </c:pt>
                <c:pt idx="2494">
                  <c:v>39</c:v>
                </c:pt>
                <c:pt idx="2495">
                  <c:v>39</c:v>
                </c:pt>
                <c:pt idx="2496">
                  <c:v>39</c:v>
                </c:pt>
                <c:pt idx="2497">
                  <c:v>39</c:v>
                </c:pt>
                <c:pt idx="2498">
                  <c:v>39</c:v>
                </c:pt>
                <c:pt idx="2499">
                  <c:v>39</c:v>
                </c:pt>
                <c:pt idx="2500">
                  <c:v>39</c:v>
                </c:pt>
                <c:pt idx="2501">
                  <c:v>39</c:v>
                </c:pt>
                <c:pt idx="2502">
                  <c:v>39</c:v>
                </c:pt>
                <c:pt idx="2503">
                  <c:v>39</c:v>
                </c:pt>
                <c:pt idx="2504">
                  <c:v>39</c:v>
                </c:pt>
                <c:pt idx="2505">
                  <c:v>39</c:v>
                </c:pt>
                <c:pt idx="2506">
                  <c:v>39</c:v>
                </c:pt>
                <c:pt idx="2507">
                  <c:v>39</c:v>
                </c:pt>
                <c:pt idx="2508">
                  <c:v>39</c:v>
                </c:pt>
                <c:pt idx="2509">
                  <c:v>39</c:v>
                </c:pt>
                <c:pt idx="2510">
                  <c:v>39</c:v>
                </c:pt>
                <c:pt idx="2511">
                  <c:v>39</c:v>
                </c:pt>
                <c:pt idx="2512">
                  <c:v>39</c:v>
                </c:pt>
                <c:pt idx="2513">
                  <c:v>39</c:v>
                </c:pt>
                <c:pt idx="2514">
                  <c:v>39</c:v>
                </c:pt>
                <c:pt idx="2515">
                  <c:v>39</c:v>
                </c:pt>
                <c:pt idx="2516">
                  <c:v>39</c:v>
                </c:pt>
                <c:pt idx="2517">
                  <c:v>39</c:v>
                </c:pt>
                <c:pt idx="2518">
                  <c:v>39</c:v>
                </c:pt>
                <c:pt idx="2519">
                  <c:v>39</c:v>
                </c:pt>
                <c:pt idx="2520">
                  <c:v>39</c:v>
                </c:pt>
                <c:pt idx="2521">
                  <c:v>39</c:v>
                </c:pt>
                <c:pt idx="2522">
                  <c:v>39</c:v>
                </c:pt>
                <c:pt idx="2523">
                  <c:v>39</c:v>
                </c:pt>
                <c:pt idx="2524">
                  <c:v>39</c:v>
                </c:pt>
                <c:pt idx="2525">
                  <c:v>39</c:v>
                </c:pt>
                <c:pt idx="2526">
                  <c:v>39</c:v>
                </c:pt>
                <c:pt idx="2527">
                  <c:v>39</c:v>
                </c:pt>
                <c:pt idx="2528">
                  <c:v>39</c:v>
                </c:pt>
                <c:pt idx="2529">
                  <c:v>39</c:v>
                </c:pt>
                <c:pt idx="2530">
                  <c:v>39</c:v>
                </c:pt>
                <c:pt idx="2531">
                  <c:v>39</c:v>
                </c:pt>
                <c:pt idx="2532">
                  <c:v>39</c:v>
                </c:pt>
                <c:pt idx="2533">
                  <c:v>39</c:v>
                </c:pt>
                <c:pt idx="2534">
                  <c:v>39</c:v>
                </c:pt>
                <c:pt idx="2535">
                  <c:v>39</c:v>
                </c:pt>
                <c:pt idx="2536">
                  <c:v>39</c:v>
                </c:pt>
                <c:pt idx="2537">
                  <c:v>39</c:v>
                </c:pt>
                <c:pt idx="2538">
                  <c:v>39</c:v>
                </c:pt>
                <c:pt idx="2539">
                  <c:v>39</c:v>
                </c:pt>
                <c:pt idx="2540">
                  <c:v>39</c:v>
                </c:pt>
                <c:pt idx="2541">
                  <c:v>39</c:v>
                </c:pt>
                <c:pt idx="2542">
                  <c:v>39</c:v>
                </c:pt>
                <c:pt idx="2543">
                  <c:v>39</c:v>
                </c:pt>
                <c:pt idx="2544">
                  <c:v>39</c:v>
                </c:pt>
                <c:pt idx="2545">
                  <c:v>39</c:v>
                </c:pt>
                <c:pt idx="2546">
                  <c:v>39</c:v>
                </c:pt>
                <c:pt idx="2547">
                  <c:v>39</c:v>
                </c:pt>
                <c:pt idx="2548">
                  <c:v>39</c:v>
                </c:pt>
                <c:pt idx="2549">
                  <c:v>39</c:v>
                </c:pt>
                <c:pt idx="2550">
                  <c:v>39</c:v>
                </c:pt>
                <c:pt idx="2551">
                  <c:v>39</c:v>
                </c:pt>
                <c:pt idx="2552">
                  <c:v>39</c:v>
                </c:pt>
                <c:pt idx="2553">
                  <c:v>39</c:v>
                </c:pt>
                <c:pt idx="2554">
                  <c:v>39</c:v>
                </c:pt>
                <c:pt idx="2555">
                  <c:v>39</c:v>
                </c:pt>
                <c:pt idx="2556">
                  <c:v>39</c:v>
                </c:pt>
                <c:pt idx="2557">
                  <c:v>39</c:v>
                </c:pt>
                <c:pt idx="2558">
                  <c:v>39</c:v>
                </c:pt>
                <c:pt idx="2559">
                  <c:v>39</c:v>
                </c:pt>
                <c:pt idx="2560">
                  <c:v>39</c:v>
                </c:pt>
                <c:pt idx="2561">
                  <c:v>39</c:v>
                </c:pt>
                <c:pt idx="2562">
                  <c:v>39</c:v>
                </c:pt>
                <c:pt idx="2563">
                  <c:v>39</c:v>
                </c:pt>
                <c:pt idx="2564">
                  <c:v>39</c:v>
                </c:pt>
                <c:pt idx="2565">
                  <c:v>39</c:v>
                </c:pt>
                <c:pt idx="2566">
                  <c:v>39</c:v>
                </c:pt>
                <c:pt idx="2567">
                  <c:v>39</c:v>
                </c:pt>
                <c:pt idx="2568">
                  <c:v>39</c:v>
                </c:pt>
                <c:pt idx="2569">
                  <c:v>39</c:v>
                </c:pt>
                <c:pt idx="2570">
                  <c:v>39</c:v>
                </c:pt>
                <c:pt idx="2571">
                  <c:v>39</c:v>
                </c:pt>
                <c:pt idx="2572">
                  <c:v>39</c:v>
                </c:pt>
                <c:pt idx="2573">
                  <c:v>39</c:v>
                </c:pt>
                <c:pt idx="2574">
                  <c:v>39</c:v>
                </c:pt>
                <c:pt idx="2575">
                  <c:v>39</c:v>
                </c:pt>
                <c:pt idx="2576">
                  <c:v>39</c:v>
                </c:pt>
                <c:pt idx="2577">
                  <c:v>39</c:v>
                </c:pt>
                <c:pt idx="2578">
                  <c:v>39</c:v>
                </c:pt>
                <c:pt idx="2579">
                  <c:v>39</c:v>
                </c:pt>
                <c:pt idx="2580">
                  <c:v>39</c:v>
                </c:pt>
                <c:pt idx="2581">
                  <c:v>39</c:v>
                </c:pt>
                <c:pt idx="2582">
                  <c:v>39</c:v>
                </c:pt>
                <c:pt idx="2583">
                  <c:v>39</c:v>
                </c:pt>
                <c:pt idx="2584">
                  <c:v>39</c:v>
                </c:pt>
                <c:pt idx="2585">
                  <c:v>39</c:v>
                </c:pt>
                <c:pt idx="2586">
                  <c:v>39</c:v>
                </c:pt>
                <c:pt idx="2587">
                  <c:v>39</c:v>
                </c:pt>
                <c:pt idx="2588">
                  <c:v>39</c:v>
                </c:pt>
                <c:pt idx="2589">
                  <c:v>39</c:v>
                </c:pt>
                <c:pt idx="2590">
                  <c:v>39</c:v>
                </c:pt>
                <c:pt idx="2591">
                  <c:v>39</c:v>
                </c:pt>
                <c:pt idx="2592">
                  <c:v>39</c:v>
                </c:pt>
                <c:pt idx="2593">
                  <c:v>39</c:v>
                </c:pt>
                <c:pt idx="2594">
                  <c:v>39</c:v>
                </c:pt>
                <c:pt idx="2595">
                  <c:v>39</c:v>
                </c:pt>
                <c:pt idx="2596">
                  <c:v>39</c:v>
                </c:pt>
                <c:pt idx="2597">
                  <c:v>39</c:v>
                </c:pt>
                <c:pt idx="2598">
                  <c:v>39</c:v>
                </c:pt>
                <c:pt idx="2599">
                  <c:v>39</c:v>
                </c:pt>
                <c:pt idx="2600">
                  <c:v>39</c:v>
                </c:pt>
                <c:pt idx="2601">
                  <c:v>39</c:v>
                </c:pt>
                <c:pt idx="2602">
                  <c:v>39</c:v>
                </c:pt>
                <c:pt idx="2603">
                  <c:v>39</c:v>
                </c:pt>
                <c:pt idx="2604">
                  <c:v>39</c:v>
                </c:pt>
                <c:pt idx="2605">
                  <c:v>39</c:v>
                </c:pt>
                <c:pt idx="2606">
                  <c:v>39</c:v>
                </c:pt>
                <c:pt idx="2607">
                  <c:v>39</c:v>
                </c:pt>
                <c:pt idx="2608">
                  <c:v>39</c:v>
                </c:pt>
                <c:pt idx="2609">
                  <c:v>39</c:v>
                </c:pt>
                <c:pt idx="2610">
                  <c:v>39</c:v>
                </c:pt>
                <c:pt idx="2611">
                  <c:v>39</c:v>
                </c:pt>
                <c:pt idx="2612">
                  <c:v>39</c:v>
                </c:pt>
                <c:pt idx="2613">
                  <c:v>39</c:v>
                </c:pt>
                <c:pt idx="2614">
                  <c:v>39</c:v>
                </c:pt>
                <c:pt idx="2615">
                  <c:v>39</c:v>
                </c:pt>
                <c:pt idx="2616">
                  <c:v>39</c:v>
                </c:pt>
                <c:pt idx="2617">
                  <c:v>39</c:v>
                </c:pt>
                <c:pt idx="2618">
                  <c:v>39</c:v>
                </c:pt>
                <c:pt idx="2619">
                  <c:v>39</c:v>
                </c:pt>
                <c:pt idx="2620">
                  <c:v>39</c:v>
                </c:pt>
                <c:pt idx="2621">
                  <c:v>39</c:v>
                </c:pt>
                <c:pt idx="2622">
                  <c:v>39</c:v>
                </c:pt>
                <c:pt idx="2623">
                  <c:v>39</c:v>
                </c:pt>
                <c:pt idx="2624">
                  <c:v>39</c:v>
                </c:pt>
                <c:pt idx="2625">
                  <c:v>39</c:v>
                </c:pt>
                <c:pt idx="2626">
                  <c:v>39</c:v>
                </c:pt>
                <c:pt idx="2627">
                  <c:v>39</c:v>
                </c:pt>
                <c:pt idx="2628">
                  <c:v>39</c:v>
                </c:pt>
                <c:pt idx="2629">
                  <c:v>39</c:v>
                </c:pt>
                <c:pt idx="2630">
                  <c:v>39</c:v>
                </c:pt>
                <c:pt idx="2631">
                  <c:v>39</c:v>
                </c:pt>
                <c:pt idx="2632">
                  <c:v>39</c:v>
                </c:pt>
                <c:pt idx="2633">
                  <c:v>39</c:v>
                </c:pt>
                <c:pt idx="2634">
                  <c:v>39</c:v>
                </c:pt>
                <c:pt idx="2635">
                  <c:v>39</c:v>
                </c:pt>
                <c:pt idx="2636">
                  <c:v>39</c:v>
                </c:pt>
                <c:pt idx="2637">
                  <c:v>39</c:v>
                </c:pt>
                <c:pt idx="2638">
                  <c:v>39</c:v>
                </c:pt>
                <c:pt idx="2639">
                  <c:v>39</c:v>
                </c:pt>
                <c:pt idx="2640">
                  <c:v>39</c:v>
                </c:pt>
                <c:pt idx="2641">
                  <c:v>39</c:v>
                </c:pt>
                <c:pt idx="2642">
                  <c:v>39</c:v>
                </c:pt>
                <c:pt idx="2643">
                  <c:v>39</c:v>
                </c:pt>
                <c:pt idx="2644">
                  <c:v>39</c:v>
                </c:pt>
                <c:pt idx="2645">
                  <c:v>39</c:v>
                </c:pt>
                <c:pt idx="2646">
                  <c:v>39</c:v>
                </c:pt>
                <c:pt idx="2647">
                  <c:v>39</c:v>
                </c:pt>
                <c:pt idx="2648">
                  <c:v>39</c:v>
                </c:pt>
                <c:pt idx="2649">
                  <c:v>39</c:v>
                </c:pt>
                <c:pt idx="2650">
                  <c:v>39</c:v>
                </c:pt>
                <c:pt idx="2651">
                  <c:v>39</c:v>
                </c:pt>
                <c:pt idx="2652">
                  <c:v>39</c:v>
                </c:pt>
                <c:pt idx="2653">
                  <c:v>39</c:v>
                </c:pt>
                <c:pt idx="2654">
                  <c:v>39</c:v>
                </c:pt>
                <c:pt idx="2655">
                  <c:v>39</c:v>
                </c:pt>
                <c:pt idx="2656">
                  <c:v>39</c:v>
                </c:pt>
                <c:pt idx="2657">
                  <c:v>39</c:v>
                </c:pt>
                <c:pt idx="2658">
                  <c:v>39</c:v>
                </c:pt>
                <c:pt idx="2659">
                  <c:v>39</c:v>
                </c:pt>
                <c:pt idx="2660">
                  <c:v>39</c:v>
                </c:pt>
                <c:pt idx="2661">
                  <c:v>39</c:v>
                </c:pt>
                <c:pt idx="2662">
                  <c:v>39</c:v>
                </c:pt>
                <c:pt idx="2663">
                  <c:v>39</c:v>
                </c:pt>
                <c:pt idx="2664">
                  <c:v>39</c:v>
                </c:pt>
                <c:pt idx="2665">
                  <c:v>39</c:v>
                </c:pt>
                <c:pt idx="2666">
                  <c:v>39</c:v>
                </c:pt>
                <c:pt idx="2667">
                  <c:v>39</c:v>
                </c:pt>
                <c:pt idx="2668">
                  <c:v>39</c:v>
                </c:pt>
                <c:pt idx="2669">
                  <c:v>39</c:v>
                </c:pt>
                <c:pt idx="2670">
                  <c:v>39</c:v>
                </c:pt>
                <c:pt idx="2671">
                  <c:v>39</c:v>
                </c:pt>
                <c:pt idx="2672">
                  <c:v>39</c:v>
                </c:pt>
                <c:pt idx="2673">
                  <c:v>39</c:v>
                </c:pt>
                <c:pt idx="2674">
                  <c:v>39</c:v>
                </c:pt>
                <c:pt idx="2675">
                  <c:v>39</c:v>
                </c:pt>
                <c:pt idx="2676">
                  <c:v>39</c:v>
                </c:pt>
                <c:pt idx="2677">
                  <c:v>39</c:v>
                </c:pt>
                <c:pt idx="2678">
                  <c:v>39</c:v>
                </c:pt>
                <c:pt idx="2679">
                  <c:v>39</c:v>
                </c:pt>
                <c:pt idx="2680">
                  <c:v>39</c:v>
                </c:pt>
                <c:pt idx="2681">
                  <c:v>39</c:v>
                </c:pt>
                <c:pt idx="2682">
                  <c:v>39</c:v>
                </c:pt>
                <c:pt idx="2683">
                  <c:v>39</c:v>
                </c:pt>
                <c:pt idx="2684">
                  <c:v>39</c:v>
                </c:pt>
                <c:pt idx="2685">
                  <c:v>39</c:v>
                </c:pt>
                <c:pt idx="2686">
                  <c:v>39</c:v>
                </c:pt>
                <c:pt idx="2687">
                  <c:v>39</c:v>
                </c:pt>
                <c:pt idx="2688">
                  <c:v>39</c:v>
                </c:pt>
                <c:pt idx="2689">
                  <c:v>39</c:v>
                </c:pt>
                <c:pt idx="2690">
                  <c:v>39</c:v>
                </c:pt>
                <c:pt idx="2691">
                  <c:v>39</c:v>
                </c:pt>
                <c:pt idx="2692">
                  <c:v>39</c:v>
                </c:pt>
                <c:pt idx="2693">
                  <c:v>39</c:v>
                </c:pt>
                <c:pt idx="2694">
                  <c:v>39</c:v>
                </c:pt>
                <c:pt idx="2695">
                  <c:v>39</c:v>
                </c:pt>
                <c:pt idx="2696">
                  <c:v>39</c:v>
                </c:pt>
                <c:pt idx="2697">
                  <c:v>39</c:v>
                </c:pt>
                <c:pt idx="2698">
                  <c:v>39</c:v>
                </c:pt>
                <c:pt idx="2699">
                  <c:v>39</c:v>
                </c:pt>
                <c:pt idx="2700">
                  <c:v>39</c:v>
                </c:pt>
                <c:pt idx="2701">
                  <c:v>39</c:v>
                </c:pt>
                <c:pt idx="2702">
                  <c:v>39</c:v>
                </c:pt>
                <c:pt idx="2703">
                  <c:v>39</c:v>
                </c:pt>
                <c:pt idx="2704">
                  <c:v>39</c:v>
                </c:pt>
                <c:pt idx="2705">
                  <c:v>39</c:v>
                </c:pt>
                <c:pt idx="2706">
                  <c:v>39</c:v>
                </c:pt>
                <c:pt idx="2707">
                  <c:v>39</c:v>
                </c:pt>
                <c:pt idx="2708">
                  <c:v>39</c:v>
                </c:pt>
                <c:pt idx="2709">
                  <c:v>39</c:v>
                </c:pt>
                <c:pt idx="2710">
                  <c:v>39</c:v>
                </c:pt>
                <c:pt idx="2711">
                  <c:v>39</c:v>
                </c:pt>
                <c:pt idx="2712">
                  <c:v>39</c:v>
                </c:pt>
                <c:pt idx="2713">
                  <c:v>39</c:v>
                </c:pt>
                <c:pt idx="2714">
                  <c:v>39</c:v>
                </c:pt>
                <c:pt idx="2715">
                  <c:v>39</c:v>
                </c:pt>
                <c:pt idx="2716">
                  <c:v>39</c:v>
                </c:pt>
                <c:pt idx="2717">
                  <c:v>39</c:v>
                </c:pt>
                <c:pt idx="2718">
                  <c:v>39</c:v>
                </c:pt>
                <c:pt idx="2719">
                  <c:v>39</c:v>
                </c:pt>
                <c:pt idx="2720">
                  <c:v>39</c:v>
                </c:pt>
                <c:pt idx="2721">
                  <c:v>39</c:v>
                </c:pt>
                <c:pt idx="2722">
                  <c:v>39</c:v>
                </c:pt>
                <c:pt idx="2723">
                  <c:v>39</c:v>
                </c:pt>
                <c:pt idx="2724">
                  <c:v>39</c:v>
                </c:pt>
                <c:pt idx="2725">
                  <c:v>39</c:v>
                </c:pt>
                <c:pt idx="2726">
                  <c:v>39</c:v>
                </c:pt>
                <c:pt idx="2727">
                  <c:v>39</c:v>
                </c:pt>
                <c:pt idx="2728">
                  <c:v>39</c:v>
                </c:pt>
                <c:pt idx="2729">
                  <c:v>39</c:v>
                </c:pt>
                <c:pt idx="2730">
                  <c:v>39</c:v>
                </c:pt>
                <c:pt idx="2731">
                  <c:v>39</c:v>
                </c:pt>
                <c:pt idx="2732">
                  <c:v>39</c:v>
                </c:pt>
                <c:pt idx="2733">
                  <c:v>39</c:v>
                </c:pt>
                <c:pt idx="2734">
                  <c:v>39</c:v>
                </c:pt>
                <c:pt idx="2735">
                  <c:v>39</c:v>
                </c:pt>
                <c:pt idx="2736">
                  <c:v>39</c:v>
                </c:pt>
                <c:pt idx="2737">
                  <c:v>39</c:v>
                </c:pt>
                <c:pt idx="2738">
                  <c:v>39</c:v>
                </c:pt>
                <c:pt idx="2739">
                  <c:v>39</c:v>
                </c:pt>
                <c:pt idx="2740">
                  <c:v>39</c:v>
                </c:pt>
                <c:pt idx="2741">
                  <c:v>39</c:v>
                </c:pt>
                <c:pt idx="2742">
                  <c:v>39</c:v>
                </c:pt>
                <c:pt idx="2743">
                  <c:v>39</c:v>
                </c:pt>
                <c:pt idx="2744">
                  <c:v>39</c:v>
                </c:pt>
                <c:pt idx="2745">
                  <c:v>39</c:v>
                </c:pt>
                <c:pt idx="2746">
                  <c:v>39</c:v>
                </c:pt>
                <c:pt idx="2747">
                  <c:v>39</c:v>
                </c:pt>
                <c:pt idx="2748">
                  <c:v>39</c:v>
                </c:pt>
                <c:pt idx="2749">
                  <c:v>39</c:v>
                </c:pt>
                <c:pt idx="2750">
                  <c:v>39</c:v>
                </c:pt>
                <c:pt idx="2751">
                  <c:v>39</c:v>
                </c:pt>
                <c:pt idx="2752">
                  <c:v>39</c:v>
                </c:pt>
                <c:pt idx="2753">
                  <c:v>39</c:v>
                </c:pt>
                <c:pt idx="2754">
                  <c:v>39</c:v>
                </c:pt>
                <c:pt idx="2755">
                  <c:v>39</c:v>
                </c:pt>
                <c:pt idx="2756">
                  <c:v>39</c:v>
                </c:pt>
                <c:pt idx="2757">
                  <c:v>39</c:v>
                </c:pt>
                <c:pt idx="2758">
                  <c:v>39</c:v>
                </c:pt>
                <c:pt idx="2759">
                  <c:v>39</c:v>
                </c:pt>
                <c:pt idx="2760">
                  <c:v>39</c:v>
                </c:pt>
                <c:pt idx="2761">
                  <c:v>39</c:v>
                </c:pt>
                <c:pt idx="2762">
                  <c:v>39</c:v>
                </c:pt>
                <c:pt idx="2763">
                  <c:v>39</c:v>
                </c:pt>
                <c:pt idx="2764">
                  <c:v>39</c:v>
                </c:pt>
                <c:pt idx="2765">
                  <c:v>39</c:v>
                </c:pt>
                <c:pt idx="2766">
                  <c:v>39</c:v>
                </c:pt>
                <c:pt idx="2767">
                  <c:v>39</c:v>
                </c:pt>
                <c:pt idx="2768">
                  <c:v>39</c:v>
                </c:pt>
                <c:pt idx="2769">
                  <c:v>39</c:v>
                </c:pt>
                <c:pt idx="2770">
                  <c:v>39</c:v>
                </c:pt>
                <c:pt idx="2771">
                  <c:v>39</c:v>
                </c:pt>
                <c:pt idx="2772">
                  <c:v>39</c:v>
                </c:pt>
                <c:pt idx="2773">
                  <c:v>39</c:v>
                </c:pt>
                <c:pt idx="2774">
                  <c:v>39</c:v>
                </c:pt>
                <c:pt idx="2775">
                  <c:v>39</c:v>
                </c:pt>
                <c:pt idx="2776">
                  <c:v>39</c:v>
                </c:pt>
                <c:pt idx="2777">
                  <c:v>39</c:v>
                </c:pt>
                <c:pt idx="2778">
                  <c:v>39</c:v>
                </c:pt>
                <c:pt idx="2779">
                  <c:v>39</c:v>
                </c:pt>
                <c:pt idx="2780">
                  <c:v>39</c:v>
                </c:pt>
                <c:pt idx="2781">
                  <c:v>39</c:v>
                </c:pt>
                <c:pt idx="2782">
                  <c:v>39</c:v>
                </c:pt>
                <c:pt idx="2783">
                  <c:v>39</c:v>
                </c:pt>
                <c:pt idx="2784">
                  <c:v>39</c:v>
                </c:pt>
                <c:pt idx="2785">
                  <c:v>39</c:v>
                </c:pt>
                <c:pt idx="2786">
                  <c:v>39</c:v>
                </c:pt>
                <c:pt idx="2787">
                  <c:v>39</c:v>
                </c:pt>
                <c:pt idx="2788">
                  <c:v>39</c:v>
                </c:pt>
                <c:pt idx="2789">
                  <c:v>39</c:v>
                </c:pt>
                <c:pt idx="2790">
                  <c:v>39</c:v>
                </c:pt>
                <c:pt idx="2791">
                  <c:v>39</c:v>
                </c:pt>
                <c:pt idx="2792">
                  <c:v>39</c:v>
                </c:pt>
                <c:pt idx="2793">
                  <c:v>39</c:v>
                </c:pt>
                <c:pt idx="2794">
                  <c:v>39</c:v>
                </c:pt>
                <c:pt idx="2795">
                  <c:v>39</c:v>
                </c:pt>
                <c:pt idx="2796">
                  <c:v>39</c:v>
                </c:pt>
                <c:pt idx="2797">
                  <c:v>39</c:v>
                </c:pt>
                <c:pt idx="2798">
                  <c:v>39</c:v>
                </c:pt>
                <c:pt idx="2799">
                  <c:v>39</c:v>
                </c:pt>
                <c:pt idx="2800">
                  <c:v>39</c:v>
                </c:pt>
                <c:pt idx="2801">
                  <c:v>39</c:v>
                </c:pt>
                <c:pt idx="2802">
                  <c:v>39</c:v>
                </c:pt>
                <c:pt idx="2803">
                  <c:v>39</c:v>
                </c:pt>
                <c:pt idx="2804">
                  <c:v>39</c:v>
                </c:pt>
                <c:pt idx="2805">
                  <c:v>39</c:v>
                </c:pt>
                <c:pt idx="2806">
                  <c:v>39</c:v>
                </c:pt>
                <c:pt idx="2807">
                  <c:v>39</c:v>
                </c:pt>
                <c:pt idx="2808">
                  <c:v>39</c:v>
                </c:pt>
                <c:pt idx="2809">
                  <c:v>39</c:v>
                </c:pt>
                <c:pt idx="2810">
                  <c:v>39</c:v>
                </c:pt>
                <c:pt idx="2811">
                  <c:v>39</c:v>
                </c:pt>
                <c:pt idx="2812">
                  <c:v>39</c:v>
                </c:pt>
                <c:pt idx="2813">
                  <c:v>39</c:v>
                </c:pt>
                <c:pt idx="2814">
                  <c:v>39</c:v>
                </c:pt>
                <c:pt idx="2815">
                  <c:v>39</c:v>
                </c:pt>
                <c:pt idx="2816">
                  <c:v>39</c:v>
                </c:pt>
                <c:pt idx="2817">
                  <c:v>39</c:v>
                </c:pt>
                <c:pt idx="2818">
                  <c:v>39</c:v>
                </c:pt>
                <c:pt idx="2819">
                  <c:v>39</c:v>
                </c:pt>
                <c:pt idx="2820">
                  <c:v>39</c:v>
                </c:pt>
                <c:pt idx="2821">
                  <c:v>39</c:v>
                </c:pt>
                <c:pt idx="2822">
                  <c:v>39</c:v>
                </c:pt>
                <c:pt idx="2823">
                  <c:v>39</c:v>
                </c:pt>
                <c:pt idx="2824">
                  <c:v>39</c:v>
                </c:pt>
                <c:pt idx="2825">
                  <c:v>39</c:v>
                </c:pt>
                <c:pt idx="2826">
                  <c:v>39</c:v>
                </c:pt>
                <c:pt idx="2827">
                  <c:v>39</c:v>
                </c:pt>
                <c:pt idx="2828">
                  <c:v>39</c:v>
                </c:pt>
                <c:pt idx="2829">
                  <c:v>39</c:v>
                </c:pt>
                <c:pt idx="2830">
                  <c:v>39</c:v>
                </c:pt>
                <c:pt idx="2831">
                  <c:v>39</c:v>
                </c:pt>
                <c:pt idx="2832">
                  <c:v>39</c:v>
                </c:pt>
                <c:pt idx="2833">
                  <c:v>39</c:v>
                </c:pt>
                <c:pt idx="2834">
                  <c:v>39</c:v>
                </c:pt>
                <c:pt idx="2835">
                  <c:v>39</c:v>
                </c:pt>
                <c:pt idx="2836">
                  <c:v>39</c:v>
                </c:pt>
                <c:pt idx="2837">
                  <c:v>39</c:v>
                </c:pt>
                <c:pt idx="2838">
                  <c:v>39</c:v>
                </c:pt>
                <c:pt idx="2839">
                  <c:v>39</c:v>
                </c:pt>
                <c:pt idx="2840">
                  <c:v>39</c:v>
                </c:pt>
                <c:pt idx="2841">
                  <c:v>39</c:v>
                </c:pt>
                <c:pt idx="2842">
                  <c:v>39</c:v>
                </c:pt>
                <c:pt idx="2843">
                  <c:v>39</c:v>
                </c:pt>
                <c:pt idx="2844">
                  <c:v>39</c:v>
                </c:pt>
                <c:pt idx="2845">
                  <c:v>39</c:v>
                </c:pt>
                <c:pt idx="2846">
                  <c:v>39</c:v>
                </c:pt>
                <c:pt idx="2847">
                  <c:v>39</c:v>
                </c:pt>
                <c:pt idx="2848">
                  <c:v>39</c:v>
                </c:pt>
                <c:pt idx="2849">
                  <c:v>39</c:v>
                </c:pt>
                <c:pt idx="2850">
                  <c:v>39</c:v>
                </c:pt>
                <c:pt idx="2851">
                  <c:v>39</c:v>
                </c:pt>
                <c:pt idx="2852">
                  <c:v>39</c:v>
                </c:pt>
                <c:pt idx="2853">
                  <c:v>39</c:v>
                </c:pt>
                <c:pt idx="2854">
                  <c:v>39</c:v>
                </c:pt>
                <c:pt idx="2855">
                  <c:v>39</c:v>
                </c:pt>
                <c:pt idx="2856">
                  <c:v>39</c:v>
                </c:pt>
                <c:pt idx="2857">
                  <c:v>39</c:v>
                </c:pt>
                <c:pt idx="2858">
                  <c:v>39</c:v>
                </c:pt>
                <c:pt idx="2859">
                  <c:v>39</c:v>
                </c:pt>
                <c:pt idx="2860">
                  <c:v>39</c:v>
                </c:pt>
                <c:pt idx="2861">
                  <c:v>39</c:v>
                </c:pt>
                <c:pt idx="2862">
                  <c:v>39</c:v>
                </c:pt>
                <c:pt idx="2863">
                  <c:v>39</c:v>
                </c:pt>
                <c:pt idx="2864">
                  <c:v>39</c:v>
                </c:pt>
                <c:pt idx="2865">
                  <c:v>39</c:v>
                </c:pt>
                <c:pt idx="2866">
                  <c:v>39</c:v>
                </c:pt>
                <c:pt idx="2867">
                  <c:v>39</c:v>
                </c:pt>
                <c:pt idx="2868">
                  <c:v>39</c:v>
                </c:pt>
                <c:pt idx="2869">
                  <c:v>39</c:v>
                </c:pt>
                <c:pt idx="2870">
                  <c:v>39</c:v>
                </c:pt>
                <c:pt idx="2871">
                  <c:v>39</c:v>
                </c:pt>
                <c:pt idx="2872">
                  <c:v>39</c:v>
                </c:pt>
                <c:pt idx="2873">
                  <c:v>39</c:v>
                </c:pt>
                <c:pt idx="2874">
                  <c:v>39</c:v>
                </c:pt>
                <c:pt idx="2875">
                  <c:v>39</c:v>
                </c:pt>
                <c:pt idx="2876">
                  <c:v>39</c:v>
                </c:pt>
                <c:pt idx="2877">
                  <c:v>39</c:v>
                </c:pt>
                <c:pt idx="2878">
                  <c:v>39</c:v>
                </c:pt>
                <c:pt idx="2879">
                  <c:v>39</c:v>
                </c:pt>
                <c:pt idx="2880">
                  <c:v>39</c:v>
                </c:pt>
                <c:pt idx="2881">
                  <c:v>39</c:v>
                </c:pt>
                <c:pt idx="2882">
                  <c:v>39</c:v>
                </c:pt>
                <c:pt idx="2883">
                  <c:v>39</c:v>
                </c:pt>
                <c:pt idx="2884">
                  <c:v>39</c:v>
                </c:pt>
                <c:pt idx="2885">
                  <c:v>39</c:v>
                </c:pt>
                <c:pt idx="2886">
                  <c:v>39</c:v>
                </c:pt>
                <c:pt idx="2887">
                  <c:v>39</c:v>
                </c:pt>
                <c:pt idx="2888">
                  <c:v>39</c:v>
                </c:pt>
                <c:pt idx="2889">
                  <c:v>39</c:v>
                </c:pt>
                <c:pt idx="2890">
                  <c:v>39</c:v>
                </c:pt>
                <c:pt idx="2891">
                  <c:v>39</c:v>
                </c:pt>
                <c:pt idx="2892">
                  <c:v>39</c:v>
                </c:pt>
                <c:pt idx="2893">
                  <c:v>39</c:v>
                </c:pt>
                <c:pt idx="2894">
                  <c:v>39</c:v>
                </c:pt>
                <c:pt idx="2895">
                  <c:v>39</c:v>
                </c:pt>
                <c:pt idx="2896">
                  <c:v>39</c:v>
                </c:pt>
                <c:pt idx="2897">
                  <c:v>39</c:v>
                </c:pt>
                <c:pt idx="2898">
                  <c:v>39</c:v>
                </c:pt>
                <c:pt idx="2899">
                  <c:v>39</c:v>
                </c:pt>
                <c:pt idx="2900">
                  <c:v>39</c:v>
                </c:pt>
                <c:pt idx="2901">
                  <c:v>39</c:v>
                </c:pt>
                <c:pt idx="2902">
                  <c:v>39</c:v>
                </c:pt>
                <c:pt idx="2903">
                  <c:v>39</c:v>
                </c:pt>
                <c:pt idx="2904">
                  <c:v>39</c:v>
                </c:pt>
                <c:pt idx="2905">
                  <c:v>39</c:v>
                </c:pt>
                <c:pt idx="2906">
                  <c:v>39</c:v>
                </c:pt>
                <c:pt idx="2907">
                  <c:v>39</c:v>
                </c:pt>
                <c:pt idx="2908">
                  <c:v>39</c:v>
                </c:pt>
                <c:pt idx="2909">
                  <c:v>39</c:v>
                </c:pt>
                <c:pt idx="2910">
                  <c:v>39</c:v>
                </c:pt>
                <c:pt idx="2911">
                  <c:v>39</c:v>
                </c:pt>
                <c:pt idx="2912">
                  <c:v>39</c:v>
                </c:pt>
                <c:pt idx="2913">
                  <c:v>39</c:v>
                </c:pt>
                <c:pt idx="2914">
                  <c:v>39</c:v>
                </c:pt>
                <c:pt idx="2915">
                  <c:v>39</c:v>
                </c:pt>
                <c:pt idx="2916">
                  <c:v>39</c:v>
                </c:pt>
                <c:pt idx="2917">
                  <c:v>39</c:v>
                </c:pt>
                <c:pt idx="2918">
                  <c:v>39</c:v>
                </c:pt>
                <c:pt idx="2919">
                  <c:v>39</c:v>
                </c:pt>
                <c:pt idx="2920">
                  <c:v>39</c:v>
                </c:pt>
                <c:pt idx="2921">
                  <c:v>39</c:v>
                </c:pt>
                <c:pt idx="2922">
                  <c:v>39</c:v>
                </c:pt>
                <c:pt idx="2923">
                  <c:v>39</c:v>
                </c:pt>
                <c:pt idx="2924">
                  <c:v>39</c:v>
                </c:pt>
                <c:pt idx="2925">
                  <c:v>39</c:v>
                </c:pt>
                <c:pt idx="2926">
                  <c:v>39</c:v>
                </c:pt>
                <c:pt idx="2927">
                  <c:v>39</c:v>
                </c:pt>
                <c:pt idx="2928">
                  <c:v>39</c:v>
                </c:pt>
                <c:pt idx="2929">
                  <c:v>39</c:v>
                </c:pt>
                <c:pt idx="2930">
                  <c:v>39</c:v>
                </c:pt>
                <c:pt idx="2931">
                  <c:v>39</c:v>
                </c:pt>
                <c:pt idx="2932">
                  <c:v>39</c:v>
                </c:pt>
                <c:pt idx="2933">
                  <c:v>39</c:v>
                </c:pt>
                <c:pt idx="2934">
                  <c:v>39</c:v>
                </c:pt>
                <c:pt idx="2935">
                  <c:v>39</c:v>
                </c:pt>
                <c:pt idx="2936">
                  <c:v>39</c:v>
                </c:pt>
                <c:pt idx="2937">
                  <c:v>39</c:v>
                </c:pt>
                <c:pt idx="2938">
                  <c:v>39</c:v>
                </c:pt>
                <c:pt idx="2939">
                  <c:v>39</c:v>
                </c:pt>
                <c:pt idx="2940">
                  <c:v>39</c:v>
                </c:pt>
                <c:pt idx="2941">
                  <c:v>39</c:v>
                </c:pt>
                <c:pt idx="2942">
                  <c:v>39</c:v>
                </c:pt>
                <c:pt idx="2943">
                  <c:v>39</c:v>
                </c:pt>
                <c:pt idx="2944">
                  <c:v>39</c:v>
                </c:pt>
                <c:pt idx="2945">
                  <c:v>39</c:v>
                </c:pt>
                <c:pt idx="2946">
                  <c:v>39</c:v>
                </c:pt>
                <c:pt idx="2947">
                  <c:v>39</c:v>
                </c:pt>
                <c:pt idx="2948">
                  <c:v>39</c:v>
                </c:pt>
                <c:pt idx="2949">
                  <c:v>39</c:v>
                </c:pt>
                <c:pt idx="2950">
                  <c:v>39</c:v>
                </c:pt>
                <c:pt idx="2951">
                  <c:v>39</c:v>
                </c:pt>
                <c:pt idx="2952">
                  <c:v>39</c:v>
                </c:pt>
                <c:pt idx="2953">
                  <c:v>39</c:v>
                </c:pt>
                <c:pt idx="2954">
                  <c:v>39</c:v>
                </c:pt>
                <c:pt idx="2955">
                  <c:v>39</c:v>
                </c:pt>
                <c:pt idx="2956">
                  <c:v>39</c:v>
                </c:pt>
                <c:pt idx="2957">
                  <c:v>39</c:v>
                </c:pt>
                <c:pt idx="2958">
                  <c:v>39</c:v>
                </c:pt>
                <c:pt idx="2959">
                  <c:v>39</c:v>
                </c:pt>
                <c:pt idx="2960">
                  <c:v>39</c:v>
                </c:pt>
                <c:pt idx="2961">
                  <c:v>39</c:v>
                </c:pt>
                <c:pt idx="2962">
                  <c:v>39</c:v>
                </c:pt>
                <c:pt idx="2963">
                  <c:v>39</c:v>
                </c:pt>
                <c:pt idx="2964">
                  <c:v>39</c:v>
                </c:pt>
                <c:pt idx="2965">
                  <c:v>39</c:v>
                </c:pt>
                <c:pt idx="2966">
                  <c:v>39</c:v>
                </c:pt>
                <c:pt idx="2967">
                  <c:v>39</c:v>
                </c:pt>
                <c:pt idx="2968">
                  <c:v>39</c:v>
                </c:pt>
                <c:pt idx="2969">
                  <c:v>39</c:v>
                </c:pt>
                <c:pt idx="2970">
                  <c:v>39</c:v>
                </c:pt>
                <c:pt idx="2971">
                  <c:v>39</c:v>
                </c:pt>
                <c:pt idx="2972">
                  <c:v>39</c:v>
                </c:pt>
                <c:pt idx="2973">
                  <c:v>39</c:v>
                </c:pt>
                <c:pt idx="2974">
                  <c:v>39</c:v>
                </c:pt>
                <c:pt idx="2975">
                  <c:v>39</c:v>
                </c:pt>
                <c:pt idx="2976">
                  <c:v>39</c:v>
                </c:pt>
                <c:pt idx="2977">
                  <c:v>39</c:v>
                </c:pt>
                <c:pt idx="2978">
                  <c:v>39</c:v>
                </c:pt>
                <c:pt idx="2979">
                  <c:v>39</c:v>
                </c:pt>
                <c:pt idx="2980">
                  <c:v>39</c:v>
                </c:pt>
                <c:pt idx="2981">
                  <c:v>39</c:v>
                </c:pt>
                <c:pt idx="2982">
                  <c:v>39</c:v>
                </c:pt>
                <c:pt idx="2983">
                  <c:v>39</c:v>
                </c:pt>
                <c:pt idx="2984">
                  <c:v>39</c:v>
                </c:pt>
                <c:pt idx="2985">
                  <c:v>39</c:v>
                </c:pt>
                <c:pt idx="2986">
                  <c:v>39</c:v>
                </c:pt>
                <c:pt idx="2987">
                  <c:v>39</c:v>
                </c:pt>
                <c:pt idx="2988">
                  <c:v>39</c:v>
                </c:pt>
                <c:pt idx="2989">
                  <c:v>39</c:v>
                </c:pt>
                <c:pt idx="2990">
                  <c:v>39</c:v>
                </c:pt>
                <c:pt idx="2991">
                  <c:v>39</c:v>
                </c:pt>
                <c:pt idx="2992">
                  <c:v>39</c:v>
                </c:pt>
                <c:pt idx="2993">
                  <c:v>39</c:v>
                </c:pt>
                <c:pt idx="2994">
                  <c:v>39</c:v>
                </c:pt>
                <c:pt idx="2995">
                  <c:v>39</c:v>
                </c:pt>
                <c:pt idx="2996">
                  <c:v>39</c:v>
                </c:pt>
                <c:pt idx="2997">
                  <c:v>39</c:v>
                </c:pt>
                <c:pt idx="2998">
                  <c:v>39</c:v>
                </c:pt>
                <c:pt idx="2999">
                  <c:v>39</c:v>
                </c:pt>
                <c:pt idx="3000">
                  <c:v>39</c:v>
                </c:pt>
                <c:pt idx="3001">
                  <c:v>39</c:v>
                </c:pt>
                <c:pt idx="3002">
                  <c:v>39</c:v>
                </c:pt>
                <c:pt idx="3003">
                  <c:v>39</c:v>
                </c:pt>
                <c:pt idx="3004">
                  <c:v>39</c:v>
                </c:pt>
                <c:pt idx="3005">
                  <c:v>39</c:v>
                </c:pt>
                <c:pt idx="3006">
                  <c:v>39</c:v>
                </c:pt>
                <c:pt idx="3007">
                  <c:v>39</c:v>
                </c:pt>
                <c:pt idx="3008">
                  <c:v>39</c:v>
                </c:pt>
                <c:pt idx="3009">
                  <c:v>39</c:v>
                </c:pt>
                <c:pt idx="3010">
                  <c:v>39</c:v>
                </c:pt>
                <c:pt idx="3011">
                  <c:v>39</c:v>
                </c:pt>
                <c:pt idx="3012">
                  <c:v>39</c:v>
                </c:pt>
                <c:pt idx="3013">
                  <c:v>39</c:v>
                </c:pt>
                <c:pt idx="3014">
                  <c:v>39</c:v>
                </c:pt>
                <c:pt idx="3015">
                  <c:v>39</c:v>
                </c:pt>
                <c:pt idx="3016">
                  <c:v>39</c:v>
                </c:pt>
                <c:pt idx="3017">
                  <c:v>39</c:v>
                </c:pt>
                <c:pt idx="3018">
                  <c:v>39</c:v>
                </c:pt>
                <c:pt idx="3019">
                  <c:v>39</c:v>
                </c:pt>
                <c:pt idx="3020">
                  <c:v>39</c:v>
                </c:pt>
                <c:pt idx="3021">
                  <c:v>39</c:v>
                </c:pt>
                <c:pt idx="3022">
                  <c:v>39</c:v>
                </c:pt>
                <c:pt idx="3023">
                  <c:v>39</c:v>
                </c:pt>
                <c:pt idx="3024">
                  <c:v>39</c:v>
                </c:pt>
                <c:pt idx="3025">
                  <c:v>39</c:v>
                </c:pt>
                <c:pt idx="3026">
                  <c:v>39</c:v>
                </c:pt>
                <c:pt idx="3027">
                  <c:v>39</c:v>
                </c:pt>
                <c:pt idx="3028">
                  <c:v>39</c:v>
                </c:pt>
                <c:pt idx="3029">
                  <c:v>39</c:v>
                </c:pt>
                <c:pt idx="3030">
                  <c:v>39</c:v>
                </c:pt>
                <c:pt idx="3031">
                  <c:v>39</c:v>
                </c:pt>
                <c:pt idx="3032">
                  <c:v>39</c:v>
                </c:pt>
                <c:pt idx="3033">
                  <c:v>39</c:v>
                </c:pt>
                <c:pt idx="3034">
                  <c:v>39</c:v>
                </c:pt>
                <c:pt idx="3035">
                  <c:v>39</c:v>
                </c:pt>
                <c:pt idx="3036">
                  <c:v>39</c:v>
                </c:pt>
                <c:pt idx="3037">
                  <c:v>39</c:v>
                </c:pt>
                <c:pt idx="3038">
                  <c:v>39</c:v>
                </c:pt>
                <c:pt idx="3039">
                  <c:v>39</c:v>
                </c:pt>
                <c:pt idx="3040">
                  <c:v>39</c:v>
                </c:pt>
                <c:pt idx="3041">
                  <c:v>39</c:v>
                </c:pt>
                <c:pt idx="3042">
                  <c:v>39</c:v>
                </c:pt>
                <c:pt idx="3043">
                  <c:v>39</c:v>
                </c:pt>
                <c:pt idx="3044">
                  <c:v>39</c:v>
                </c:pt>
                <c:pt idx="3045">
                  <c:v>39</c:v>
                </c:pt>
                <c:pt idx="3046">
                  <c:v>39</c:v>
                </c:pt>
                <c:pt idx="3047">
                  <c:v>39</c:v>
                </c:pt>
                <c:pt idx="3048">
                  <c:v>39</c:v>
                </c:pt>
                <c:pt idx="3049">
                  <c:v>39</c:v>
                </c:pt>
                <c:pt idx="3050">
                  <c:v>39</c:v>
                </c:pt>
                <c:pt idx="3051">
                  <c:v>39</c:v>
                </c:pt>
                <c:pt idx="3052">
                  <c:v>39</c:v>
                </c:pt>
                <c:pt idx="3053">
                  <c:v>39</c:v>
                </c:pt>
                <c:pt idx="3054">
                  <c:v>39</c:v>
                </c:pt>
                <c:pt idx="3055">
                  <c:v>39</c:v>
                </c:pt>
                <c:pt idx="3056">
                  <c:v>39</c:v>
                </c:pt>
                <c:pt idx="3057">
                  <c:v>39</c:v>
                </c:pt>
                <c:pt idx="3058">
                  <c:v>39</c:v>
                </c:pt>
                <c:pt idx="3059">
                  <c:v>39</c:v>
                </c:pt>
                <c:pt idx="3060">
                  <c:v>39</c:v>
                </c:pt>
                <c:pt idx="3061">
                  <c:v>39</c:v>
                </c:pt>
                <c:pt idx="3062">
                  <c:v>39</c:v>
                </c:pt>
                <c:pt idx="3063">
                  <c:v>39</c:v>
                </c:pt>
                <c:pt idx="3064">
                  <c:v>39</c:v>
                </c:pt>
                <c:pt idx="3065">
                  <c:v>39</c:v>
                </c:pt>
                <c:pt idx="3066">
                  <c:v>39</c:v>
                </c:pt>
                <c:pt idx="3067">
                  <c:v>39</c:v>
                </c:pt>
                <c:pt idx="3068">
                  <c:v>39</c:v>
                </c:pt>
                <c:pt idx="3069">
                  <c:v>39</c:v>
                </c:pt>
                <c:pt idx="3070">
                  <c:v>39</c:v>
                </c:pt>
                <c:pt idx="3071">
                  <c:v>39</c:v>
                </c:pt>
                <c:pt idx="3072">
                  <c:v>39</c:v>
                </c:pt>
                <c:pt idx="3073">
                  <c:v>39</c:v>
                </c:pt>
                <c:pt idx="3074">
                  <c:v>39</c:v>
                </c:pt>
                <c:pt idx="3075">
                  <c:v>39</c:v>
                </c:pt>
                <c:pt idx="3076">
                  <c:v>39</c:v>
                </c:pt>
                <c:pt idx="3077">
                  <c:v>39</c:v>
                </c:pt>
                <c:pt idx="3078">
                  <c:v>39</c:v>
                </c:pt>
                <c:pt idx="3079">
                  <c:v>39</c:v>
                </c:pt>
                <c:pt idx="3080">
                  <c:v>39</c:v>
                </c:pt>
                <c:pt idx="3081">
                  <c:v>39</c:v>
                </c:pt>
                <c:pt idx="3082">
                  <c:v>39</c:v>
                </c:pt>
                <c:pt idx="3083">
                  <c:v>39</c:v>
                </c:pt>
                <c:pt idx="3084">
                  <c:v>39</c:v>
                </c:pt>
                <c:pt idx="3085">
                  <c:v>39</c:v>
                </c:pt>
                <c:pt idx="3086">
                  <c:v>39</c:v>
                </c:pt>
                <c:pt idx="3087">
                  <c:v>39</c:v>
                </c:pt>
                <c:pt idx="3088">
                  <c:v>39</c:v>
                </c:pt>
                <c:pt idx="3089">
                  <c:v>39</c:v>
                </c:pt>
                <c:pt idx="3090">
                  <c:v>39</c:v>
                </c:pt>
                <c:pt idx="3091">
                  <c:v>39</c:v>
                </c:pt>
                <c:pt idx="3092">
                  <c:v>39</c:v>
                </c:pt>
                <c:pt idx="3093">
                  <c:v>39</c:v>
                </c:pt>
                <c:pt idx="3094">
                  <c:v>39</c:v>
                </c:pt>
                <c:pt idx="3095">
                  <c:v>39</c:v>
                </c:pt>
                <c:pt idx="3096">
                  <c:v>39</c:v>
                </c:pt>
                <c:pt idx="3097">
                  <c:v>39</c:v>
                </c:pt>
                <c:pt idx="3098">
                  <c:v>39</c:v>
                </c:pt>
                <c:pt idx="3099">
                  <c:v>39</c:v>
                </c:pt>
                <c:pt idx="3100">
                  <c:v>39</c:v>
                </c:pt>
                <c:pt idx="3101">
                  <c:v>39</c:v>
                </c:pt>
                <c:pt idx="3102">
                  <c:v>39</c:v>
                </c:pt>
                <c:pt idx="3103">
                  <c:v>39</c:v>
                </c:pt>
                <c:pt idx="3104">
                  <c:v>39</c:v>
                </c:pt>
                <c:pt idx="3105">
                  <c:v>39</c:v>
                </c:pt>
                <c:pt idx="3106">
                  <c:v>39</c:v>
                </c:pt>
                <c:pt idx="3107">
                  <c:v>39</c:v>
                </c:pt>
                <c:pt idx="3108">
                  <c:v>39</c:v>
                </c:pt>
                <c:pt idx="3109">
                  <c:v>39</c:v>
                </c:pt>
                <c:pt idx="3110">
                  <c:v>39</c:v>
                </c:pt>
                <c:pt idx="3111">
                  <c:v>39</c:v>
                </c:pt>
                <c:pt idx="3112">
                  <c:v>39</c:v>
                </c:pt>
                <c:pt idx="3113">
                  <c:v>39</c:v>
                </c:pt>
                <c:pt idx="3114">
                  <c:v>39</c:v>
                </c:pt>
                <c:pt idx="3115">
                  <c:v>39</c:v>
                </c:pt>
                <c:pt idx="3116">
                  <c:v>39</c:v>
                </c:pt>
                <c:pt idx="3117">
                  <c:v>39</c:v>
                </c:pt>
                <c:pt idx="3118">
                  <c:v>39</c:v>
                </c:pt>
                <c:pt idx="3119">
                  <c:v>39</c:v>
                </c:pt>
                <c:pt idx="3120">
                  <c:v>39</c:v>
                </c:pt>
                <c:pt idx="3121">
                  <c:v>39</c:v>
                </c:pt>
                <c:pt idx="3122">
                  <c:v>39</c:v>
                </c:pt>
                <c:pt idx="3123">
                  <c:v>39</c:v>
                </c:pt>
                <c:pt idx="3124">
                  <c:v>39</c:v>
                </c:pt>
                <c:pt idx="3125">
                  <c:v>39</c:v>
                </c:pt>
                <c:pt idx="3126">
                  <c:v>39</c:v>
                </c:pt>
                <c:pt idx="3127">
                  <c:v>39</c:v>
                </c:pt>
                <c:pt idx="3128">
                  <c:v>39</c:v>
                </c:pt>
                <c:pt idx="3129">
                  <c:v>39</c:v>
                </c:pt>
                <c:pt idx="3130">
                  <c:v>39</c:v>
                </c:pt>
                <c:pt idx="3131">
                  <c:v>39</c:v>
                </c:pt>
                <c:pt idx="3132">
                  <c:v>39</c:v>
                </c:pt>
                <c:pt idx="3133">
                  <c:v>39</c:v>
                </c:pt>
                <c:pt idx="3134">
                  <c:v>39</c:v>
                </c:pt>
                <c:pt idx="3135">
                  <c:v>39</c:v>
                </c:pt>
                <c:pt idx="3136">
                  <c:v>39</c:v>
                </c:pt>
                <c:pt idx="3137">
                  <c:v>39</c:v>
                </c:pt>
                <c:pt idx="3138">
                  <c:v>39</c:v>
                </c:pt>
                <c:pt idx="3139">
                  <c:v>39</c:v>
                </c:pt>
                <c:pt idx="3140">
                  <c:v>39</c:v>
                </c:pt>
                <c:pt idx="3141">
                  <c:v>39</c:v>
                </c:pt>
                <c:pt idx="3142">
                  <c:v>39</c:v>
                </c:pt>
                <c:pt idx="3143">
                  <c:v>39</c:v>
                </c:pt>
                <c:pt idx="3144">
                  <c:v>39</c:v>
                </c:pt>
                <c:pt idx="3145">
                  <c:v>39</c:v>
                </c:pt>
                <c:pt idx="3146">
                  <c:v>39</c:v>
                </c:pt>
                <c:pt idx="3147">
                  <c:v>39</c:v>
                </c:pt>
                <c:pt idx="3148">
                  <c:v>39</c:v>
                </c:pt>
                <c:pt idx="3149">
                  <c:v>39</c:v>
                </c:pt>
                <c:pt idx="3150">
                  <c:v>39</c:v>
                </c:pt>
                <c:pt idx="3151">
                  <c:v>39</c:v>
                </c:pt>
                <c:pt idx="3152">
                  <c:v>39</c:v>
                </c:pt>
                <c:pt idx="3153">
                  <c:v>39</c:v>
                </c:pt>
                <c:pt idx="3154">
                  <c:v>39</c:v>
                </c:pt>
                <c:pt idx="3155">
                  <c:v>39</c:v>
                </c:pt>
                <c:pt idx="3156">
                  <c:v>39</c:v>
                </c:pt>
                <c:pt idx="3157">
                  <c:v>39</c:v>
                </c:pt>
                <c:pt idx="3158">
                  <c:v>39</c:v>
                </c:pt>
                <c:pt idx="3159">
                  <c:v>39</c:v>
                </c:pt>
                <c:pt idx="3160">
                  <c:v>39</c:v>
                </c:pt>
                <c:pt idx="3161">
                  <c:v>39</c:v>
                </c:pt>
                <c:pt idx="3162">
                  <c:v>39</c:v>
                </c:pt>
                <c:pt idx="3163">
                  <c:v>39</c:v>
                </c:pt>
                <c:pt idx="3164">
                  <c:v>39</c:v>
                </c:pt>
                <c:pt idx="3165">
                  <c:v>39</c:v>
                </c:pt>
                <c:pt idx="3166">
                  <c:v>39</c:v>
                </c:pt>
                <c:pt idx="3167">
                  <c:v>39</c:v>
                </c:pt>
                <c:pt idx="3168">
                  <c:v>39</c:v>
                </c:pt>
                <c:pt idx="3169">
                  <c:v>39</c:v>
                </c:pt>
                <c:pt idx="3170">
                  <c:v>39</c:v>
                </c:pt>
                <c:pt idx="3171">
                  <c:v>39</c:v>
                </c:pt>
                <c:pt idx="3172">
                  <c:v>39</c:v>
                </c:pt>
                <c:pt idx="3173">
                  <c:v>39</c:v>
                </c:pt>
                <c:pt idx="3174">
                  <c:v>39</c:v>
                </c:pt>
                <c:pt idx="3175">
                  <c:v>39</c:v>
                </c:pt>
                <c:pt idx="3176">
                  <c:v>39</c:v>
                </c:pt>
                <c:pt idx="3177">
                  <c:v>39</c:v>
                </c:pt>
                <c:pt idx="3178">
                  <c:v>39</c:v>
                </c:pt>
                <c:pt idx="3179">
                  <c:v>39</c:v>
                </c:pt>
                <c:pt idx="3180">
                  <c:v>39</c:v>
                </c:pt>
                <c:pt idx="3181">
                  <c:v>39</c:v>
                </c:pt>
                <c:pt idx="3182">
                  <c:v>39</c:v>
                </c:pt>
                <c:pt idx="3183">
                  <c:v>39</c:v>
                </c:pt>
                <c:pt idx="3184">
                  <c:v>39</c:v>
                </c:pt>
                <c:pt idx="3185">
                  <c:v>39</c:v>
                </c:pt>
                <c:pt idx="3186">
                  <c:v>39</c:v>
                </c:pt>
                <c:pt idx="3187">
                  <c:v>39</c:v>
                </c:pt>
                <c:pt idx="3188">
                  <c:v>39</c:v>
                </c:pt>
                <c:pt idx="3189">
                  <c:v>39</c:v>
                </c:pt>
                <c:pt idx="3190">
                  <c:v>39</c:v>
                </c:pt>
                <c:pt idx="3191">
                  <c:v>39</c:v>
                </c:pt>
                <c:pt idx="3192">
                  <c:v>39</c:v>
                </c:pt>
                <c:pt idx="3193">
                  <c:v>39</c:v>
                </c:pt>
                <c:pt idx="3194">
                  <c:v>39</c:v>
                </c:pt>
                <c:pt idx="3195">
                  <c:v>39</c:v>
                </c:pt>
                <c:pt idx="3196">
                  <c:v>39</c:v>
                </c:pt>
                <c:pt idx="3197">
                  <c:v>39</c:v>
                </c:pt>
                <c:pt idx="3198">
                  <c:v>39</c:v>
                </c:pt>
                <c:pt idx="3199">
                  <c:v>39</c:v>
                </c:pt>
                <c:pt idx="3200">
                  <c:v>39</c:v>
                </c:pt>
                <c:pt idx="3201">
                  <c:v>39</c:v>
                </c:pt>
                <c:pt idx="3202">
                  <c:v>39</c:v>
                </c:pt>
                <c:pt idx="3203">
                  <c:v>39</c:v>
                </c:pt>
                <c:pt idx="3204">
                  <c:v>39</c:v>
                </c:pt>
                <c:pt idx="3205">
                  <c:v>39</c:v>
                </c:pt>
                <c:pt idx="3206">
                  <c:v>39</c:v>
                </c:pt>
                <c:pt idx="3207">
                  <c:v>39</c:v>
                </c:pt>
                <c:pt idx="3208">
                  <c:v>39</c:v>
                </c:pt>
                <c:pt idx="3209">
                  <c:v>39</c:v>
                </c:pt>
                <c:pt idx="3210">
                  <c:v>39</c:v>
                </c:pt>
                <c:pt idx="3211">
                  <c:v>39</c:v>
                </c:pt>
                <c:pt idx="3212">
                  <c:v>39</c:v>
                </c:pt>
                <c:pt idx="3213">
                  <c:v>39</c:v>
                </c:pt>
                <c:pt idx="3214">
                  <c:v>39</c:v>
                </c:pt>
                <c:pt idx="3215">
                  <c:v>39</c:v>
                </c:pt>
                <c:pt idx="3216">
                  <c:v>39</c:v>
                </c:pt>
                <c:pt idx="3217">
                  <c:v>39</c:v>
                </c:pt>
                <c:pt idx="3218">
                  <c:v>39</c:v>
                </c:pt>
                <c:pt idx="3219">
                  <c:v>39</c:v>
                </c:pt>
                <c:pt idx="3220">
                  <c:v>39</c:v>
                </c:pt>
                <c:pt idx="3221">
                  <c:v>39</c:v>
                </c:pt>
                <c:pt idx="3222">
                  <c:v>39</c:v>
                </c:pt>
                <c:pt idx="3223">
                  <c:v>39</c:v>
                </c:pt>
                <c:pt idx="3224">
                  <c:v>39</c:v>
                </c:pt>
                <c:pt idx="3225">
                  <c:v>39</c:v>
                </c:pt>
                <c:pt idx="3226">
                  <c:v>39</c:v>
                </c:pt>
                <c:pt idx="3227">
                  <c:v>39</c:v>
                </c:pt>
                <c:pt idx="3228">
                  <c:v>39</c:v>
                </c:pt>
                <c:pt idx="3229">
                  <c:v>39</c:v>
                </c:pt>
                <c:pt idx="3230">
                  <c:v>39</c:v>
                </c:pt>
                <c:pt idx="3231">
                  <c:v>39</c:v>
                </c:pt>
                <c:pt idx="3232">
                  <c:v>39</c:v>
                </c:pt>
                <c:pt idx="3233">
                  <c:v>39</c:v>
                </c:pt>
                <c:pt idx="3234">
                  <c:v>39</c:v>
                </c:pt>
                <c:pt idx="3235">
                  <c:v>39</c:v>
                </c:pt>
                <c:pt idx="3236">
                  <c:v>39</c:v>
                </c:pt>
                <c:pt idx="3237">
                  <c:v>39</c:v>
                </c:pt>
                <c:pt idx="3238">
                  <c:v>39</c:v>
                </c:pt>
                <c:pt idx="3239">
                  <c:v>39</c:v>
                </c:pt>
                <c:pt idx="3240">
                  <c:v>39</c:v>
                </c:pt>
                <c:pt idx="3241">
                  <c:v>39</c:v>
                </c:pt>
                <c:pt idx="3242">
                  <c:v>39</c:v>
                </c:pt>
                <c:pt idx="3243">
                  <c:v>39</c:v>
                </c:pt>
                <c:pt idx="3244">
                  <c:v>39</c:v>
                </c:pt>
                <c:pt idx="3245">
                  <c:v>39</c:v>
                </c:pt>
                <c:pt idx="3246">
                  <c:v>39</c:v>
                </c:pt>
                <c:pt idx="3247">
                  <c:v>39</c:v>
                </c:pt>
                <c:pt idx="3248">
                  <c:v>39</c:v>
                </c:pt>
                <c:pt idx="3249">
                  <c:v>39</c:v>
                </c:pt>
                <c:pt idx="3250">
                  <c:v>39</c:v>
                </c:pt>
                <c:pt idx="3251">
                  <c:v>39</c:v>
                </c:pt>
                <c:pt idx="3252">
                  <c:v>39</c:v>
                </c:pt>
                <c:pt idx="3253">
                  <c:v>39</c:v>
                </c:pt>
                <c:pt idx="3254">
                  <c:v>39</c:v>
                </c:pt>
                <c:pt idx="3255">
                  <c:v>39</c:v>
                </c:pt>
                <c:pt idx="3256">
                  <c:v>39</c:v>
                </c:pt>
                <c:pt idx="3257">
                  <c:v>39</c:v>
                </c:pt>
                <c:pt idx="3258">
                  <c:v>39</c:v>
                </c:pt>
                <c:pt idx="3259">
                  <c:v>39</c:v>
                </c:pt>
                <c:pt idx="3260">
                  <c:v>39</c:v>
                </c:pt>
                <c:pt idx="3261">
                  <c:v>39</c:v>
                </c:pt>
                <c:pt idx="3262">
                  <c:v>39</c:v>
                </c:pt>
                <c:pt idx="3263">
                  <c:v>39</c:v>
                </c:pt>
                <c:pt idx="3264">
                  <c:v>39</c:v>
                </c:pt>
                <c:pt idx="3265">
                  <c:v>39</c:v>
                </c:pt>
                <c:pt idx="3266">
                  <c:v>39</c:v>
                </c:pt>
                <c:pt idx="3267">
                  <c:v>39</c:v>
                </c:pt>
                <c:pt idx="3268">
                  <c:v>39</c:v>
                </c:pt>
                <c:pt idx="3269">
                  <c:v>39</c:v>
                </c:pt>
                <c:pt idx="3270">
                  <c:v>39</c:v>
                </c:pt>
                <c:pt idx="3271">
                  <c:v>39</c:v>
                </c:pt>
                <c:pt idx="3272">
                  <c:v>39</c:v>
                </c:pt>
                <c:pt idx="3273">
                  <c:v>39</c:v>
                </c:pt>
                <c:pt idx="3274">
                  <c:v>39</c:v>
                </c:pt>
                <c:pt idx="3275">
                  <c:v>39</c:v>
                </c:pt>
                <c:pt idx="3276">
                  <c:v>39</c:v>
                </c:pt>
                <c:pt idx="3277">
                  <c:v>39</c:v>
                </c:pt>
                <c:pt idx="3278">
                  <c:v>39</c:v>
                </c:pt>
                <c:pt idx="3279">
                  <c:v>39</c:v>
                </c:pt>
                <c:pt idx="3280">
                  <c:v>39</c:v>
                </c:pt>
                <c:pt idx="3281">
                  <c:v>39</c:v>
                </c:pt>
                <c:pt idx="3282">
                  <c:v>39</c:v>
                </c:pt>
                <c:pt idx="3283">
                  <c:v>39</c:v>
                </c:pt>
                <c:pt idx="3284">
                  <c:v>39</c:v>
                </c:pt>
                <c:pt idx="3285">
                  <c:v>39</c:v>
                </c:pt>
                <c:pt idx="3286">
                  <c:v>39</c:v>
                </c:pt>
                <c:pt idx="3287">
                  <c:v>39</c:v>
                </c:pt>
                <c:pt idx="3288">
                  <c:v>39</c:v>
                </c:pt>
                <c:pt idx="3289">
                  <c:v>39</c:v>
                </c:pt>
                <c:pt idx="3290">
                  <c:v>39</c:v>
                </c:pt>
                <c:pt idx="3291">
                  <c:v>39</c:v>
                </c:pt>
                <c:pt idx="3292">
                  <c:v>39</c:v>
                </c:pt>
                <c:pt idx="3293">
                  <c:v>39</c:v>
                </c:pt>
                <c:pt idx="3294">
                  <c:v>39</c:v>
                </c:pt>
                <c:pt idx="3295">
                  <c:v>39</c:v>
                </c:pt>
                <c:pt idx="3296">
                  <c:v>39</c:v>
                </c:pt>
                <c:pt idx="3297">
                  <c:v>39</c:v>
                </c:pt>
                <c:pt idx="3298">
                  <c:v>39</c:v>
                </c:pt>
                <c:pt idx="3299">
                  <c:v>39</c:v>
                </c:pt>
                <c:pt idx="3300">
                  <c:v>39</c:v>
                </c:pt>
                <c:pt idx="3301">
                  <c:v>39</c:v>
                </c:pt>
                <c:pt idx="3302">
                  <c:v>39</c:v>
                </c:pt>
                <c:pt idx="3303">
                  <c:v>39</c:v>
                </c:pt>
                <c:pt idx="3304">
                  <c:v>39</c:v>
                </c:pt>
                <c:pt idx="3305">
                  <c:v>39</c:v>
                </c:pt>
                <c:pt idx="3306">
                  <c:v>39</c:v>
                </c:pt>
                <c:pt idx="3307">
                  <c:v>39</c:v>
                </c:pt>
                <c:pt idx="3308">
                  <c:v>39</c:v>
                </c:pt>
                <c:pt idx="3309">
                  <c:v>39</c:v>
                </c:pt>
                <c:pt idx="3310">
                  <c:v>39</c:v>
                </c:pt>
                <c:pt idx="3311">
                  <c:v>39</c:v>
                </c:pt>
                <c:pt idx="3312">
                  <c:v>39</c:v>
                </c:pt>
                <c:pt idx="3313">
                  <c:v>39</c:v>
                </c:pt>
                <c:pt idx="3314">
                  <c:v>39</c:v>
                </c:pt>
                <c:pt idx="3315">
                  <c:v>39</c:v>
                </c:pt>
                <c:pt idx="3316">
                  <c:v>39</c:v>
                </c:pt>
                <c:pt idx="3317">
                  <c:v>39</c:v>
                </c:pt>
                <c:pt idx="3318">
                  <c:v>39</c:v>
                </c:pt>
                <c:pt idx="3319">
                  <c:v>39</c:v>
                </c:pt>
                <c:pt idx="3320">
                  <c:v>39</c:v>
                </c:pt>
                <c:pt idx="3321">
                  <c:v>39</c:v>
                </c:pt>
                <c:pt idx="3322">
                  <c:v>39</c:v>
                </c:pt>
                <c:pt idx="3323">
                  <c:v>39</c:v>
                </c:pt>
                <c:pt idx="3324">
                  <c:v>39</c:v>
                </c:pt>
                <c:pt idx="3325">
                  <c:v>39</c:v>
                </c:pt>
                <c:pt idx="3326">
                  <c:v>39</c:v>
                </c:pt>
                <c:pt idx="3327">
                  <c:v>39</c:v>
                </c:pt>
                <c:pt idx="3328">
                  <c:v>39</c:v>
                </c:pt>
                <c:pt idx="3329">
                  <c:v>39</c:v>
                </c:pt>
                <c:pt idx="3330">
                  <c:v>39</c:v>
                </c:pt>
                <c:pt idx="3331">
                  <c:v>39</c:v>
                </c:pt>
                <c:pt idx="3332">
                  <c:v>39</c:v>
                </c:pt>
                <c:pt idx="3333">
                  <c:v>39</c:v>
                </c:pt>
                <c:pt idx="3334">
                  <c:v>39</c:v>
                </c:pt>
                <c:pt idx="3335">
                  <c:v>39</c:v>
                </c:pt>
                <c:pt idx="3336">
                  <c:v>39</c:v>
                </c:pt>
                <c:pt idx="3337">
                  <c:v>39</c:v>
                </c:pt>
                <c:pt idx="3338">
                  <c:v>39</c:v>
                </c:pt>
                <c:pt idx="3339">
                  <c:v>39</c:v>
                </c:pt>
                <c:pt idx="3340">
                  <c:v>39</c:v>
                </c:pt>
                <c:pt idx="3341">
                  <c:v>39</c:v>
                </c:pt>
                <c:pt idx="3342">
                  <c:v>39</c:v>
                </c:pt>
                <c:pt idx="3343">
                  <c:v>39</c:v>
                </c:pt>
                <c:pt idx="3344">
                  <c:v>39</c:v>
                </c:pt>
                <c:pt idx="3345">
                  <c:v>39</c:v>
                </c:pt>
                <c:pt idx="3346">
                  <c:v>39</c:v>
                </c:pt>
                <c:pt idx="3347">
                  <c:v>39</c:v>
                </c:pt>
                <c:pt idx="3348">
                  <c:v>39</c:v>
                </c:pt>
                <c:pt idx="3349">
                  <c:v>39</c:v>
                </c:pt>
                <c:pt idx="3350">
                  <c:v>39</c:v>
                </c:pt>
                <c:pt idx="3351">
                  <c:v>39</c:v>
                </c:pt>
                <c:pt idx="3352">
                  <c:v>39</c:v>
                </c:pt>
                <c:pt idx="3353">
                  <c:v>39</c:v>
                </c:pt>
                <c:pt idx="3354">
                  <c:v>39</c:v>
                </c:pt>
                <c:pt idx="3355">
                  <c:v>39</c:v>
                </c:pt>
                <c:pt idx="3356">
                  <c:v>39</c:v>
                </c:pt>
                <c:pt idx="3357">
                  <c:v>39</c:v>
                </c:pt>
                <c:pt idx="3358">
                  <c:v>39</c:v>
                </c:pt>
                <c:pt idx="3359">
                  <c:v>39</c:v>
                </c:pt>
                <c:pt idx="3360">
                  <c:v>39</c:v>
                </c:pt>
                <c:pt idx="3361">
                  <c:v>39</c:v>
                </c:pt>
                <c:pt idx="3362">
                  <c:v>39</c:v>
                </c:pt>
                <c:pt idx="3363">
                  <c:v>39</c:v>
                </c:pt>
                <c:pt idx="3364">
                  <c:v>39</c:v>
                </c:pt>
                <c:pt idx="3365">
                  <c:v>39</c:v>
                </c:pt>
                <c:pt idx="3366">
                  <c:v>39</c:v>
                </c:pt>
                <c:pt idx="3367">
                  <c:v>39</c:v>
                </c:pt>
                <c:pt idx="3368">
                  <c:v>39</c:v>
                </c:pt>
                <c:pt idx="3369">
                  <c:v>39</c:v>
                </c:pt>
                <c:pt idx="3370">
                  <c:v>39</c:v>
                </c:pt>
                <c:pt idx="3371">
                  <c:v>39</c:v>
                </c:pt>
                <c:pt idx="3372">
                  <c:v>39</c:v>
                </c:pt>
                <c:pt idx="3373">
                  <c:v>39</c:v>
                </c:pt>
                <c:pt idx="3374">
                  <c:v>39</c:v>
                </c:pt>
                <c:pt idx="3375">
                  <c:v>39</c:v>
                </c:pt>
                <c:pt idx="3376">
                  <c:v>39</c:v>
                </c:pt>
                <c:pt idx="3377">
                  <c:v>39</c:v>
                </c:pt>
                <c:pt idx="3378">
                  <c:v>39</c:v>
                </c:pt>
                <c:pt idx="3379">
                  <c:v>39</c:v>
                </c:pt>
                <c:pt idx="3380">
                  <c:v>39</c:v>
                </c:pt>
                <c:pt idx="3381">
                  <c:v>39</c:v>
                </c:pt>
                <c:pt idx="3382">
                  <c:v>39</c:v>
                </c:pt>
                <c:pt idx="3383">
                  <c:v>39</c:v>
                </c:pt>
                <c:pt idx="3384">
                  <c:v>39</c:v>
                </c:pt>
                <c:pt idx="3385">
                  <c:v>39</c:v>
                </c:pt>
                <c:pt idx="3386">
                  <c:v>39</c:v>
                </c:pt>
                <c:pt idx="3387">
                  <c:v>39</c:v>
                </c:pt>
                <c:pt idx="3388">
                  <c:v>39</c:v>
                </c:pt>
                <c:pt idx="3389">
                  <c:v>39</c:v>
                </c:pt>
                <c:pt idx="3390">
                  <c:v>39</c:v>
                </c:pt>
                <c:pt idx="3391">
                  <c:v>39</c:v>
                </c:pt>
                <c:pt idx="3392">
                  <c:v>39</c:v>
                </c:pt>
                <c:pt idx="3393">
                  <c:v>39</c:v>
                </c:pt>
                <c:pt idx="3394">
                  <c:v>39</c:v>
                </c:pt>
                <c:pt idx="3395">
                  <c:v>39</c:v>
                </c:pt>
                <c:pt idx="3396">
                  <c:v>39</c:v>
                </c:pt>
                <c:pt idx="3397">
                  <c:v>39</c:v>
                </c:pt>
                <c:pt idx="3398">
                  <c:v>39</c:v>
                </c:pt>
                <c:pt idx="3399">
                  <c:v>39</c:v>
                </c:pt>
                <c:pt idx="3400">
                  <c:v>39</c:v>
                </c:pt>
                <c:pt idx="3401">
                  <c:v>39</c:v>
                </c:pt>
                <c:pt idx="3402">
                  <c:v>39</c:v>
                </c:pt>
                <c:pt idx="3403">
                  <c:v>39</c:v>
                </c:pt>
                <c:pt idx="3404">
                  <c:v>39</c:v>
                </c:pt>
                <c:pt idx="3405">
                  <c:v>39</c:v>
                </c:pt>
                <c:pt idx="3406">
                  <c:v>39</c:v>
                </c:pt>
                <c:pt idx="3407">
                  <c:v>39</c:v>
                </c:pt>
                <c:pt idx="3408">
                  <c:v>39</c:v>
                </c:pt>
                <c:pt idx="3409">
                  <c:v>39</c:v>
                </c:pt>
                <c:pt idx="3410">
                  <c:v>39</c:v>
                </c:pt>
                <c:pt idx="3411">
                  <c:v>39</c:v>
                </c:pt>
                <c:pt idx="3412">
                  <c:v>39</c:v>
                </c:pt>
                <c:pt idx="3413">
                  <c:v>39</c:v>
                </c:pt>
                <c:pt idx="3414">
                  <c:v>39</c:v>
                </c:pt>
                <c:pt idx="3415">
                  <c:v>39</c:v>
                </c:pt>
                <c:pt idx="3416">
                  <c:v>39</c:v>
                </c:pt>
                <c:pt idx="3417">
                  <c:v>39</c:v>
                </c:pt>
                <c:pt idx="3418">
                  <c:v>39</c:v>
                </c:pt>
                <c:pt idx="3419">
                  <c:v>39</c:v>
                </c:pt>
                <c:pt idx="3420">
                  <c:v>39</c:v>
                </c:pt>
                <c:pt idx="3421">
                  <c:v>39</c:v>
                </c:pt>
                <c:pt idx="3422">
                  <c:v>39</c:v>
                </c:pt>
                <c:pt idx="3423">
                  <c:v>39</c:v>
                </c:pt>
                <c:pt idx="3424">
                  <c:v>39</c:v>
                </c:pt>
                <c:pt idx="3425">
                  <c:v>39</c:v>
                </c:pt>
                <c:pt idx="3426">
                  <c:v>39</c:v>
                </c:pt>
                <c:pt idx="3427">
                  <c:v>39</c:v>
                </c:pt>
                <c:pt idx="3428">
                  <c:v>39</c:v>
                </c:pt>
                <c:pt idx="3429">
                  <c:v>39</c:v>
                </c:pt>
                <c:pt idx="3430">
                  <c:v>39</c:v>
                </c:pt>
                <c:pt idx="3431">
                  <c:v>39</c:v>
                </c:pt>
                <c:pt idx="3432">
                  <c:v>39</c:v>
                </c:pt>
                <c:pt idx="3433">
                  <c:v>39</c:v>
                </c:pt>
                <c:pt idx="3434">
                  <c:v>39</c:v>
                </c:pt>
                <c:pt idx="3435">
                  <c:v>39</c:v>
                </c:pt>
                <c:pt idx="3436">
                  <c:v>39</c:v>
                </c:pt>
                <c:pt idx="3437">
                  <c:v>39</c:v>
                </c:pt>
                <c:pt idx="3438">
                  <c:v>39</c:v>
                </c:pt>
                <c:pt idx="3439">
                  <c:v>39</c:v>
                </c:pt>
                <c:pt idx="3440">
                  <c:v>39</c:v>
                </c:pt>
                <c:pt idx="3441">
                  <c:v>39</c:v>
                </c:pt>
                <c:pt idx="3442">
                  <c:v>39</c:v>
                </c:pt>
                <c:pt idx="3443">
                  <c:v>39</c:v>
                </c:pt>
                <c:pt idx="3444">
                  <c:v>39</c:v>
                </c:pt>
                <c:pt idx="3445">
                  <c:v>39</c:v>
                </c:pt>
                <c:pt idx="3446">
                  <c:v>39</c:v>
                </c:pt>
                <c:pt idx="3447">
                  <c:v>39</c:v>
                </c:pt>
                <c:pt idx="3448">
                  <c:v>39</c:v>
                </c:pt>
                <c:pt idx="3449">
                  <c:v>39</c:v>
                </c:pt>
                <c:pt idx="3450">
                  <c:v>39</c:v>
                </c:pt>
                <c:pt idx="3451">
                  <c:v>39</c:v>
                </c:pt>
                <c:pt idx="3452">
                  <c:v>39</c:v>
                </c:pt>
                <c:pt idx="3453">
                  <c:v>39</c:v>
                </c:pt>
                <c:pt idx="3454">
                  <c:v>39</c:v>
                </c:pt>
                <c:pt idx="3455">
                  <c:v>39</c:v>
                </c:pt>
                <c:pt idx="3456">
                  <c:v>39</c:v>
                </c:pt>
                <c:pt idx="3457">
                  <c:v>39</c:v>
                </c:pt>
                <c:pt idx="3458">
                  <c:v>39</c:v>
                </c:pt>
                <c:pt idx="3459">
                  <c:v>39</c:v>
                </c:pt>
                <c:pt idx="3460">
                  <c:v>39</c:v>
                </c:pt>
                <c:pt idx="3461">
                  <c:v>39</c:v>
                </c:pt>
                <c:pt idx="3462">
                  <c:v>39</c:v>
                </c:pt>
                <c:pt idx="3463">
                  <c:v>39</c:v>
                </c:pt>
                <c:pt idx="3464">
                  <c:v>39</c:v>
                </c:pt>
                <c:pt idx="3465">
                  <c:v>39</c:v>
                </c:pt>
                <c:pt idx="3466">
                  <c:v>39</c:v>
                </c:pt>
                <c:pt idx="3467">
                  <c:v>39</c:v>
                </c:pt>
                <c:pt idx="3468">
                  <c:v>39</c:v>
                </c:pt>
                <c:pt idx="3469">
                  <c:v>39</c:v>
                </c:pt>
                <c:pt idx="3470">
                  <c:v>39</c:v>
                </c:pt>
                <c:pt idx="3471">
                  <c:v>39</c:v>
                </c:pt>
                <c:pt idx="3472">
                  <c:v>39</c:v>
                </c:pt>
                <c:pt idx="3473">
                  <c:v>39</c:v>
                </c:pt>
                <c:pt idx="3474">
                  <c:v>39</c:v>
                </c:pt>
                <c:pt idx="3475">
                  <c:v>39</c:v>
                </c:pt>
                <c:pt idx="3476">
                  <c:v>39</c:v>
                </c:pt>
                <c:pt idx="3477">
                  <c:v>39</c:v>
                </c:pt>
                <c:pt idx="3478">
                  <c:v>39</c:v>
                </c:pt>
                <c:pt idx="3479">
                  <c:v>39</c:v>
                </c:pt>
                <c:pt idx="3480">
                  <c:v>39</c:v>
                </c:pt>
                <c:pt idx="3481">
                  <c:v>39</c:v>
                </c:pt>
                <c:pt idx="3482">
                  <c:v>39</c:v>
                </c:pt>
                <c:pt idx="3483">
                  <c:v>39</c:v>
                </c:pt>
                <c:pt idx="3484">
                  <c:v>39</c:v>
                </c:pt>
                <c:pt idx="3485">
                  <c:v>39</c:v>
                </c:pt>
                <c:pt idx="3486">
                  <c:v>39</c:v>
                </c:pt>
                <c:pt idx="3487">
                  <c:v>39</c:v>
                </c:pt>
                <c:pt idx="3488">
                  <c:v>39</c:v>
                </c:pt>
                <c:pt idx="3489">
                  <c:v>39</c:v>
                </c:pt>
                <c:pt idx="3490">
                  <c:v>39</c:v>
                </c:pt>
                <c:pt idx="3491">
                  <c:v>39</c:v>
                </c:pt>
                <c:pt idx="3492">
                  <c:v>39</c:v>
                </c:pt>
                <c:pt idx="3493">
                  <c:v>39</c:v>
                </c:pt>
                <c:pt idx="3494">
                  <c:v>39</c:v>
                </c:pt>
                <c:pt idx="3495">
                  <c:v>39</c:v>
                </c:pt>
                <c:pt idx="3496">
                  <c:v>39</c:v>
                </c:pt>
                <c:pt idx="3497">
                  <c:v>39</c:v>
                </c:pt>
                <c:pt idx="3498">
                  <c:v>39</c:v>
                </c:pt>
                <c:pt idx="3499">
                  <c:v>39</c:v>
                </c:pt>
                <c:pt idx="3500">
                  <c:v>39</c:v>
                </c:pt>
                <c:pt idx="3501">
                  <c:v>39</c:v>
                </c:pt>
                <c:pt idx="3502">
                  <c:v>39</c:v>
                </c:pt>
                <c:pt idx="3503">
                  <c:v>39</c:v>
                </c:pt>
                <c:pt idx="3504">
                  <c:v>39</c:v>
                </c:pt>
                <c:pt idx="3505">
                  <c:v>39</c:v>
                </c:pt>
                <c:pt idx="3506">
                  <c:v>39</c:v>
                </c:pt>
                <c:pt idx="3507">
                  <c:v>39</c:v>
                </c:pt>
                <c:pt idx="3508">
                  <c:v>39</c:v>
                </c:pt>
                <c:pt idx="3509">
                  <c:v>39</c:v>
                </c:pt>
                <c:pt idx="3510">
                  <c:v>39</c:v>
                </c:pt>
                <c:pt idx="3511">
                  <c:v>39</c:v>
                </c:pt>
                <c:pt idx="3512">
                  <c:v>39</c:v>
                </c:pt>
                <c:pt idx="3513">
                  <c:v>39</c:v>
                </c:pt>
                <c:pt idx="3514">
                  <c:v>39</c:v>
                </c:pt>
                <c:pt idx="3515">
                  <c:v>39</c:v>
                </c:pt>
                <c:pt idx="3516">
                  <c:v>39</c:v>
                </c:pt>
                <c:pt idx="3517">
                  <c:v>39</c:v>
                </c:pt>
                <c:pt idx="3518">
                  <c:v>39</c:v>
                </c:pt>
                <c:pt idx="3519">
                  <c:v>39</c:v>
                </c:pt>
                <c:pt idx="3520">
                  <c:v>39</c:v>
                </c:pt>
                <c:pt idx="3521">
                  <c:v>39</c:v>
                </c:pt>
                <c:pt idx="3522">
                  <c:v>39</c:v>
                </c:pt>
                <c:pt idx="3523">
                  <c:v>39</c:v>
                </c:pt>
                <c:pt idx="3524">
                  <c:v>39</c:v>
                </c:pt>
                <c:pt idx="3525">
                  <c:v>39</c:v>
                </c:pt>
                <c:pt idx="3526">
                  <c:v>39</c:v>
                </c:pt>
                <c:pt idx="3527">
                  <c:v>39</c:v>
                </c:pt>
                <c:pt idx="3528">
                  <c:v>39</c:v>
                </c:pt>
                <c:pt idx="3529">
                  <c:v>39</c:v>
                </c:pt>
                <c:pt idx="3530">
                  <c:v>39</c:v>
                </c:pt>
                <c:pt idx="3531">
                  <c:v>39</c:v>
                </c:pt>
                <c:pt idx="3532">
                  <c:v>39</c:v>
                </c:pt>
                <c:pt idx="3533">
                  <c:v>39</c:v>
                </c:pt>
                <c:pt idx="3534">
                  <c:v>39</c:v>
                </c:pt>
                <c:pt idx="3535">
                  <c:v>39</c:v>
                </c:pt>
                <c:pt idx="3536">
                  <c:v>39</c:v>
                </c:pt>
                <c:pt idx="3537">
                  <c:v>39</c:v>
                </c:pt>
                <c:pt idx="3538">
                  <c:v>39</c:v>
                </c:pt>
                <c:pt idx="3539">
                  <c:v>39</c:v>
                </c:pt>
                <c:pt idx="3540">
                  <c:v>39</c:v>
                </c:pt>
                <c:pt idx="3541">
                  <c:v>39</c:v>
                </c:pt>
                <c:pt idx="3542">
                  <c:v>39</c:v>
                </c:pt>
                <c:pt idx="3543">
                  <c:v>39</c:v>
                </c:pt>
                <c:pt idx="3544">
                  <c:v>39</c:v>
                </c:pt>
                <c:pt idx="3545">
                  <c:v>39</c:v>
                </c:pt>
                <c:pt idx="3546">
                  <c:v>39</c:v>
                </c:pt>
                <c:pt idx="3547">
                  <c:v>39</c:v>
                </c:pt>
                <c:pt idx="3548">
                  <c:v>39</c:v>
                </c:pt>
                <c:pt idx="3549">
                  <c:v>39</c:v>
                </c:pt>
                <c:pt idx="3550">
                  <c:v>39</c:v>
                </c:pt>
                <c:pt idx="3551">
                  <c:v>39</c:v>
                </c:pt>
                <c:pt idx="3552">
                  <c:v>39</c:v>
                </c:pt>
                <c:pt idx="3553">
                  <c:v>39</c:v>
                </c:pt>
                <c:pt idx="3554">
                  <c:v>39</c:v>
                </c:pt>
                <c:pt idx="3555">
                  <c:v>39</c:v>
                </c:pt>
                <c:pt idx="3556">
                  <c:v>39</c:v>
                </c:pt>
                <c:pt idx="3557">
                  <c:v>39</c:v>
                </c:pt>
                <c:pt idx="3558">
                  <c:v>39</c:v>
                </c:pt>
                <c:pt idx="3559">
                  <c:v>39</c:v>
                </c:pt>
                <c:pt idx="3560">
                  <c:v>39</c:v>
                </c:pt>
                <c:pt idx="3561">
                  <c:v>39</c:v>
                </c:pt>
                <c:pt idx="3562">
                  <c:v>39</c:v>
                </c:pt>
                <c:pt idx="3563">
                  <c:v>39</c:v>
                </c:pt>
                <c:pt idx="3564">
                  <c:v>39</c:v>
                </c:pt>
                <c:pt idx="3565">
                  <c:v>39</c:v>
                </c:pt>
                <c:pt idx="3566">
                  <c:v>39</c:v>
                </c:pt>
                <c:pt idx="3567">
                  <c:v>39</c:v>
                </c:pt>
                <c:pt idx="3568">
                  <c:v>39</c:v>
                </c:pt>
                <c:pt idx="3569">
                  <c:v>39</c:v>
                </c:pt>
                <c:pt idx="3570">
                  <c:v>39</c:v>
                </c:pt>
                <c:pt idx="3571">
                  <c:v>39</c:v>
                </c:pt>
                <c:pt idx="3572">
                  <c:v>39</c:v>
                </c:pt>
                <c:pt idx="3573">
                  <c:v>39</c:v>
                </c:pt>
                <c:pt idx="3574">
                  <c:v>39</c:v>
                </c:pt>
                <c:pt idx="3575">
                  <c:v>39</c:v>
                </c:pt>
                <c:pt idx="3576">
                  <c:v>39</c:v>
                </c:pt>
                <c:pt idx="3577">
                  <c:v>39</c:v>
                </c:pt>
                <c:pt idx="3578">
                  <c:v>39</c:v>
                </c:pt>
                <c:pt idx="3579">
                  <c:v>39</c:v>
                </c:pt>
                <c:pt idx="3580">
                  <c:v>39</c:v>
                </c:pt>
                <c:pt idx="3581">
                  <c:v>39</c:v>
                </c:pt>
                <c:pt idx="3582">
                  <c:v>39</c:v>
                </c:pt>
                <c:pt idx="3583">
                  <c:v>39</c:v>
                </c:pt>
                <c:pt idx="3584">
                  <c:v>39</c:v>
                </c:pt>
                <c:pt idx="3585">
                  <c:v>39</c:v>
                </c:pt>
                <c:pt idx="3586">
                  <c:v>39</c:v>
                </c:pt>
                <c:pt idx="3587">
                  <c:v>39</c:v>
                </c:pt>
                <c:pt idx="3588">
                  <c:v>39</c:v>
                </c:pt>
                <c:pt idx="3589">
                  <c:v>39</c:v>
                </c:pt>
                <c:pt idx="3590">
                  <c:v>39</c:v>
                </c:pt>
                <c:pt idx="3591">
                  <c:v>39</c:v>
                </c:pt>
                <c:pt idx="3592">
                  <c:v>39</c:v>
                </c:pt>
                <c:pt idx="3593">
                  <c:v>39</c:v>
                </c:pt>
                <c:pt idx="3594">
                  <c:v>39</c:v>
                </c:pt>
                <c:pt idx="3595">
                  <c:v>39</c:v>
                </c:pt>
                <c:pt idx="3596">
                  <c:v>39</c:v>
                </c:pt>
                <c:pt idx="3597">
                  <c:v>39</c:v>
                </c:pt>
                <c:pt idx="3598">
                  <c:v>39</c:v>
                </c:pt>
                <c:pt idx="3599">
                  <c:v>39</c:v>
                </c:pt>
                <c:pt idx="3600">
                  <c:v>39</c:v>
                </c:pt>
                <c:pt idx="3601">
                  <c:v>39</c:v>
                </c:pt>
                <c:pt idx="3602">
                  <c:v>39</c:v>
                </c:pt>
                <c:pt idx="3603">
                  <c:v>39</c:v>
                </c:pt>
                <c:pt idx="3604">
                  <c:v>39</c:v>
                </c:pt>
                <c:pt idx="3605">
                  <c:v>39</c:v>
                </c:pt>
                <c:pt idx="3606">
                  <c:v>39</c:v>
                </c:pt>
                <c:pt idx="3607">
                  <c:v>39</c:v>
                </c:pt>
                <c:pt idx="3608">
                  <c:v>39</c:v>
                </c:pt>
                <c:pt idx="3609">
                  <c:v>39</c:v>
                </c:pt>
                <c:pt idx="3610">
                  <c:v>39</c:v>
                </c:pt>
                <c:pt idx="3611">
                  <c:v>39</c:v>
                </c:pt>
                <c:pt idx="3612">
                  <c:v>39</c:v>
                </c:pt>
                <c:pt idx="3613">
                  <c:v>39</c:v>
                </c:pt>
                <c:pt idx="3614">
                  <c:v>39</c:v>
                </c:pt>
                <c:pt idx="3615">
                  <c:v>39</c:v>
                </c:pt>
                <c:pt idx="3616">
                  <c:v>39</c:v>
                </c:pt>
                <c:pt idx="3617">
                  <c:v>39</c:v>
                </c:pt>
                <c:pt idx="3618">
                  <c:v>39</c:v>
                </c:pt>
                <c:pt idx="3619">
                  <c:v>39</c:v>
                </c:pt>
                <c:pt idx="3620">
                  <c:v>39</c:v>
                </c:pt>
                <c:pt idx="3621">
                  <c:v>39</c:v>
                </c:pt>
                <c:pt idx="3622">
                  <c:v>39</c:v>
                </c:pt>
                <c:pt idx="3623">
                  <c:v>39</c:v>
                </c:pt>
                <c:pt idx="3624">
                  <c:v>39</c:v>
                </c:pt>
                <c:pt idx="3625">
                  <c:v>39</c:v>
                </c:pt>
                <c:pt idx="3626">
                  <c:v>39</c:v>
                </c:pt>
                <c:pt idx="3627">
                  <c:v>39</c:v>
                </c:pt>
                <c:pt idx="3628">
                  <c:v>39</c:v>
                </c:pt>
                <c:pt idx="3629">
                  <c:v>39</c:v>
                </c:pt>
                <c:pt idx="3630">
                  <c:v>39</c:v>
                </c:pt>
                <c:pt idx="3631">
                  <c:v>39</c:v>
                </c:pt>
                <c:pt idx="3632">
                  <c:v>39</c:v>
                </c:pt>
                <c:pt idx="3633">
                  <c:v>39</c:v>
                </c:pt>
                <c:pt idx="3634">
                  <c:v>39</c:v>
                </c:pt>
                <c:pt idx="3635">
                  <c:v>39</c:v>
                </c:pt>
                <c:pt idx="3636">
                  <c:v>39</c:v>
                </c:pt>
                <c:pt idx="3637">
                  <c:v>39</c:v>
                </c:pt>
                <c:pt idx="3638">
                  <c:v>39</c:v>
                </c:pt>
                <c:pt idx="3639">
                  <c:v>39</c:v>
                </c:pt>
                <c:pt idx="3640">
                  <c:v>39</c:v>
                </c:pt>
                <c:pt idx="3641">
                  <c:v>39</c:v>
                </c:pt>
                <c:pt idx="3642">
                  <c:v>39</c:v>
                </c:pt>
                <c:pt idx="3643">
                  <c:v>39</c:v>
                </c:pt>
                <c:pt idx="3644">
                  <c:v>39</c:v>
                </c:pt>
                <c:pt idx="3645">
                  <c:v>39</c:v>
                </c:pt>
                <c:pt idx="3646">
                  <c:v>39</c:v>
                </c:pt>
                <c:pt idx="3647">
                  <c:v>39</c:v>
                </c:pt>
                <c:pt idx="3648">
                  <c:v>39</c:v>
                </c:pt>
                <c:pt idx="3649">
                  <c:v>39</c:v>
                </c:pt>
                <c:pt idx="3650">
                  <c:v>39</c:v>
                </c:pt>
                <c:pt idx="3651">
                  <c:v>39</c:v>
                </c:pt>
                <c:pt idx="3652">
                  <c:v>39</c:v>
                </c:pt>
                <c:pt idx="3653">
                  <c:v>39</c:v>
                </c:pt>
                <c:pt idx="3654">
                  <c:v>39</c:v>
                </c:pt>
                <c:pt idx="3655">
                  <c:v>39</c:v>
                </c:pt>
                <c:pt idx="3656">
                  <c:v>39</c:v>
                </c:pt>
                <c:pt idx="3657">
                  <c:v>39</c:v>
                </c:pt>
                <c:pt idx="3658">
                  <c:v>39</c:v>
                </c:pt>
                <c:pt idx="3659">
                  <c:v>39</c:v>
                </c:pt>
                <c:pt idx="3660">
                  <c:v>39</c:v>
                </c:pt>
                <c:pt idx="3661">
                  <c:v>39</c:v>
                </c:pt>
                <c:pt idx="3662">
                  <c:v>39</c:v>
                </c:pt>
                <c:pt idx="3663">
                  <c:v>39</c:v>
                </c:pt>
                <c:pt idx="3664">
                  <c:v>39</c:v>
                </c:pt>
                <c:pt idx="3665">
                  <c:v>39</c:v>
                </c:pt>
                <c:pt idx="3666">
                  <c:v>39</c:v>
                </c:pt>
                <c:pt idx="3667">
                  <c:v>39</c:v>
                </c:pt>
                <c:pt idx="3668">
                  <c:v>39</c:v>
                </c:pt>
                <c:pt idx="3669">
                  <c:v>39</c:v>
                </c:pt>
                <c:pt idx="3670">
                  <c:v>39</c:v>
                </c:pt>
                <c:pt idx="3671">
                  <c:v>39</c:v>
                </c:pt>
                <c:pt idx="3672">
                  <c:v>39</c:v>
                </c:pt>
                <c:pt idx="3673">
                  <c:v>39</c:v>
                </c:pt>
                <c:pt idx="3674">
                  <c:v>39</c:v>
                </c:pt>
                <c:pt idx="3675">
                  <c:v>39</c:v>
                </c:pt>
                <c:pt idx="3676">
                  <c:v>39</c:v>
                </c:pt>
                <c:pt idx="3677">
                  <c:v>39</c:v>
                </c:pt>
                <c:pt idx="3678">
                  <c:v>39</c:v>
                </c:pt>
                <c:pt idx="3679">
                  <c:v>39</c:v>
                </c:pt>
                <c:pt idx="3680">
                  <c:v>39</c:v>
                </c:pt>
                <c:pt idx="3681">
                  <c:v>39</c:v>
                </c:pt>
                <c:pt idx="3682">
                  <c:v>39</c:v>
                </c:pt>
                <c:pt idx="3683">
                  <c:v>39</c:v>
                </c:pt>
                <c:pt idx="3684">
                  <c:v>39</c:v>
                </c:pt>
                <c:pt idx="3685">
                  <c:v>39</c:v>
                </c:pt>
                <c:pt idx="3686">
                  <c:v>39</c:v>
                </c:pt>
                <c:pt idx="3687">
                  <c:v>39</c:v>
                </c:pt>
                <c:pt idx="3688">
                  <c:v>39</c:v>
                </c:pt>
                <c:pt idx="3689">
                  <c:v>39</c:v>
                </c:pt>
                <c:pt idx="3690">
                  <c:v>39</c:v>
                </c:pt>
                <c:pt idx="3691">
                  <c:v>39</c:v>
                </c:pt>
                <c:pt idx="3692">
                  <c:v>39</c:v>
                </c:pt>
                <c:pt idx="3693">
                  <c:v>39</c:v>
                </c:pt>
                <c:pt idx="3694">
                  <c:v>39</c:v>
                </c:pt>
                <c:pt idx="3695">
                  <c:v>39</c:v>
                </c:pt>
                <c:pt idx="3696">
                  <c:v>39</c:v>
                </c:pt>
                <c:pt idx="3697">
                  <c:v>39</c:v>
                </c:pt>
                <c:pt idx="3698">
                  <c:v>39</c:v>
                </c:pt>
                <c:pt idx="3699">
                  <c:v>39</c:v>
                </c:pt>
                <c:pt idx="3700">
                  <c:v>39</c:v>
                </c:pt>
                <c:pt idx="3701">
                  <c:v>39</c:v>
                </c:pt>
                <c:pt idx="3702">
                  <c:v>39</c:v>
                </c:pt>
                <c:pt idx="3703">
                  <c:v>39</c:v>
                </c:pt>
                <c:pt idx="3704">
                  <c:v>39</c:v>
                </c:pt>
                <c:pt idx="3705">
                  <c:v>39</c:v>
                </c:pt>
                <c:pt idx="3706">
                  <c:v>39</c:v>
                </c:pt>
                <c:pt idx="3707">
                  <c:v>39</c:v>
                </c:pt>
                <c:pt idx="3708">
                  <c:v>39</c:v>
                </c:pt>
                <c:pt idx="3709">
                  <c:v>39</c:v>
                </c:pt>
                <c:pt idx="3710">
                  <c:v>39</c:v>
                </c:pt>
                <c:pt idx="3711">
                  <c:v>39</c:v>
                </c:pt>
                <c:pt idx="3712">
                  <c:v>39</c:v>
                </c:pt>
                <c:pt idx="3713">
                  <c:v>39</c:v>
                </c:pt>
                <c:pt idx="3714">
                  <c:v>39</c:v>
                </c:pt>
                <c:pt idx="3715">
                  <c:v>39</c:v>
                </c:pt>
                <c:pt idx="3716">
                  <c:v>39</c:v>
                </c:pt>
                <c:pt idx="3717">
                  <c:v>39</c:v>
                </c:pt>
                <c:pt idx="3718">
                  <c:v>39</c:v>
                </c:pt>
                <c:pt idx="3719">
                  <c:v>39</c:v>
                </c:pt>
                <c:pt idx="3720">
                  <c:v>39</c:v>
                </c:pt>
                <c:pt idx="3721">
                  <c:v>39</c:v>
                </c:pt>
                <c:pt idx="3722">
                  <c:v>39</c:v>
                </c:pt>
                <c:pt idx="3723">
                  <c:v>39</c:v>
                </c:pt>
                <c:pt idx="3724">
                  <c:v>39</c:v>
                </c:pt>
                <c:pt idx="3725">
                  <c:v>39</c:v>
                </c:pt>
                <c:pt idx="3726">
                  <c:v>39</c:v>
                </c:pt>
                <c:pt idx="3727">
                  <c:v>39</c:v>
                </c:pt>
                <c:pt idx="3728">
                  <c:v>39</c:v>
                </c:pt>
                <c:pt idx="3729">
                  <c:v>39</c:v>
                </c:pt>
                <c:pt idx="3730">
                  <c:v>39</c:v>
                </c:pt>
                <c:pt idx="3731">
                  <c:v>39</c:v>
                </c:pt>
                <c:pt idx="3732">
                  <c:v>39</c:v>
                </c:pt>
                <c:pt idx="3733">
                  <c:v>39</c:v>
                </c:pt>
                <c:pt idx="3734">
                  <c:v>39</c:v>
                </c:pt>
                <c:pt idx="3735">
                  <c:v>39</c:v>
                </c:pt>
                <c:pt idx="3736">
                  <c:v>39</c:v>
                </c:pt>
                <c:pt idx="3737">
                  <c:v>39</c:v>
                </c:pt>
                <c:pt idx="3738">
                  <c:v>39</c:v>
                </c:pt>
                <c:pt idx="3739">
                  <c:v>39</c:v>
                </c:pt>
                <c:pt idx="3740">
                  <c:v>39</c:v>
                </c:pt>
                <c:pt idx="3741">
                  <c:v>39</c:v>
                </c:pt>
                <c:pt idx="3742">
                  <c:v>39</c:v>
                </c:pt>
                <c:pt idx="3743">
                  <c:v>39</c:v>
                </c:pt>
                <c:pt idx="3744">
                  <c:v>39</c:v>
                </c:pt>
                <c:pt idx="3745">
                  <c:v>39</c:v>
                </c:pt>
                <c:pt idx="3746">
                  <c:v>39</c:v>
                </c:pt>
                <c:pt idx="3747">
                  <c:v>39</c:v>
                </c:pt>
                <c:pt idx="3748">
                  <c:v>39</c:v>
                </c:pt>
                <c:pt idx="3749">
                  <c:v>39</c:v>
                </c:pt>
                <c:pt idx="3750">
                  <c:v>39</c:v>
                </c:pt>
                <c:pt idx="3751">
                  <c:v>39</c:v>
                </c:pt>
                <c:pt idx="3752">
                  <c:v>39</c:v>
                </c:pt>
                <c:pt idx="3753">
                  <c:v>39</c:v>
                </c:pt>
                <c:pt idx="3754">
                  <c:v>39</c:v>
                </c:pt>
                <c:pt idx="3755">
                  <c:v>39</c:v>
                </c:pt>
                <c:pt idx="3756">
                  <c:v>39</c:v>
                </c:pt>
                <c:pt idx="3757">
                  <c:v>39</c:v>
                </c:pt>
                <c:pt idx="3758">
                  <c:v>39</c:v>
                </c:pt>
                <c:pt idx="3759">
                  <c:v>39</c:v>
                </c:pt>
                <c:pt idx="3760">
                  <c:v>39</c:v>
                </c:pt>
                <c:pt idx="3761">
                  <c:v>39</c:v>
                </c:pt>
                <c:pt idx="3762">
                  <c:v>39</c:v>
                </c:pt>
                <c:pt idx="3763">
                  <c:v>39</c:v>
                </c:pt>
                <c:pt idx="3764">
                  <c:v>39</c:v>
                </c:pt>
                <c:pt idx="3765">
                  <c:v>39</c:v>
                </c:pt>
                <c:pt idx="3766">
                  <c:v>39</c:v>
                </c:pt>
                <c:pt idx="3767">
                  <c:v>39</c:v>
                </c:pt>
                <c:pt idx="3768">
                  <c:v>39</c:v>
                </c:pt>
                <c:pt idx="3769">
                  <c:v>39</c:v>
                </c:pt>
                <c:pt idx="3770">
                  <c:v>39</c:v>
                </c:pt>
                <c:pt idx="3771">
                  <c:v>39</c:v>
                </c:pt>
                <c:pt idx="3772">
                  <c:v>39</c:v>
                </c:pt>
                <c:pt idx="3773">
                  <c:v>39</c:v>
                </c:pt>
                <c:pt idx="3774">
                  <c:v>39</c:v>
                </c:pt>
                <c:pt idx="3775">
                  <c:v>39</c:v>
                </c:pt>
                <c:pt idx="3776">
                  <c:v>39</c:v>
                </c:pt>
                <c:pt idx="3777">
                  <c:v>39</c:v>
                </c:pt>
                <c:pt idx="3778">
                  <c:v>39</c:v>
                </c:pt>
                <c:pt idx="3779">
                  <c:v>39</c:v>
                </c:pt>
                <c:pt idx="3780">
                  <c:v>39</c:v>
                </c:pt>
                <c:pt idx="3781">
                  <c:v>39</c:v>
                </c:pt>
                <c:pt idx="3782">
                  <c:v>39</c:v>
                </c:pt>
                <c:pt idx="3783">
                  <c:v>39</c:v>
                </c:pt>
                <c:pt idx="3784">
                  <c:v>39</c:v>
                </c:pt>
                <c:pt idx="3785">
                  <c:v>39</c:v>
                </c:pt>
                <c:pt idx="3786">
                  <c:v>39</c:v>
                </c:pt>
                <c:pt idx="3787">
                  <c:v>39</c:v>
                </c:pt>
                <c:pt idx="3788">
                  <c:v>39</c:v>
                </c:pt>
                <c:pt idx="3789">
                  <c:v>39</c:v>
                </c:pt>
                <c:pt idx="3790">
                  <c:v>39</c:v>
                </c:pt>
                <c:pt idx="3791">
                  <c:v>39</c:v>
                </c:pt>
                <c:pt idx="3792">
                  <c:v>39</c:v>
                </c:pt>
                <c:pt idx="3793">
                  <c:v>39</c:v>
                </c:pt>
                <c:pt idx="3794">
                  <c:v>39</c:v>
                </c:pt>
                <c:pt idx="3795">
                  <c:v>39</c:v>
                </c:pt>
                <c:pt idx="3796">
                  <c:v>39</c:v>
                </c:pt>
                <c:pt idx="3797">
                  <c:v>39</c:v>
                </c:pt>
                <c:pt idx="3798">
                  <c:v>39</c:v>
                </c:pt>
                <c:pt idx="3799">
                  <c:v>39</c:v>
                </c:pt>
                <c:pt idx="3800">
                  <c:v>39</c:v>
                </c:pt>
                <c:pt idx="3801">
                  <c:v>39</c:v>
                </c:pt>
                <c:pt idx="3802">
                  <c:v>39</c:v>
                </c:pt>
                <c:pt idx="3803">
                  <c:v>39</c:v>
                </c:pt>
                <c:pt idx="3804">
                  <c:v>39</c:v>
                </c:pt>
                <c:pt idx="3805">
                  <c:v>39</c:v>
                </c:pt>
                <c:pt idx="3806">
                  <c:v>39</c:v>
                </c:pt>
                <c:pt idx="3807">
                  <c:v>39</c:v>
                </c:pt>
                <c:pt idx="3808">
                  <c:v>39</c:v>
                </c:pt>
                <c:pt idx="3809">
                  <c:v>39</c:v>
                </c:pt>
                <c:pt idx="3810">
                  <c:v>39</c:v>
                </c:pt>
                <c:pt idx="3811">
                  <c:v>39</c:v>
                </c:pt>
                <c:pt idx="3812">
                  <c:v>39</c:v>
                </c:pt>
                <c:pt idx="3813">
                  <c:v>39</c:v>
                </c:pt>
                <c:pt idx="3814">
                  <c:v>39</c:v>
                </c:pt>
                <c:pt idx="3815">
                  <c:v>39</c:v>
                </c:pt>
                <c:pt idx="3816">
                  <c:v>39</c:v>
                </c:pt>
                <c:pt idx="3817">
                  <c:v>39</c:v>
                </c:pt>
                <c:pt idx="3818">
                  <c:v>39</c:v>
                </c:pt>
                <c:pt idx="3819">
                  <c:v>39</c:v>
                </c:pt>
                <c:pt idx="3820">
                  <c:v>39</c:v>
                </c:pt>
                <c:pt idx="3821">
                  <c:v>39</c:v>
                </c:pt>
                <c:pt idx="3822">
                  <c:v>39</c:v>
                </c:pt>
                <c:pt idx="3823">
                  <c:v>39</c:v>
                </c:pt>
                <c:pt idx="3824">
                  <c:v>39</c:v>
                </c:pt>
                <c:pt idx="3825">
                  <c:v>39</c:v>
                </c:pt>
                <c:pt idx="3826">
                  <c:v>39</c:v>
                </c:pt>
                <c:pt idx="3827">
                  <c:v>39</c:v>
                </c:pt>
                <c:pt idx="3828">
                  <c:v>39</c:v>
                </c:pt>
                <c:pt idx="3829">
                  <c:v>39</c:v>
                </c:pt>
                <c:pt idx="3830">
                  <c:v>39</c:v>
                </c:pt>
                <c:pt idx="3831">
                  <c:v>39</c:v>
                </c:pt>
                <c:pt idx="3832">
                  <c:v>39</c:v>
                </c:pt>
                <c:pt idx="3833">
                  <c:v>39</c:v>
                </c:pt>
                <c:pt idx="3834">
                  <c:v>39</c:v>
                </c:pt>
                <c:pt idx="3835">
                  <c:v>39</c:v>
                </c:pt>
                <c:pt idx="3836">
                  <c:v>39</c:v>
                </c:pt>
                <c:pt idx="3837">
                  <c:v>39</c:v>
                </c:pt>
                <c:pt idx="3838">
                  <c:v>39</c:v>
                </c:pt>
                <c:pt idx="3839">
                  <c:v>39</c:v>
                </c:pt>
                <c:pt idx="3840">
                  <c:v>39</c:v>
                </c:pt>
                <c:pt idx="3841">
                  <c:v>39</c:v>
                </c:pt>
                <c:pt idx="3842">
                  <c:v>39</c:v>
                </c:pt>
                <c:pt idx="3843">
                  <c:v>39</c:v>
                </c:pt>
                <c:pt idx="3844">
                  <c:v>39</c:v>
                </c:pt>
                <c:pt idx="3845">
                  <c:v>39</c:v>
                </c:pt>
                <c:pt idx="3846">
                  <c:v>39</c:v>
                </c:pt>
                <c:pt idx="3847">
                  <c:v>39</c:v>
                </c:pt>
                <c:pt idx="3848">
                  <c:v>39</c:v>
                </c:pt>
                <c:pt idx="3849">
                  <c:v>39</c:v>
                </c:pt>
                <c:pt idx="3850">
                  <c:v>39</c:v>
                </c:pt>
                <c:pt idx="3851">
                  <c:v>39</c:v>
                </c:pt>
                <c:pt idx="3852">
                  <c:v>39</c:v>
                </c:pt>
                <c:pt idx="3853">
                  <c:v>39</c:v>
                </c:pt>
                <c:pt idx="3854">
                  <c:v>39</c:v>
                </c:pt>
                <c:pt idx="3855">
                  <c:v>39</c:v>
                </c:pt>
                <c:pt idx="3856">
                  <c:v>39</c:v>
                </c:pt>
                <c:pt idx="3857">
                  <c:v>39</c:v>
                </c:pt>
                <c:pt idx="3858">
                  <c:v>39</c:v>
                </c:pt>
                <c:pt idx="3859">
                  <c:v>39</c:v>
                </c:pt>
                <c:pt idx="3860">
                  <c:v>39</c:v>
                </c:pt>
                <c:pt idx="3861">
                  <c:v>39</c:v>
                </c:pt>
                <c:pt idx="3862">
                  <c:v>39</c:v>
                </c:pt>
                <c:pt idx="3863">
                  <c:v>39</c:v>
                </c:pt>
                <c:pt idx="3864">
                  <c:v>39</c:v>
                </c:pt>
                <c:pt idx="3865">
                  <c:v>39</c:v>
                </c:pt>
                <c:pt idx="3866">
                  <c:v>39</c:v>
                </c:pt>
                <c:pt idx="3867">
                  <c:v>39</c:v>
                </c:pt>
                <c:pt idx="3868">
                  <c:v>39</c:v>
                </c:pt>
                <c:pt idx="3869">
                  <c:v>39</c:v>
                </c:pt>
                <c:pt idx="3870">
                  <c:v>39</c:v>
                </c:pt>
                <c:pt idx="3871">
                  <c:v>39</c:v>
                </c:pt>
                <c:pt idx="3872">
                  <c:v>39</c:v>
                </c:pt>
                <c:pt idx="3873">
                  <c:v>39</c:v>
                </c:pt>
                <c:pt idx="3874">
                  <c:v>39</c:v>
                </c:pt>
                <c:pt idx="3875">
                  <c:v>39</c:v>
                </c:pt>
                <c:pt idx="3876">
                  <c:v>39</c:v>
                </c:pt>
                <c:pt idx="3877">
                  <c:v>39</c:v>
                </c:pt>
                <c:pt idx="3878">
                  <c:v>39</c:v>
                </c:pt>
                <c:pt idx="3879">
                  <c:v>39</c:v>
                </c:pt>
                <c:pt idx="3880">
                  <c:v>39</c:v>
                </c:pt>
                <c:pt idx="3881">
                  <c:v>39</c:v>
                </c:pt>
                <c:pt idx="3882">
                  <c:v>39</c:v>
                </c:pt>
                <c:pt idx="3883">
                  <c:v>39</c:v>
                </c:pt>
                <c:pt idx="3884">
                  <c:v>39</c:v>
                </c:pt>
                <c:pt idx="3885">
                  <c:v>39</c:v>
                </c:pt>
                <c:pt idx="3886">
                  <c:v>39</c:v>
                </c:pt>
                <c:pt idx="3887">
                  <c:v>39</c:v>
                </c:pt>
                <c:pt idx="3888">
                  <c:v>39</c:v>
                </c:pt>
                <c:pt idx="3889">
                  <c:v>39</c:v>
                </c:pt>
                <c:pt idx="3890">
                  <c:v>39</c:v>
                </c:pt>
                <c:pt idx="3891">
                  <c:v>39</c:v>
                </c:pt>
                <c:pt idx="3892">
                  <c:v>39</c:v>
                </c:pt>
                <c:pt idx="3893">
                  <c:v>39</c:v>
                </c:pt>
                <c:pt idx="3894">
                  <c:v>39</c:v>
                </c:pt>
                <c:pt idx="3895">
                  <c:v>39</c:v>
                </c:pt>
                <c:pt idx="3896">
                  <c:v>39</c:v>
                </c:pt>
                <c:pt idx="3897">
                  <c:v>39</c:v>
                </c:pt>
                <c:pt idx="3898">
                  <c:v>39</c:v>
                </c:pt>
                <c:pt idx="3899">
                  <c:v>39</c:v>
                </c:pt>
                <c:pt idx="3900">
                  <c:v>39</c:v>
                </c:pt>
                <c:pt idx="3901">
                  <c:v>39</c:v>
                </c:pt>
                <c:pt idx="3902">
                  <c:v>39</c:v>
                </c:pt>
                <c:pt idx="3903">
                  <c:v>39</c:v>
                </c:pt>
                <c:pt idx="3904">
                  <c:v>39</c:v>
                </c:pt>
                <c:pt idx="3905">
                  <c:v>39</c:v>
                </c:pt>
                <c:pt idx="3906">
                  <c:v>39</c:v>
                </c:pt>
                <c:pt idx="3907">
                  <c:v>39</c:v>
                </c:pt>
                <c:pt idx="3908">
                  <c:v>39</c:v>
                </c:pt>
                <c:pt idx="3909">
                  <c:v>39</c:v>
                </c:pt>
                <c:pt idx="3910">
                  <c:v>39</c:v>
                </c:pt>
                <c:pt idx="3911">
                  <c:v>39</c:v>
                </c:pt>
                <c:pt idx="3912">
                  <c:v>39</c:v>
                </c:pt>
                <c:pt idx="3913">
                  <c:v>39</c:v>
                </c:pt>
                <c:pt idx="3914">
                  <c:v>39</c:v>
                </c:pt>
                <c:pt idx="3915">
                  <c:v>39</c:v>
                </c:pt>
                <c:pt idx="3916">
                  <c:v>39</c:v>
                </c:pt>
                <c:pt idx="3917">
                  <c:v>39</c:v>
                </c:pt>
                <c:pt idx="3918">
                  <c:v>39</c:v>
                </c:pt>
                <c:pt idx="3919">
                  <c:v>39</c:v>
                </c:pt>
                <c:pt idx="3920">
                  <c:v>39</c:v>
                </c:pt>
                <c:pt idx="3921">
                  <c:v>39</c:v>
                </c:pt>
                <c:pt idx="3922">
                  <c:v>39</c:v>
                </c:pt>
                <c:pt idx="3923">
                  <c:v>39</c:v>
                </c:pt>
                <c:pt idx="3924">
                  <c:v>39</c:v>
                </c:pt>
                <c:pt idx="3925">
                  <c:v>39</c:v>
                </c:pt>
                <c:pt idx="3926">
                  <c:v>39</c:v>
                </c:pt>
                <c:pt idx="3927">
                  <c:v>39</c:v>
                </c:pt>
                <c:pt idx="3928">
                  <c:v>39</c:v>
                </c:pt>
                <c:pt idx="3929">
                  <c:v>39</c:v>
                </c:pt>
                <c:pt idx="3930">
                  <c:v>39</c:v>
                </c:pt>
                <c:pt idx="3931">
                  <c:v>39</c:v>
                </c:pt>
                <c:pt idx="3932">
                  <c:v>39</c:v>
                </c:pt>
                <c:pt idx="3933">
                  <c:v>39</c:v>
                </c:pt>
                <c:pt idx="3934">
                  <c:v>39</c:v>
                </c:pt>
                <c:pt idx="3935">
                  <c:v>39</c:v>
                </c:pt>
                <c:pt idx="3936">
                  <c:v>39</c:v>
                </c:pt>
                <c:pt idx="3937">
                  <c:v>39</c:v>
                </c:pt>
                <c:pt idx="3938">
                  <c:v>39</c:v>
                </c:pt>
                <c:pt idx="3939">
                  <c:v>39</c:v>
                </c:pt>
                <c:pt idx="3940">
                  <c:v>39</c:v>
                </c:pt>
                <c:pt idx="3941">
                  <c:v>39</c:v>
                </c:pt>
                <c:pt idx="3942">
                  <c:v>39</c:v>
                </c:pt>
                <c:pt idx="3943">
                  <c:v>39</c:v>
                </c:pt>
                <c:pt idx="3944">
                  <c:v>39</c:v>
                </c:pt>
                <c:pt idx="3945">
                  <c:v>39</c:v>
                </c:pt>
                <c:pt idx="3946">
                  <c:v>39</c:v>
                </c:pt>
                <c:pt idx="3947">
                  <c:v>39</c:v>
                </c:pt>
                <c:pt idx="3948">
                  <c:v>39</c:v>
                </c:pt>
                <c:pt idx="3949">
                  <c:v>39</c:v>
                </c:pt>
                <c:pt idx="3950">
                  <c:v>39</c:v>
                </c:pt>
                <c:pt idx="3951">
                  <c:v>39</c:v>
                </c:pt>
                <c:pt idx="3952">
                  <c:v>39</c:v>
                </c:pt>
                <c:pt idx="3953">
                  <c:v>39</c:v>
                </c:pt>
                <c:pt idx="3954">
                  <c:v>39</c:v>
                </c:pt>
                <c:pt idx="3955">
                  <c:v>39</c:v>
                </c:pt>
                <c:pt idx="3956">
                  <c:v>39</c:v>
                </c:pt>
                <c:pt idx="3957">
                  <c:v>39</c:v>
                </c:pt>
                <c:pt idx="3958">
                  <c:v>39</c:v>
                </c:pt>
                <c:pt idx="3959">
                  <c:v>39</c:v>
                </c:pt>
                <c:pt idx="3960">
                  <c:v>39</c:v>
                </c:pt>
                <c:pt idx="3961">
                  <c:v>39</c:v>
                </c:pt>
                <c:pt idx="3962">
                  <c:v>39</c:v>
                </c:pt>
                <c:pt idx="3963">
                  <c:v>39</c:v>
                </c:pt>
                <c:pt idx="3964">
                  <c:v>39</c:v>
                </c:pt>
                <c:pt idx="3965">
                  <c:v>39</c:v>
                </c:pt>
                <c:pt idx="3966">
                  <c:v>39</c:v>
                </c:pt>
                <c:pt idx="3967">
                  <c:v>39</c:v>
                </c:pt>
                <c:pt idx="3968">
                  <c:v>39</c:v>
                </c:pt>
                <c:pt idx="3969">
                  <c:v>39</c:v>
                </c:pt>
                <c:pt idx="3970">
                  <c:v>39</c:v>
                </c:pt>
                <c:pt idx="3971">
                  <c:v>39</c:v>
                </c:pt>
                <c:pt idx="3972">
                  <c:v>39</c:v>
                </c:pt>
                <c:pt idx="3973">
                  <c:v>39</c:v>
                </c:pt>
                <c:pt idx="3974">
                  <c:v>39</c:v>
                </c:pt>
                <c:pt idx="3975">
                  <c:v>39</c:v>
                </c:pt>
                <c:pt idx="3976">
                  <c:v>39</c:v>
                </c:pt>
                <c:pt idx="3977">
                  <c:v>39</c:v>
                </c:pt>
                <c:pt idx="3978">
                  <c:v>39</c:v>
                </c:pt>
                <c:pt idx="3979">
                  <c:v>39</c:v>
                </c:pt>
                <c:pt idx="3980">
                  <c:v>39</c:v>
                </c:pt>
                <c:pt idx="3981">
                  <c:v>39</c:v>
                </c:pt>
                <c:pt idx="3982">
                  <c:v>39</c:v>
                </c:pt>
                <c:pt idx="3983">
                  <c:v>39</c:v>
                </c:pt>
                <c:pt idx="3984">
                  <c:v>39</c:v>
                </c:pt>
                <c:pt idx="3985">
                  <c:v>39</c:v>
                </c:pt>
                <c:pt idx="3986">
                  <c:v>39</c:v>
                </c:pt>
                <c:pt idx="3987">
                  <c:v>39</c:v>
                </c:pt>
                <c:pt idx="3988">
                  <c:v>39</c:v>
                </c:pt>
                <c:pt idx="3989">
                  <c:v>39</c:v>
                </c:pt>
                <c:pt idx="3990">
                  <c:v>39</c:v>
                </c:pt>
                <c:pt idx="3991">
                  <c:v>39</c:v>
                </c:pt>
                <c:pt idx="3992">
                  <c:v>39</c:v>
                </c:pt>
                <c:pt idx="3993">
                  <c:v>39</c:v>
                </c:pt>
                <c:pt idx="3994">
                  <c:v>39</c:v>
                </c:pt>
                <c:pt idx="3995">
                  <c:v>39</c:v>
                </c:pt>
                <c:pt idx="3996">
                  <c:v>39</c:v>
                </c:pt>
                <c:pt idx="3997">
                  <c:v>39</c:v>
                </c:pt>
                <c:pt idx="3998">
                  <c:v>39</c:v>
                </c:pt>
                <c:pt idx="3999">
                  <c:v>39</c:v>
                </c:pt>
                <c:pt idx="4000">
                  <c:v>39</c:v>
                </c:pt>
                <c:pt idx="4001">
                  <c:v>39</c:v>
                </c:pt>
                <c:pt idx="4002">
                  <c:v>39</c:v>
                </c:pt>
                <c:pt idx="4003">
                  <c:v>39</c:v>
                </c:pt>
                <c:pt idx="4004">
                  <c:v>39</c:v>
                </c:pt>
                <c:pt idx="4005">
                  <c:v>39</c:v>
                </c:pt>
                <c:pt idx="4006">
                  <c:v>39</c:v>
                </c:pt>
                <c:pt idx="4007">
                  <c:v>39</c:v>
                </c:pt>
                <c:pt idx="4008">
                  <c:v>39</c:v>
                </c:pt>
                <c:pt idx="4009">
                  <c:v>39</c:v>
                </c:pt>
                <c:pt idx="4010">
                  <c:v>39</c:v>
                </c:pt>
                <c:pt idx="4011">
                  <c:v>39</c:v>
                </c:pt>
                <c:pt idx="4012">
                  <c:v>39</c:v>
                </c:pt>
                <c:pt idx="4013">
                  <c:v>39</c:v>
                </c:pt>
                <c:pt idx="4014">
                  <c:v>39</c:v>
                </c:pt>
                <c:pt idx="4015">
                  <c:v>39</c:v>
                </c:pt>
                <c:pt idx="4016">
                  <c:v>39</c:v>
                </c:pt>
                <c:pt idx="4017">
                  <c:v>39</c:v>
                </c:pt>
                <c:pt idx="4018">
                  <c:v>39</c:v>
                </c:pt>
                <c:pt idx="4019">
                  <c:v>39</c:v>
                </c:pt>
                <c:pt idx="4020">
                  <c:v>39</c:v>
                </c:pt>
                <c:pt idx="4021">
                  <c:v>39</c:v>
                </c:pt>
                <c:pt idx="4022">
                  <c:v>39</c:v>
                </c:pt>
                <c:pt idx="4023">
                  <c:v>39</c:v>
                </c:pt>
                <c:pt idx="4024">
                  <c:v>39</c:v>
                </c:pt>
                <c:pt idx="4025">
                  <c:v>39</c:v>
                </c:pt>
                <c:pt idx="4026">
                  <c:v>39</c:v>
                </c:pt>
                <c:pt idx="4027">
                  <c:v>39</c:v>
                </c:pt>
                <c:pt idx="4028">
                  <c:v>39</c:v>
                </c:pt>
                <c:pt idx="4029">
                  <c:v>39</c:v>
                </c:pt>
                <c:pt idx="4030">
                  <c:v>39</c:v>
                </c:pt>
                <c:pt idx="4031">
                  <c:v>39</c:v>
                </c:pt>
                <c:pt idx="4032">
                  <c:v>39</c:v>
                </c:pt>
                <c:pt idx="4033">
                  <c:v>39</c:v>
                </c:pt>
                <c:pt idx="4034">
                  <c:v>39</c:v>
                </c:pt>
                <c:pt idx="4035">
                  <c:v>39</c:v>
                </c:pt>
                <c:pt idx="4036">
                  <c:v>39</c:v>
                </c:pt>
                <c:pt idx="4037">
                  <c:v>39</c:v>
                </c:pt>
                <c:pt idx="4038">
                  <c:v>39</c:v>
                </c:pt>
                <c:pt idx="4039">
                  <c:v>39</c:v>
                </c:pt>
                <c:pt idx="4040">
                  <c:v>39</c:v>
                </c:pt>
                <c:pt idx="4041">
                  <c:v>39</c:v>
                </c:pt>
                <c:pt idx="4042">
                  <c:v>39</c:v>
                </c:pt>
                <c:pt idx="4043">
                  <c:v>39</c:v>
                </c:pt>
                <c:pt idx="4044">
                  <c:v>39</c:v>
                </c:pt>
                <c:pt idx="4045">
                  <c:v>39</c:v>
                </c:pt>
                <c:pt idx="4046">
                  <c:v>39</c:v>
                </c:pt>
                <c:pt idx="4047">
                  <c:v>39</c:v>
                </c:pt>
                <c:pt idx="4048">
                  <c:v>39</c:v>
                </c:pt>
                <c:pt idx="4049">
                  <c:v>39</c:v>
                </c:pt>
                <c:pt idx="4050">
                  <c:v>39</c:v>
                </c:pt>
                <c:pt idx="4051">
                  <c:v>39</c:v>
                </c:pt>
                <c:pt idx="4052">
                  <c:v>39</c:v>
                </c:pt>
                <c:pt idx="4053">
                  <c:v>39</c:v>
                </c:pt>
                <c:pt idx="4054">
                  <c:v>39</c:v>
                </c:pt>
                <c:pt idx="4055">
                  <c:v>39</c:v>
                </c:pt>
                <c:pt idx="4056">
                  <c:v>39</c:v>
                </c:pt>
                <c:pt idx="4057">
                  <c:v>39</c:v>
                </c:pt>
                <c:pt idx="4058">
                  <c:v>39</c:v>
                </c:pt>
                <c:pt idx="4059">
                  <c:v>39</c:v>
                </c:pt>
                <c:pt idx="4060">
                  <c:v>39</c:v>
                </c:pt>
                <c:pt idx="4061">
                  <c:v>39</c:v>
                </c:pt>
                <c:pt idx="4062">
                  <c:v>39</c:v>
                </c:pt>
                <c:pt idx="4063">
                  <c:v>39</c:v>
                </c:pt>
                <c:pt idx="4064">
                  <c:v>39</c:v>
                </c:pt>
                <c:pt idx="4065">
                  <c:v>39</c:v>
                </c:pt>
                <c:pt idx="4066">
                  <c:v>39</c:v>
                </c:pt>
                <c:pt idx="4067">
                  <c:v>39</c:v>
                </c:pt>
                <c:pt idx="4068">
                  <c:v>39</c:v>
                </c:pt>
                <c:pt idx="4069">
                  <c:v>39</c:v>
                </c:pt>
                <c:pt idx="4070">
                  <c:v>39</c:v>
                </c:pt>
                <c:pt idx="4071">
                  <c:v>39</c:v>
                </c:pt>
                <c:pt idx="4072">
                  <c:v>39</c:v>
                </c:pt>
                <c:pt idx="4073">
                  <c:v>39</c:v>
                </c:pt>
                <c:pt idx="4074">
                  <c:v>39</c:v>
                </c:pt>
                <c:pt idx="4075">
                  <c:v>39</c:v>
                </c:pt>
                <c:pt idx="4076">
                  <c:v>39</c:v>
                </c:pt>
                <c:pt idx="4077">
                  <c:v>39</c:v>
                </c:pt>
                <c:pt idx="4078">
                  <c:v>39</c:v>
                </c:pt>
                <c:pt idx="4079">
                  <c:v>39</c:v>
                </c:pt>
                <c:pt idx="4080">
                  <c:v>39</c:v>
                </c:pt>
                <c:pt idx="4081">
                  <c:v>39</c:v>
                </c:pt>
                <c:pt idx="4082">
                  <c:v>39</c:v>
                </c:pt>
                <c:pt idx="4083">
                  <c:v>39</c:v>
                </c:pt>
                <c:pt idx="4084">
                  <c:v>39</c:v>
                </c:pt>
                <c:pt idx="4085">
                  <c:v>39</c:v>
                </c:pt>
                <c:pt idx="4086">
                  <c:v>39</c:v>
                </c:pt>
                <c:pt idx="4087">
                  <c:v>39</c:v>
                </c:pt>
                <c:pt idx="4088">
                  <c:v>39</c:v>
                </c:pt>
                <c:pt idx="4089">
                  <c:v>39</c:v>
                </c:pt>
                <c:pt idx="4090">
                  <c:v>39</c:v>
                </c:pt>
                <c:pt idx="4091">
                  <c:v>39</c:v>
                </c:pt>
                <c:pt idx="4092">
                  <c:v>39</c:v>
                </c:pt>
                <c:pt idx="4093">
                  <c:v>39</c:v>
                </c:pt>
                <c:pt idx="4094">
                  <c:v>39</c:v>
                </c:pt>
                <c:pt idx="4095">
                  <c:v>39</c:v>
                </c:pt>
                <c:pt idx="4096">
                  <c:v>39</c:v>
                </c:pt>
                <c:pt idx="4097">
                  <c:v>39</c:v>
                </c:pt>
                <c:pt idx="4098">
                  <c:v>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50F-4E8B-A3DD-A65724281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03379824"/>
        <c:axId val="-1303379280"/>
      </c:scatterChart>
      <c:scatterChart>
        <c:scatterStyle val="lineMarker"/>
        <c:varyColors val="0"/>
        <c:ser>
          <c:idx val="1"/>
          <c:order val="1"/>
          <c:tx>
            <c:v>min fill</c:v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improvementToTime!$A$2:$A$4100</c:f>
              <c:numCache>
                <c:formatCode>General</c:formatCode>
                <c:ptCount val="4099"/>
                <c:pt idx="0">
                  <c:v>5.6666666666666671E-4</c:v>
                </c:pt>
                <c:pt idx="1">
                  <c:v>1.5499999999999999E-3</c:v>
                </c:pt>
                <c:pt idx="2">
                  <c:v>4.2166666666666663E-3</c:v>
                </c:pt>
                <c:pt idx="3">
                  <c:v>5.8833333333333333E-3</c:v>
                </c:pt>
                <c:pt idx="4">
                  <c:v>1.155E-2</c:v>
                </c:pt>
                <c:pt idx="5">
                  <c:v>1.3216666666666666E-2</c:v>
                </c:pt>
                <c:pt idx="6">
                  <c:v>2.155E-2</c:v>
                </c:pt>
                <c:pt idx="7">
                  <c:v>2.315E-2</c:v>
                </c:pt>
                <c:pt idx="8">
                  <c:v>2.4683333333333335E-2</c:v>
                </c:pt>
                <c:pt idx="9">
                  <c:v>2.615E-2</c:v>
                </c:pt>
                <c:pt idx="10">
                  <c:v>4.1300000000000003E-2</c:v>
                </c:pt>
                <c:pt idx="11">
                  <c:v>4.2866666666666671E-2</c:v>
                </c:pt>
                <c:pt idx="12">
                  <c:v>4.4449999999999996E-2</c:v>
                </c:pt>
                <c:pt idx="13">
                  <c:v>4.6016666666666671E-2</c:v>
                </c:pt>
                <c:pt idx="14">
                  <c:v>4.7483333333333336E-2</c:v>
                </c:pt>
                <c:pt idx="15">
                  <c:v>4.8833333333333333E-2</c:v>
                </c:pt>
                <c:pt idx="16">
                  <c:v>5.0200000000000002E-2</c:v>
                </c:pt>
                <c:pt idx="17">
                  <c:v>5.1516666666666669E-2</c:v>
                </c:pt>
                <c:pt idx="18">
                  <c:v>5.2849999999999994E-2</c:v>
                </c:pt>
                <c:pt idx="19">
                  <c:v>5.4199999999999998E-2</c:v>
                </c:pt>
                <c:pt idx="20">
                  <c:v>7.9516666666666666E-2</c:v>
                </c:pt>
                <c:pt idx="21">
                  <c:v>8.8216666666666665E-2</c:v>
                </c:pt>
                <c:pt idx="22">
                  <c:v>9.6216666666666659E-2</c:v>
                </c:pt>
                <c:pt idx="23">
                  <c:v>0.10489999999999999</c:v>
                </c:pt>
                <c:pt idx="24">
                  <c:v>0.11138333333333333</c:v>
                </c:pt>
                <c:pt idx="25">
                  <c:v>0.11291666666666668</c:v>
                </c:pt>
                <c:pt idx="26">
                  <c:v>0.11446666666666667</c:v>
                </c:pt>
                <c:pt idx="27">
                  <c:v>0.11606666666666668</c:v>
                </c:pt>
                <c:pt idx="28">
                  <c:v>0.11765</c:v>
                </c:pt>
                <c:pt idx="29">
                  <c:v>0.11925000000000001</c:v>
                </c:pt>
                <c:pt idx="30">
                  <c:v>0.12083333333333333</c:v>
                </c:pt>
                <c:pt idx="31">
                  <c:v>0.12241666666666666</c:v>
                </c:pt>
                <c:pt idx="32">
                  <c:v>0.12396666666666666</c:v>
                </c:pt>
                <c:pt idx="33">
                  <c:v>0.12575</c:v>
                </c:pt>
                <c:pt idx="34">
                  <c:v>0.12721666666666667</c:v>
                </c:pt>
                <c:pt idx="35">
                  <c:v>0.12888333333333332</c:v>
                </c:pt>
                <c:pt idx="36">
                  <c:v>0.13038333333333335</c:v>
                </c:pt>
                <c:pt idx="37">
                  <c:v>0.13211666666666666</c:v>
                </c:pt>
                <c:pt idx="38">
                  <c:v>0.1336</c:v>
                </c:pt>
                <c:pt idx="39">
                  <c:v>0.13488333333333333</c:v>
                </c:pt>
                <c:pt idx="40">
                  <c:v>0.13636666666666666</c:v>
                </c:pt>
                <c:pt idx="41">
                  <c:v>0.13755000000000001</c:v>
                </c:pt>
                <c:pt idx="42">
                  <c:v>0.13888333333333333</c:v>
                </c:pt>
                <c:pt idx="43">
                  <c:v>0.13994999999999999</c:v>
                </c:pt>
                <c:pt idx="44">
                  <c:v>0.14108333333333334</c:v>
                </c:pt>
                <c:pt idx="45">
                  <c:v>0.14221666666666666</c:v>
                </c:pt>
                <c:pt idx="46">
                  <c:v>0.14321666666666666</c:v>
                </c:pt>
                <c:pt idx="47">
                  <c:v>0.14471666666666666</c:v>
                </c:pt>
                <c:pt idx="48">
                  <c:v>0.21408333333333335</c:v>
                </c:pt>
                <c:pt idx="49">
                  <c:v>0.22173333333333334</c:v>
                </c:pt>
                <c:pt idx="50">
                  <c:v>0.22985</c:v>
                </c:pt>
                <c:pt idx="51">
                  <c:v>0.23155000000000001</c:v>
                </c:pt>
                <c:pt idx="52">
                  <c:v>0.23693333333333333</c:v>
                </c:pt>
                <c:pt idx="53">
                  <c:v>0.25146666666666667</c:v>
                </c:pt>
                <c:pt idx="54">
                  <c:v>0.25325000000000003</c:v>
                </c:pt>
                <c:pt idx="55">
                  <c:v>0.25868333333333332</c:v>
                </c:pt>
                <c:pt idx="56">
                  <c:v>0.27181666666666671</c:v>
                </c:pt>
                <c:pt idx="57">
                  <c:v>0.2734833333333333</c:v>
                </c:pt>
                <c:pt idx="58">
                  <c:v>0.27873333333333333</c:v>
                </c:pt>
                <c:pt idx="59">
                  <c:v>0.29188333333333338</c:v>
                </c:pt>
                <c:pt idx="60">
                  <c:v>0.29358333333333331</c:v>
                </c:pt>
                <c:pt idx="61">
                  <c:v>0.29883333333333334</c:v>
                </c:pt>
                <c:pt idx="62">
                  <c:v>0.3268166666666667</c:v>
                </c:pt>
                <c:pt idx="63">
                  <c:v>0.3284333333333333</c:v>
                </c:pt>
                <c:pt idx="64">
                  <c:v>0.33005000000000001</c:v>
                </c:pt>
                <c:pt idx="65">
                  <c:v>0.33165</c:v>
                </c:pt>
                <c:pt idx="66">
                  <c:v>0.33326666666666666</c:v>
                </c:pt>
                <c:pt idx="67">
                  <c:v>0.33483333333333332</c:v>
                </c:pt>
                <c:pt idx="68">
                  <c:v>0.33643333333333331</c:v>
                </c:pt>
                <c:pt idx="69">
                  <c:v>0.33801666666666663</c:v>
                </c:pt>
                <c:pt idx="70">
                  <c:v>0.33960000000000001</c:v>
                </c:pt>
                <c:pt idx="71">
                  <c:v>0.34115000000000001</c:v>
                </c:pt>
                <c:pt idx="72">
                  <c:v>0.34273333333333333</c:v>
                </c:pt>
                <c:pt idx="73">
                  <c:v>0.34428333333333333</c:v>
                </c:pt>
                <c:pt idx="74">
                  <c:v>0.34586666666666666</c:v>
                </c:pt>
                <c:pt idx="75">
                  <c:v>0.34750000000000003</c:v>
                </c:pt>
                <c:pt idx="76">
                  <c:v>0.34910000000000002</c:v>
                </c:pt>
                <c:pt idx="77">
                  <c:v>0.35056666666666664</c:v>
                </c:pt>
                <c:pt idx="78">
                  <c:v>0.35205000000000003</c:v>
                </c:pt>
                <c:pt idx="79">
                  <c:v>0.35355000000000003</c:v>
                </c:pt>
                <c:pt idx="80">
                  <c:v>0.35508333333333331</c:v>
                </c:pt>
                <c:pt idx="81">
                  <c:v>0.35658333333333331</c:v>
                </c:pt>
                <c:pt idx="82">
                  <c:v>0.35810000000000003</c:v>
                </c:pt>
                <c:pt idx="83">
                  <c:v>0.35966666666666663</c:v>
                </c:pt>
                <c:pt idx="84">
                  <c:v>0.36123333333333335</c:v>
                </c:pt>
                <c:pt idx="85">
                  <c:v>0.36281666666666662</c:v>
                </c:pt>
                <c:pt idx="86">
                  <c:v>0.36430000000000001</c:v>
                </c:pt>
                <c:pt idx="87">
                  <c:v>0.36585000000000001</c:v>
                </c:pt>
                <c:pt idx="88">
                  <c:v>0.36741666666666667</c:v>
                </c:pt>
                <c:pt idx="89">
                  <c:v>0.36896666666666672</c:v>
                </c:pt>
                <c:pt idx="90">
                  <c:v>0.37041666666666667</c:v>
                </c:pt>
                <c:pt idx="91">
                  <c:v>0.37169999999999997</c:v>
                </c:pt>
                <c:pt idx="92">
                  <c:v>0.37296666666666667</c:v>
                </c:pt>
                <c:pt idx="93">
                  <c:v>0.37426666666666664</c:v>
                </c:pt>
                <c:pt idx="94">
                  <c:v>0.37571666666666664</c:v>
                </c:pt>
                <c:pt idx="95">
                  <c:v>0.37738333333333335</c:v>
                </c:pt>
                <c:pt idx="96">
                  <c:v>0.37903333333333333</c:v>
                </c:pt>
                <c:pt idx="97">
                  <c:v>0.38066666666666665</c:v>
                </c:pt>
                <c:pt idx="98">
                  <c:v>0.38229999999999997</c:v>
                </c:pt>
                <c:pt idx="99">
                  <c:v>0.38398333333333334</c:v>
                </c:pt>
                <c:pt idx="100">
                  <c:v>0.38561666666666666</c:v>
                </c:pt>
                <c:pt idx="101">
                  <c:v>0.3873166666666667</c:v>
                </c:pt>
                <c:pt idx="102">
                  <c:v>0.38896666666666668</c:v>
                </c:pt>
                <c:pt idx="103">
                  <c:v>0.39061666666666667</c:v>
                </c:pt>
                <c:pt idx="104">
                  <c:v>0.39226666666666671</c:v>
                </c:pt>
                <c:pt idx="105">
                  <c:v>0.39390000000000003</c:v>
                </c:pt>
                <c:pt idx="106">
                  <c:v>0.39556666666666668</c:v>
                </c:pt>
                <c:pt idx="107">
                  <c:v>0.3972</c:v>
                </c:pt>
                <c:pt idx="108">
                  <c:v>0.39885000000000004</c:v>
                </c:pt>
                <c:pt idx="109">
                  <c:v>0.40050000000000002</c:v>
                </c:pt>
                <c:pt idx="110">
                  <c:v>0.40201666666666663</c:v>
                </c:pt>
                <c:pt idx="111">
                  <c:v>0.4034833333333333</c:v>
                </c:pt>
                <c:pt idx="112">
                  <c:v>0.40493333333333331</c:v>
                </c:pt>
                <c:pt idx="113">
                  <c:v>0.40643333333333331</c:v>
                </c:pt>
                <c:pt idx="114">
                  <c:v>0.40778333333333333</c:v>
                </c:pt>
                <c:pt idx="115">
                  <c:v>0.40898333333333337</c:v>
                </c:pt>
                <c:pt idx="116">
                  <c:v>0.41018333333333334</c:v>
                </c:pt>
                <c:pt idx="117">
                  <c:v>0.41138333333333332</c:v>
                </c:pt>
                <c:pt idx="118">
                  <c:v>0.41248333333333331</c:v>
                </c:pt>
                <c:pt idx="119">
                  <c:v>0.41346666666666665</c:v>
                </c:pt>
                <c:pt idx="120">
                  <c:v>0.41450000000000004</c:v>
                </c:pt>
                <c:pt idx="121">
                  <c:v>0.41561666666666669</c:v>
                </c:pt>
                <c:pt idx="122">
                  <c:v>0.41681666666666667</c:v>
                </c:pt>
                <c:pt idx="123">
                  <c:v>0.41795000000000004</c:v>
                </c:pt>
                <c:pt idx="124">
                  <c:v>0.57645000000000002</c:v>
                </c:pt>
                <c:pt idx="125">
                  <c:v>0.57776666666666665</c:v>
                </c:pt>
                <c:pt idx="126">
                  <c:v>0.58258333333333334</c:v>
                </c:pt>
                <c:pt idx="127">
                  <c:v>0.59525000000000006</c:v>
                </c:pt>
                <c:pt idx="128">
                  <c:v>0.59684999999999999</c:v>
                </c:pt>
                <c:pt idx="129">
                  <c:v>0.60181666666666667</c:v>
                </c:pt>
                <c:pt idx="130">
                  <c:v>0.71351666666666669</c:v>
                </c:pt>
                <c:pt idx="131">
                  <c:v>0.71501666666666674</c:v>
                </c:pt>
                <c:pt idx="132">
                  <c:v>0.71655000000000002</c:v>
                </c:pt>
                <c:pt idx="133">
                  <c:v>0.7213666666666666</c:v>
                </c:pt>
                <c:pt idx="134">
                  <c:v>0.72283333333333333</c:v>
                </c:pt>
                <c:pt idx="135">
                  <c:v>0.72816666666666663</c:v>
                </c:pt>
                <c:pt idx="136">
                  <c:v>0.74288333333333334</c:v>
                </c:pt>
                <c:pt idx="137">
                  <c:v>0.75588333333333335</c:v>
                </c:pt>
                <c:pt idx="138">
                  <c:v>0.75721666666666665</c:v>
                </c:pt>
                <c:pt idx="139">
                  <c:v>0.75881666666666669</c:v>
                </c:pt>
                <c:pt idx="140">
                  <c:v>0.76363333333333328</c:v>
                </c:pt>
                <c:pt idx="141">
                  <c:v>0.76513333333333333</c:v>
                </c:pt>
                <c:pt idx="142">
                  <c:v>0.77066666666666672</c:v>
                </c:pt>
                <c:pt idx="143">
                  <c:v>0.78538333333333332</c:v>
                </c:pt>
                <c:pt idx="144">
                  <c:v>0.79925000000000002</c:v>
                </c:pt>
                <c:pt idx="145">
                  <c:v>0.80101666666666671</c:v>
                </c:pt>
                <c:pt idx="146">
                  <c:v>0.8027833333333334</c:v>
                </c:pt>
                <c:pt idx="147">
                  <c:v>0.80793333333333328</c:v>
                </c:pt>
                <c:pt idx="148">
                  <c:v>0.80959999999999999</c:v>
                </c:pt>
                <c:pt idx="149">
                  <c:v>0.81526666666666658</c:v>
                </c:pt>
                <c:pt idx="150">
                  <c:v>0.83045000000000002</c:v>
                </c:pt>
                <c:pt idx="151">
                  <c:v>0.84381666666666666</c:v>
                </c:pt>
                <c:pt idx="152">
                  <c:v>0.84531666666666672</c:v>
                </c:pt>
                <c:pt idx="153">
                  <c:v>0.84671666666666667</c:v>
                </c:pt>
                <c:pt idx="154">
                  <c:v>0.85138333333333327</c:v>
                </c:pt>
                <c:pt idx="155">
                  <c:v>0.85273333333333334</c:v>
                </c:pt>
                <c:pt idx="156">
                  <c:v>0.85804999999999998</c:v>
                </c:pt>
                <c:pt idx="157">
                  <c:v>0.87255000000000005</c:v>
                </c:pt>
                <c:pt idx="158">
                  <c:v>0.88505</c:v>
                </c:pt>
                <c:pt idx="159">
                  <c:v>0.89354999999999996</c:v>
                </c:pt>
                <c:pt idx="160">
                  <c:v>0.90203333333333335</c:v>
                </c:pt>
                <c:pt idx="161">
                  <c:v>0.91021666666666667</c:v>
                </c:pt>
                <c:pt idx="162">
                  <c:v>0.91796666666666671</c:v>
                </c:pt>
                <c:pt idx="163">
                  <c:v>0.91954999999999998</c:v>
                </c:pt>
                <c:pt idx="164">
                  <c:v>0.92115000000000002</c:v>
                </c:pt>
                <c:pt idx="165">
                  <c:v>0.92273333333333329</c:v>
                </c:pt>
                <c:pt idx="166">
                  <c:v>0.92430000000000001</c:v>
                </c:pt>
                <c:pt idx="167">
                  <c:v>0.92590000000000006</c:v>
                </c:pt>
                <c:pt idx="168">
                  <c:v>0.92754999999999999</c:v>
                </c:pt>
                <c:pt idx="169">
                  <c:v>0.92920000000000003</c:v>
                </c:pt>
                <c:pt idx="170">
                  <c:v>0.93084999999999996</c:v>
                </c:pt>
                <c:pt idx="171">
                  <c:v>0.9325500000000001</c:v>
                </c:pt>
                <c:pt idx="172">
                  <c:v>0.93420000000000003</c:v>
                </c:pt>
                <c:pt idx="173">
                  <c:v>0.93580000000000008</c:v>
                </c:pt>
                <c:pt idx="174">
                  <c:v>0.93738333333333335</c:v>
                </c:pt>
                <c:pt idx="175">
                  <c:v>0.93898333333333328</c:v>
                </c:pt>
                <c:pt idx="176">
                  <c:v>0.94055</c:v>
                </c:pt>
                <c:pt idx="177">
                  <c:v>0.94210000000000005</c:v>
                </c:pt>
                <c:pt idx="178">
                  <c:v>0.94376666666666664</c:v>
                </c:pt>
                <c:pt idx="179">
                  <c:v>0.94538333333333335</c:v>
                </c:pt>
                <c:pt idx="180">
                  <c:v>0.94701666666666662</c:v>
                </c:pt>
                <c:pt idx="181">
                  <c:v>0.94869999999999999</c:v>
                </c:pt>
                <c:pt idx="182">
                  <c:v>0.95036666666666669</c:v>
                </c:pt>
                <c:pt idx="183">
                  <c:v>0.95198333333333329</c:v>
                </c:pt>
                <c:pt idx="184">
                  <c:v>0.95358333333333334</c:v>
                </c:pt>
                <c:pt idx="185">
                  <c:v>0.95516666666666672</c:v>
                </c:pt>
                <c:pt idx="186">
                  <c:v>0.95674999999999999</c:v>
                </c:pt>
                <c:pt idx="187">
                  <c:v>0.95831666666666671</c:v>
                </c:pt>
                <c:pt idx="188">
                  <c:v>0.95989999999999998</c:v>
                </c:pt>
                <c:pt idx="189">
                  <c:v>0.96148333333333336</c:v>
                </c:pt>
                <c:pt idx="190">
                  <c:v>0.96291666666666664</c:v>
                </c:pt>
                <c:pt idx="191">
                  <c:v>0.96423333333333328</c:v>
                </c:pt>
                <c:pt idx="192">
                  <c:v>0.96553333333333335</c:v>
                </c:pt>
                <c:pt idx="193">
                  <c:v>0.96681666666666666</c:v>
                </c:pt>
                <c:pt idx="194">
                  <c:v>0.9680833333333333</c:v>
                </c:pt>
                <c:pt idx="195">
                  <c:v>0.96933333333333327</c:v>
                </c:pt>
                <c:pt idx="196">
                  <c:v>0.97058333333333335</c:v>
                </c:pt>
                <c:pt idx="197">
                  <c:v>0.97186666666666666</c:v>
                </c:pt>
                <c:pt idx="198">
                  <c:v>0.97311666666666663</c:v>
                </c:pt>
                <c:pt idx="199">
                  <c:v>0.97436666666666671</c:v>
                </c:pt>
                <c:pt idx="200">
                  <c:v>0.97563333333333324</c:v>
                </c:pt>
                <c:pt idx="201">
                  <c:v>0.97688333333333333</c:v>
                </c:pt>
                <c:pt idx="202">
                  <c:v>0.97831666666666661</c:v>
                </c:pt>
                <c:pt idx="203">
                  <c:v>0.97989999999999999</c:v>
                </c:pt>
                <c:pt idx="204">
                  <c:v>0.98150000000000004</c:v>
                </c:pt>
                <c:pt idx="205">
                  <c:v>0.98314999999999997</c:v>
                </c:pt>
                <c:pt idx="206">
                  <c:v>0.98493333333333333</c:v>
                </c:pt>
                <c:pt idx="207">
                  <c:v>0.98668333333333336</c:v>
                </c:pt>
                <c:pt idx="208">
                  <c:v>0.98843333333333327</c:v>
                </c:pt>
                <c:pt idx="209">
                  <c:v>0.99013333333333331</c:v>
                </c:pt>
                <c:pt idx="210">
                  <c:v>0.99155000000000004</c:v>
                </c:pt>
                <c:pt idx="211">
                  <c:v>0.9933833333333334</c:v>
                </c:pt>
                <c:pt idx="212">
                  <c:v>0.99488333333333334</c:v>
                </c:pt>
                <c:pt idx="213">
                  <c:v>0.99654999999999994</c:v>
                </c:pt>
                <c:pt idx="214">
                  <c:v>0.99788333333333334</c:v>
                </c:pt>
                <c:pt idx="215">
                  <c:v>0.99971666666666659</c:v>
                </c:pt>
                <c:pt idx="216">
                  <c:v>1.00105</c:v>
                </c:pt>
                <c:pt idx="217">
                  <c:v>1.0028666666666666</c:v>
                </c:pt>
                <c:pt idx="218">
                  <c:v>1.0044</c:v>
                </c:pt>
                <c:pt idx="219">
                  <c:v>1.0058499999999999</c:v>
                </c:pt>
                <c:pt idx="220">
                  <c:v>1.00735</c:v>
                </c:pt>
                <c:pt idx="221">
                  <c:v>1.0088833333333334</c:v>
                </c:pt>
                <c:pt idx="222">
                  <c:v>1.0104</c:v>
                </c:pt>
                <c:pt idx="223">
                  <c:v>1.0119166666666668</c:v>
                </c:pt>
                <c:pt idx="224">
                  <c:v>1.01345</c:v>
                </c:pt>
                <c:pt idx="225">
                  <c:v>1.01495</c:v>
                </c:pt>
                <c:pt idx="226">
                  <c:v>1.0164833333333332</c:v>
                </c:pt>
                <c:pt idx="227">
                  <c:v>1.018</c:v>
                </c:pt>
                <c:pt idx="228">
                  <c:v>1.0195166666666666</c:v>
                </c:pt>
                <c:pt idx="229">
                  <c:v>1.0210166666666667</c:v>
                </c:pt>
                <c:pt idx="230">
                  <c:v>1.0225500000000001</c:v>
                </c:pt>
                <c:pt idx="231">
                  <c:v>1.0240166666666668</c:v>
                </c:pt>
                <c:pt idx="232">
                  <c:v>1.0255333333333332</c:v>
                </c:pt>
                <c:pt idx="233">
                  <c:v>1.0270666666666668</c:v>
                </c:pt>
                <c:pt idx="234">
                  <c:v>1.0285500000000001</c:v>
                </c:pt>
                <c:pt idx="235">
                  <c:v>1.0300166666666668</c:v>
                </c:pt>
                <c:pt idx="236">
                  <c:v>1.0315000000000001</c:v>
                </c:pt>
                <c:pt idx="237">
                  <c:v>1.0330333333333332</c:v>
                </c:pt>
                <c:pt idx="238">
                  <c:v>1.0346500000000001</c:v>
                </c:pt>
                <c:pt idx="239">
                  <c:v>1.0361</c:v>
                </c:pt>
                <c:pt idx="240">
                  <c:v>1.0375333333333334</c:v>
                </c:pt>
                <c:pt idx="241">
                  <c:v>1.0389833333333334</c:v>
                </c:pt>
                <c:pt idx="242">
                  <c:v>1.0404166666666665</c:v>
                </c:pt>
                <c:pt idx="243">
                  <c:v>1.0418499999999999</c:v>
                </c:pt>
                <c:pt idx="244">
                  <c:v>1.0432999999999999</c:v>
                </c:pt>
                <c:pt idx="245">
                  <c:v>1.0447500000000001</c:v>
                </c:pt>
                <c:pt idx="246">
                  <c:v>1.0462</c:v>
                </c:pt>
                <c:pt idx="247">
                  <c:v>1.04755</c:v>
                </c:pt>
                <c:pt idx="248">
                  <c:v>1.0488833333333334</c:v>
                </c:pt>
                <c:pt idx="249">
                  <c:v>1.0505833333333332</c:v>
                </c:pt>
                <c:pt idx="250">
                  <c:v>1.0520166666666666</c:v>
                </c:pt>
                <c:pt idx="251">
                  <c:v>1.0532166666666667</c:v>
                </c:pt>
                <c:pt idx="252">
                  <c:v>1.0548833333333334</c:v>
                </c:pt>
                <c:pt idx="253">
                  <c:v>1.0563333333333333</c:v>
                </c:pt>
                <c:pt idx="254">
                  <c:v>1.0576666666666668</c:v>
                </c:pt>
                <c:pt idx="255">
                  <c:v>1.0589166666666665</c:v>
                </c:pt>
                <c:pt idx="256">
                  <c:v>1.0601666666666667</c:v>
                </c:pt>
                <c:pt idx="257">
                  <c:v>1.0614166666666667</c:v>
                </c:pt>
                <c:pt idx="258">
                  <c:v>1.0626666666666666</c:v>
                </c:pt>
                <c:pt idx="259">
                  <c:v>1.0639333333333334</c:v>
                </c:pt>
                <c:pt idx="260">
                  <c:v>1.0651999999999999</c:v>
                </c:pt>
                <c:pt idx="261">
                  <c:v>1.0664666666666667</c:v>
                </c:pt>
                <c:pt idx="262">
                  <c:v>1.0678833333333333</c:v>
                </c:pt>
                <c:pt idx="263">
                  <c:v>1.0694833333333333</c:v>
                </c:pt>
                <c:pt idx="264">
                  <c:v>1.0711000000000002</c:v>
                </c:pt>
                <c:pt idx="265">
                  <c:v>1.0727333333333333</c:v>
                </c:pt>
                <c:pt idx="266">
                  <c:v>1.0743833333333332</c:v>
                </c:pt>
                <c:pt idx="267">
                  <c:v>1.0760333333333334</c:v>
                </c:pt>
                <c:pt idx="268">
                  <c:v>1.0776666666666666</c:v>
                </c:pt>
                <c:pt idx="269">
                  <c:v>1.0792999999999999</c:v>
                </c:pt>
                <c:pt idx="270">
                  <c:v>1.0809166666666667</c:v>
                </c:pt>
                <c:pt idx="271">
                  <c:v>1.0824833333333332</c:v>
                </c:pt>
                <c:pt idx="272">
                  <c:v>1.0841333333333334</c:v>
                </c:pt>
                <c:pt idx="273">
                  <c:v>1.0857833333333333</c:v>
                </c:pt>
                <c:pt idx="274">
                  <c:v>1.0873666666666668</c:v>
                </c:pt>
                <c:pt idx="275">
                  <c:v>1.0889500000000001</c:v>
                </c:pt>
                <c:pt idx="276">
                  <c:v>1.0903666666666667</c:v>
                </c:pt>
                <c:pt idx="277">
                  <c:v>1.0916833333333333</c:v>
                </c:pt>
                <c:pt idx="278">
                  <c:v>1.0928833333333332</c:v>
                </c:pt>
                <c:pt idx="279">
                  <c:v>1.0944166666666668</c:v>
                </c:pt>
                <c:pt idx="280">
                  <c:v>1.0957666666666666</c:v>
                </c:pt>
                <c:pt idx="281">
                  <c:v>1.0968833333333334</c:v>
                </c:pt>
                <c:pt idx="282">
                  <c:v>1.0983833333333335</c:v>
                </c:pt>
                <c:pt idx="283">
                  <c:v>1.0997999999999999</c:v>
                </c:pt>
                <c:pt idx="284">
                  <c:v>1.1011333333333333</c:v>
                </c:pt>
                <c:pt idx="285">
                  <c:v>1.1024666666666667</c:v>
                </c:pt>
                <c:pt idx="286">
                  <c:v>1.1037999999999999</c:v>
                </c:pt>
                <c:pt idx="287">
                  <c:v>1.1051833333333334</c:v>
                </c:pt>
                <c:pt idx="288">
                  <c:v>1.1065833333333333</c:v>
                </c:pt>
                <c:pt idx="289">
                  <c:v>1.1079833333333333</c:v>
                </c:pt>
                <c:pt idx="290">
                  <c:v>1.1093166666666667</c:v>
                </c:pt>
                <c:pt idx="291">
                  <c:v>1.1106166666666666</c:v>
                </c:pt>
                <c:pt idx="292">
                  <c:v>1.1119166666666667</c:v>
                </c:pt>
                <c:pt idx="293">
                  <c:v>1.1132</c:v>
                </c:pt>
                <c:pt idx="294">
                  <c:v>1.1147</c:v>
                </c:pt>
                <c:pt idx="295">
                  <c:v>1.11635</c:v>
                </c:pt>
                <c:pt idx="296">
                  <c:v>1.1180166666666667</c:v>
                </c:pt>
                <c:pt idx="297">
                  <c:v>1.1196666666666668</c:v>
                </c:pt>
                <c:pt idx="298">
                  <c:v>1.1212333333333333</c:v>
                </c:pt>
                <c:pt idx="299">
                  <c:v>1.1228166666666666</c:v>
                </c:pt>
                <c:pt idx="300">
                  <c:v>1.1243833333333333</c:v>
                </c:pt>
                <c:pt idx="301">
                  <c:v>1.1260000000000001</c:v>
                </c:pt>
                <c:pt idx="302">
                  <c:v>1.1276000000000002</c:v>
                </c:pt>
                <c:pt idx="303">
                  <c:v>1.1291833333333334</c:v>
                </c:pt>
                <c:pt idx="304">
                  <c:v>1.1307666666666667</c:v>
                </c:pt>
                <c:pt idx="305">
                  <c:v>1.13235</c:v>
                </c:pt>
                <c:pt idx="306">
                  <c:v>1.1340166666666667</c:v>
                </c:pt>
                <c:pt idx="307">
                  <c:v>1.1356166666666667</c:v>
                </c:pt>
                <c:pt idx="308">
                  <c:v>1.1372</c:v>
                </c:pt>
                <c:pt idx="309">
                  <c:v>1.1387833333333333</c:v>
                </c:pt>
                <c:pt idx="310">
                  <c:v>1.1403000000000001</c:v>
                </c:pt>
                <c:pt idx="311">
                  <c:v>1.1417333333333335</c:v>
                </c:pt>
                <c:pt idx="312">
                  <c:v>1.1431833333333332</c:v>
                </c:pt>
                <c:pt idx="313">
                  <c:v>1.1446333333333334</c:v>
                </c:pt>
                <c:pt idx="314">
                  <c:v>1.1459166666666667</c:v>
                </c:pt>
                <c:pt idx="315">
                  <c:v>1.1470499999999999</c:v>
                </c:pt>
                <c:pt idx="316">
                  <c:v>1.14815</c:v>
                </c:pt>
                <c:pt idx="317">
                  <c:v>1.1493</c:v>
                </c:pt>
                <c:pt idx="318">
                  <c:v>1.1505166666666669</c:v>
                </c:pt>
                <c:pt idx="319">
                  <c:v>1.1516</c:v>
                </c:pt>
                <c:pt idx="320">
                  <c:v>1.1526333333333334</c:v>
                </c:pt>
                <c:pt idx="321">
                  <c:v>1.1536166666666667</c:v>
                </c:pt>
                <c:pt idx="322">
                  <c:v>1.1545999999999998</c:v>
                </c:pt>
                <c:pt idx="323">
                  <c:v>1.1556</c:v>
                </c:pt>
                <c:pt idx="324">
                  <c:v>1.1578000000000002</c:v>
                </c:pt>
                <c:pt idx="325">
                  <c:v>1.1590666666666667</c:v>
                </c:pt>
                <c:pt idx="326">
                  <c:v>1.1640833333333334</c:v>
                </c:pt>
                <c:pt idx="327">
                  <c:v>1.1768500000000002</c:v>
                </c:pt>
                <c:pt idx="328">
                  <c:v>1.17805</c:v>
                </c:pt>
                <c:pt idx="329">
                  <c:v>1.1828833333333333</c:v>
                </c:pt>
                <c:pt idx="330">
                  <c:v>1.1956500000000001</c:v>
                </c:pt>
                <c:pt idx="331">
                  <c:v>1.1969166666666666</c:v>
                </c:pt>
                <c:pt idx="332">
                  <c:v>1.2018833333333334</c:v>
                </c:pt>
                <c:pt idx="333">
                  <c:v>1.2146833333333333</c:v>
                </c:pt>
                <c:pt idx="334">
                  <c:v>1.2159333333333333</c:v>
                </c:pt>
                <c:pt idx="335">
                  <c:v>1.2209333333333334</c:v>
                </c:pt>
                <c:pt idx="336">
                  <c:v>1.2342166666666665</c:v>
                </c:pt>
                <c:pt idx="337">
                  <c:v>1.2356499999999999</c:v>
                </c:pt>
                <c:pt idx="338">
                  <c:v>1.2370833333333333</c:v>
                </c:pt>
                <c:pt idx="339">
                  <c:v>1.2423</c:v>
                </c:pt>
                <c:pt idx="340">
                  <c:v>1.2438</c:v>
                </c:pt>
                <c:pt idx="341">
                  <c:v>1.2496833333333333</c:v>
                </c:pt>
                <c:pt idx="342">
                  <c:v>1.2653333333333334</c:v>
                </c:pt>
                <c:pt idx="343">
                  <c:v>1.2794333333333334</c:v>
                </c:pt>
                <c:pt idx="344">
                  <c:v>1.28085</c:v>
                </c:pt>
                <c:pt idx="345">
                  <c:v>1.2822833333333332</c:v>
                </c:pt>
                <c:pt idx="346">
                  <c:v>1.2876333333333332</c:v>
                </c:pt>
                <c:pt idx="347">
                  <c:v>1.2890833333333334</c:v>
                </c:pt>
                <c:pt idx="348">
                  <c:v>1.2947333333333333</c:v>
                </c:pt>
                <c:pt idx="349">
                  <c:v>1.3101833333333335</c:v>
                </c:pt>
                <c:pt idx="350">
                  <c:v>1.8651166666666665</c:v>
                </c:pt>
                <c:pt idx="351">
                  <c:v>1.8665166666666666</c:v>
                </c:pt>
                <c:pt idx="352">
                  <c:v>1.8679333333333332</c:v>
                </c:pt>
                <c:pt idx="353">
                  <c:v>1.8693833333333332</c:v>
                </c:pt>
                <c:pt idx="354">
                  <c:v>1.8734333333333335</c:v>
                </c:pt>
                <c:pt idx="355">
                  <c:v>1.8746499999999999</c:v>
                </c:pt>
                <c:pt idx="356">
                  <c:v>1.8759166666666667</c:v>
                </c:pt>
                <c:pt idx="357">
                  <c:v>1.8806833333333333</c:v>
                </c:pt>
                <c:pt idx="358">
                  <c:v>1.8820166666666667</c:v>
                </c:pt>
                <c:pt idx="359">
                  <c:v>1.8876999999999999</c:v>
                </c:pt>
                <c:pt idx="360">
                  <c:v>1.9015500000000001</c:v>
                </c:pt>
                <c:pt idx="361">
                  <c:v>1.9152</c:v>
                </c:pt>
                <c:pt idx="362">
                  <c:v>1.91645</c:v>
                </c:pt>
                <c:pt idx="363">
                  <c:v>1.9215833333333334</c:v>
                </c:pt>
                <c:pt idx="364">
                  <c:v>1.9358833333333334</c:v>
                </c:pt>
                <c:pt idx="365">
                  <c:v>1.9484833333333333</c:v>
                </c:pt>
                <c:pt idx="366">
                  <c:v>1.9498833333333332</c:v>
                </c:pt>
                <c:pt idx="367">
                  <c:v>1.9511666666666665</c:v>
                </c:pt>
                <c:pt idx="368">
                  <c:v>1.9524666666666666</c:v>
                </c:pt>
                <c:pt idx="369">
                  <c:v>1.9566333333333332</c:v>
                </c:pt>
                <c:pt idx="370">
                  <c:v>1.9579666666666666</c:v>
                </c:pt>
                <c:pt idx="371">
                  <c:v>1.9596333333333333</c:v>
                </c:pt>
                <c:pt idx="372">
                  <c:v>1.9648833333333333</c:v>
                </c:pt>
                <c:pt idx="373">
                  <c:v>1.9664166666666667</c:v>
                </c:pt>
                <c:pt idx="374">
                  <c:v>1.9724499999999998</c:v>
                </c:pt>
                <c:pt idx="375">
                  <c:v>1.9868833333333333</c:v>
                </c:pt>
                <c:pt idx="376">
                  <c:v>2.0012166666666666</c:v>
                </c:pt>
                <c:pt idx="377">
                  <c:v>2.0025333333333335</c:v>
                </c:pt>
                <c:pt idx="378">
                  <c:v>2.0075500000000002</c:v>
                </c:pt>
                <c:pt idx="379">
                  <c:v>2.0224833333333332</c:v>
                </c:pt>
                <c:pt idx="380">
                  <c:v>2.0372499999999998</c:v>
                </c:pt>
                <c:pt idx="381">
                  <c:v>2.0386833333333332</c:v>
                </c:pt>
                <c:pt idx="382">
                  <c:v>2.0397166666666666</c:v>
                </c:pt>
                <c:pt idx="383">
                  <c:v>2.0413999999999999</c:v>
                </c:pt>
                <c:pt idx="384">
                  <c:v>2.0459166666666664</c:v>
                </c:pt>
                <c:pt idx="385">
                  <c:v>2.0472666666666668</c:v>
                </c:pt>
                <c:pt idx="386">
                  <c:v>2.0486</c:v>
                </c:pt>
                <c:pt idx="387">
                  <c:v>2.0537000000000001</c:v>
                </c:pt>
                <c:pt idx="388">
                  <c:v>2.0551166666666667</c:v>
                </c:pt>
                <c:pt idx="389">
                  <c:v>2.0602833333333335</c:v>
                </c:pt>
                <c:pt idx="390">
                  <c:v>2.0755166666666667</c:v>
                </c:pt>
                <c:pt idx="391">
                  <c:v>2.0897833333333335</c:v>
                </c:pt>
                <c:pt idx="392">
                  <c:v>2.0910833333333332</c:v>
                </c:pt>
                <c:pt idx="393">
                  <c:v>2.0965500000000001</c:v>
                </c:pt>
                <c:pt idx="394">
                  <c:v>2.1116333333333333</c:v>
                </c:pt>
                <c:pt idx="395">
                  <c:v>2.1247833333333332</c:v>
                </c:pt>
                <c:pt idx="396">
                  <c:v>2.1265333333333332</c:v>
                </c:pt>
                <c:pt idx="397">
                  <c:v>2.1278166666666665</c:v>
                </c:pt>
                <c:pt idx="398">
                  <c:v>2.1288833333333335</c:v>
                </c:pt>
                <c:pt idx="399">
                  <c:v>2.1328833333333335</c:v>
                </c:pt>
                <c:pt idx="400">
                  <c:v>2.1343666666666667</c:v>
                </c:pt>
                <c:pt idx="401">
                  <c:v>2.1356833333333332</c:v>
                </c:pt>
                <c:pt idx="402">
                  <c:v>2.1406666666666667</c:v>
                </c:pt>
                <c:pt idx="403">
                  <c:v>2.1427499999999999</c:v>
                </c:pt>
                <c:pt idx="404">
                  <c:v>2.1487166666666666</c:v>
                </c:pt>
                <c:pt idx="405">
                  <c:v>2.1635666666666666</c:v>
                </c:pt>
                <c:pt idx="406">
                  <c:v>2.1802000000000001</c:v>
                </c:pt>
                <c:pt idx="407">
                  <c:v>2.1814666666666667</c:v>
                </c:pt>
                <c:pt idx="408">
                  <c:v>2.18655</c:v>
                </c:pt>
                <c:pt idx="409">
                  <c:v>2.2008333333333336</c:v>
                </c:pt>
                <c:pt idx="410">
                  <c:v>2.4395000000000002</c:v>
                </c:pt>
                <c:pt idx="411">
                  <c:v>2.4499833333333334</c:v>
                </c:pt>
                <c:pt idx="412">
                  <c:v>2.4603333333333333</c:v>
                </c:pt>
                <c:pt idx="413">
                  <c:v>2.4706333333333332</c:v>
                </c:pt>
                <c:pt idx="414">
                  <c:v>2.4808833333333333</c:v>
                </c:pt>
                <c:pt idx="415">
                  <c:v>2.4917666666666665</c:v>
                </c:pt>
                <c:pt idx="416">
                  <c:v>2.5022833333333332</c:v>
                </c:pt>
                <c:pt idx="417">
                  <c:v>2.5130333333333335</c:v>
                </c:pt>
                <c:pt idx="418">
                  <c:v>2.52475</c:v>
                </c:pt>
                <c:pt idx="419">
                  <c:v>2.53505</c:v>
                </c:pt>
                <c:pt idx="420">
                  <c:v>2.5455999999999999</c:v>
                </c:pt>
                <c:pt idx="421">
                  <c:v>2.5561833333333337</c:v>
                </c:pt>
                <c:pt idx="422">
                  <c:v>2.5677166666666666</c:v>
                </c:pt>
                <c:pt idx="423">
                  <c:v>2.5792833333333336</c:v>
                </c:pt>
                <c:pt idx="424">
                  <c:v>2.5886499999999999</c:v>
                </c:pt>
                <c:pt idx="425">
                  <c:v>2.5897166666666669</c:v>
                </c:pt>
                <c:pt idx="426">
                  <c:v>2.5910833333333332</c:v>
                </c:pt>
                <c:pt idx="427">
                  <c:v>2.5922833333333335</c:v>
                </c:pt>
                <c:pt idx="428">
                  <c:v>2.5934666666666666</c:v>
                </c:pt>
                <c:pt idx="429">
                  <c:v>2.5946666666666669</c:v>
                </c:pt>
                <c:pt idx="430">
                  <c:v>2.59585</c:v>
                </c:pt>
                <c:pt idx="431">
                  <c:v>2.5970500000000003</c:v>
                </c:pt>
                <c:pt idx="432">
                  <c:v>2.5982333333333334</c:v>
                </c:pt>
                <c:pt idx="433">
                  <c:v>2.5994333333333333</c:v>
                </c:pt>
                <c:pt idx="434">
                  <c:v>2.6006333333333336</c:v>
                </c:pt>
                <c:pt idx="435">
                  <c:v>2.6018166666666667</c:v>
                </c:pt>
                <c:pt idx="436">
                  <c:v>2.6030333333333333</c:v>
                </c:pt>
                <c:pt idx="437">
                  <c:v>2.6042166666666664</c:v>
                </c:pt>
                <c:pt idx="438">
                  <c:v>2.6054166666666663</c:v>
                </c:pt>
                <c:pt idx="439">
                  <c:v>2.6065999999999998</c:v>
                </c:pt>
                <c:pt idx="440">
                  <c:v>2.6079999999999997</c:v>
                </c:pt>
                <c:pt idx="441">
                  <c:v>2.6095166666666665</c:v>
                </c:pt>
                <c:pt idx="442">
                  <c:v>2.6109999999999998</c:v>
                </c:pt>
                <c:pt idx="443">
                  <c:v>2.6126166666666668</c:v>
                </c:pt>
                <c:pt idx="444">
                  <c:v>2.6142333333333334</c:v>
                </c:pt>
                <c:pt idx="445">
                  <c:v>2.61565</c:v>
                </c:pt>
                <c:pt idx="446">
                  <c:v>2.6171333333333333</c:v>
                </c:pt>
                <c:pt idx="447">
                  <c:v>2.6186000000000003</c:v>
                </c:pt>
                <c:pt idx="448">
                  <c:v>2.6200666666666668</c:v>
                </c:pt>
                <c:pt idx="449">
                  <c:v>2.6214666666666671</c:v>
                </c:pt>
                <c:pt idx="450">
                  <c:v>2.6229</c:v>
                </c:pt>
                <c:pt idx="451">
                  <c:v>2.6243166666666666</c:v>
                </c:pt>
                <c:pt idx="452">
                  <c:v>2.6257333333333337</c:v>
                </c:pt>
                <c:pt idx="453">
                  <c:v>2.6272000000000002</c:v>
                </c:pt>
                <c:pt idx="454">
                  <c:v>2.6286833333333335</c:v>
                </c:pt>
                <c:pt idx="455">
                  <c:v>2.6301833333333335</c:v>
                </c:pt>
                <c:pt idx="456">
                  <c:v>2.6317666666666666</c:v>
                </c:pt>
                <c:pt idx="457">
                  <c:v>2.6334500000000003</c:v>
                </c:pt>
                <c:pt idx="458">
                  <c:v>2.635183333333333</c:v>
                </c:pt>
                <c:pt idx="459">
                  <c:v>2.6368666666666667</c:v>
                </c:pt>
                <c:pt idx="460">
                  <c:v>2.6385999999999998</c:v>
                </c:pt>
                <c:pt idx="461">
                  <c:v>2.6402833333333335</c:v>
                </c:pt>
                <c:pt idx="462">
                  <c:v>2.6419666666666668</c:v>
                </c:pt>
                <c:pt idx="463">
                  <c:v>2.6436000000000002</c:v>
                </c:pt>
                <c:pt idx="464">
                  <c:v>2.6452499999999999</c:v>
                </c:pt>
                <c:pt idx="465">
                  <c:v>2.6468666666666669</c:v>
                </c:pt>
                <c:pt idx="466">
                  <c:v>2.6484833333333331</c:v>
                </c:pt>
                <c:pt idx="467">
                  <c:v>2.6501166666666669</c:v>
                </c:pt>
                <c:pt idx="468">
                  <c:v>2.6518000000000002</c:v>
                </c:pt>
                <c:pt idx="469">
                  <c:v>2.6535000000000002</c:v>
                </c:pt>
                <c:pt idx="470">
                  <c:v>2.6550833333333332</c:v>
                </c:pt>
                <c:pt idx="471">
                  <c:v>2.6566999999999998</c:v>
                </c:pt>
                <c:pt idx="472">
                  <c:v>2.6582999999999997</c:v>
                </c:pt>
                <c:pt idx="473">
                  <c:v>2.6599333333333335</c:v>
                </c:pt>
                <c:pt idx="474">
                  <c:v>2.6616500000000003</c:v>
                </c:pt>
                <c:pt idx="475">
                  <c:v>2.6633499999999999</c:v>
                </c:pt>
                <c:pt idx="476">
                  <c:v>2.6649833333333333</c:v>
                </c:pt>
                <c:pt idx="477">
                  <c:v>2.6667166666666664</c:v>
                </c:pt>
                <c:pt idx="478">
                  <c:v>2.6684333333333332</c:v>
                </c:pt>
                <c:pt idx="479">
                  <c:v>2.6700999999999997</c:v>
                </c:pt>
                <c:pt idx="480">
                  <c:v>2.6717166666666667</c:v>
                </c:pt>
                <c:pt idx="481">
                  <c:v>2.6734166666666668</c:v>
                </c:pt>
                <c:pt idx="482">
                  <c:v>2.6751166666666668</c:v>
                </c:pt>
                <c:pt idx="483">
                  <c:v>2.6767666666666665</c:v>
                </c:pt>
                <c:pt idx="484">
                  <c:v>2.6782166666666667</c:v>
                </c:pt>
                <c:pt idx="485">
                  <c:v>2.6795</c:v>
                </c:pt>
                <c:pt idx="486">
                  <c:v>2.6808000000000001</c:v>
                </c:pt>
                <c:pt idx="487">
                  <c:v>2.6820666666666666</c:v>
                </c:pt>
                <c:pt idx="488">
                  <c:v>2.6835333333333335</c:v>
                </c:pt>
                <c:pt idx="489">
                  <c:v>2.6848833333333331</c:v>
                </c:pt>
                <c:pt idx="490">
                  <c:v>2.6862833333333334</c:v>
                </c:pt>
                <c:pt idx="491">
                  <c:v>2.6875499999999999</c:v>
                </c:pt>
                <c:pt idx="492">
                  <c:v>2.6889499999999997</c:v>
                </c:pt>
                <c:pt idx="493">
                  <c:v>2.6902166666666667</c:v>
                </c:pt>
                <c:pt idx="494">
                  <c:v>2.6915666666666667</c:v>
                </c:pt>
                <c:pt idx="495">
                  <c:v>2.6928333333333332</c:v>
                </c:pt>
                <c:pt idx="496">
                  <c:v>2.6942166666666667</c:v>
                </c:pt>
                <c:pt idx="497">
                  <c:v>2.6959999999999997</c:v>
                </c:pt>
                <c:pt idx="498">
                  <c:v>2.6975500000000001</c:v>
                </c:pt>
                <c:pt idx="499">
                  <c:v>2.6994166666666666</c:v>
                </c:pt>
                <c:pt idx="500">
                  <c:v>2.7011333333333334</c:v>
                </c:pt>
                <c:pt idx="501">
                  <c:v>2.7028499999999998</c:v>
                </c:pt>
                <c:pt idx="502">
                  <c:v>2.7045666666666666</c:v>
                </c:pt>
                <c:pt idx="503">
                  <c:v>2.7062833333333334</c:v>
                </c:pt>
                <c:pt idx="504">
                  <c:v>2.7079833333333334</c:v>
                </c:pt>
                <c:pt idx="505">
                  <c:v>2.7096166666666668</c:v>
                </c:pt>
                <c:pt idx="506">
                  <c:v>2.7113500000000004</c:v>
                </c:pt>
                <c:pt idx="507">
                  <c:v>2.7130999999999998</c:v>
                </c:pt>
                <c:pt idx="508">
                  <c:v>2.714833333333333</c:v>
                </c:pt>
                <c:pt idx="509">
                  <c:v>2.7163833333333334</c:v>
                </c:pt>
                <c:pt idx="510">
                  <c:v>2.7182166666666663</c:v>
                </c:pt>
                <c:pt idx="511">
                  <c:v>2.7198666666666669</c:v>
                </c:pt>
                <c:pt idx="512">
                  <c:v>2.7214666666666667</c:v>
                </c:pt>
                <c:pt idx="513">
                  <c:v>2.7230333333333334</c:v>
                </c:pt>
                <c:pt idx="514">
                  <c:v>2.7245333333333335</c:v>
                </c:pt>
                <c:pt idx="515">
                  <c:v>2.7260833333333334</c:v>
                </c:pt>
                <c:pt idx="516">
                  <c:v>2.7275499999999999</c:v>
                </c:pt>
                <c:pt idx="517">
                  <c:v>2.7290833333333335</c:v>
                </c:pt>
                <c:pt idx="518">
                  <c:v>2.73055</c:v>
                </c:pt>
                <c:pt idx="519">
                  <c:v>2.7320333333333333</c:v>
                </c:pt>
                <c:pt idx="520">
                  <c:v>2.7335166666666666</c:v>
                </c:pt>
                <c:pt idx="521">
                  <c:v>2.7349833333333331</c:v>
                </c:pt>
                <c:pt idx="522">
                  <c:v>2.7364333333333333</c:v>
                </c:pt>
                <c:pt idx="523">
                  <c:v>2.7378833333333334</c:v>
                </c:pt>
                <c:pt idx="524">
                  <c:v>2.7393833333333335</c:v>
                </c:pt>
                <c:pt idx="525">
                  <c:v>2.7409499999999998</c:v>
                </c:pt>
                <c:pt idx="526">
                  <c:v>2.7424666666666666</c:v>
                </c:pt>
                <c:pt idx="527">
                  <c:v>2.7440333333333333</c:v>
                </c:pt>
                <c:pt idx="528">
                  <c:v>2.7455666666666669</c:v>
                </c:pt>
                <c:pt idx="529">
                  <c:v>2.7471000000000001</c:v>
                </c:pt>
                <c:pt idx="530">
                  <c:v>2.74865</c:v>
                </c:pt>
                <c:pt idx="531">
                  <c:v>2.7502666666666666</c:v>
                </c:pt>
                <c:pt idx="532">
                  <c:v>2.7519</c:v>
                </c:pt>
                <c:pt idx="533">
                  <c:v>2.7535166666666671</c:v>
                </c:pt>
                <c:pt idx="534">
                  <c:v>2.75495</c:v>
                </c:pt>
                <c:pt idx="535">
                  <c:v>2.7563999999999997</c:v>
                </c:pt>
                <c:pt idx="536">
                  <c:v>2.7578666666666667</c:v>
                </c:pt>
                <c:pt idx="537">
                  <c:v>2.7594166666666666</c:v>
                </c:pt>
                <c:pt idx="538">
                  <c:v>2.7609666666666666</c:v>
                </c:pt>
                <c:pt idx="539">
                  <c:v>2.762516666666667</c:v>
                </c:pt>
                <c:pt idx="540">
                  <c:v>2.7640666666666664</c:v>
                </c:pt>
                <c:pt idx="541">
                  <c:v>2.7655666666666665</c:v>
                </c:pt>
                <c:pt idx="542">
                  <c:v>2.7671666666666668</c:v>
                </c:pt>
                <c:pt idx="543">
                  <c:v>2.7685499999999998</c:v>
                </c:pt>
                <c:pt idx="544">
                  <c:v>2.7702166666666668</c:v>
                </c:pt>
                <c:pt idx="545">
                  <c:v>2.7717166666666668</c:v>
                </c:pt>
                <c:pt idx="546">
                  <c:v>2.7732833333333331</c:v>
                </c:pt>
                <c:pt idx="547">
                  <c:v>2.7748666666666666</c:v>
                </c:pt>
                <c:pt idx="548">
                  <c:v>2.7763166666666668</c:v>
                </c:pt>
                <c:pt idx="549">
                  <c:v>2.7777000000000003</c:v>
                </c:pt>
                <c:pt idx="550">
                  <c:v>2.7790666666666666</c:v>
                </c:pt>
                <c:pt idx="551">
                  <c:v>2.7804333333333333</c:v>
                </c:pt>
                <c:pt idx="552">
                  <c:v>2.7817833333333337</c:v>
                </c:pt>
                <c:pt idx="553">
                  <c:v>2.7830500000000002</c:v>
                </c:pt>
                <c:pt idx="554">
                  <c:v>2.7842166666666666</c:v>
                </c:pt>
                <c:pt idx="555">
                  <c:v>2.7856833333333331</c:v>
                </c:pt>
                <c:pt idx="556">
                  <c:v>2.8560833333333333</c:v>
                </c:pt>
                <c:pt idx="557">
                  <c:v>2.8573999999999997</c:v>
                </c:pt>
                <c:pt idx="558">
                  <c:v>2.8587500000000001</c:v>
                </c:pt>
                <c:pt idx="559">
                  <c:v>2.860066666666667</c:v>
                </c:pt>
                <c:pt idx="560">
                  <c:v>2.8614166666666665</c:v>
                </c:pt>
                <c:pt idx="561">
                  <c:v>2.8627666666666665</c:v>
                </c:pt>
                <c:pt idx="562">
                  <c:v>2.8641333333333336</c:v>
                </c:pt>
                <c:pt idx="563">
                  <c:v>2.865216666666667</c:v>
                </c:pt>
                <c:pt idx="564">
                  <c:v>2.8665499999999997</c:v>
                </c:pt>
                <c:pt idx="565">
                  <c:v>2.8679833333333336</c:v>
                </c:pt>
                <c:pt idx="566">
                  <c:v>2.8692666666666669</c:v>
                </c:pt>
                <c:pt idx="567">
                  <c:v>2.8705333333333334</c:v>
                </c:pt>
                <c:pt idx="568">
                  <c:v>2.8718166666666667</c:v>
                </c:pt>
                <c:pt idx="569">
                  <c:v>2.8731166666666668</c:v>
                </c:pt>
                <c:pt idx="570">
                  <c:v>2.8742166666666669</c:v>
                </c:pt>
                <c:pt idx="571">
                  <c:v>2.8757833333333331</c:v>
                </c:pt>
                <c:pt idx="572">
                  <c:v>2.8768833333333332</c:v>
                </c:pt>
                <c:pt idx="573">
                  <c:v>2.8784333333333332</c:v>
                </c:pt>
                <c:pt idx="574">
                  <c:v>2.8797666666666668</c:v>
                </c:pt>
                <c:pt idx="575">
                  <c:v>2.8810500000000001</c:v>
                </c:pt>
                <c:pt idx="576">
                  <c:v>2.882366666666667</c:v>
                </c:pt>
                <c:pt idx="577">
                  <c:v>2.8837166666666665</c:v>
                </c:pt>
                <c:pt idx="578">
                  <c:v>2.8850333333333333</c:v>
                </c:pt>
                <c:pt idx="579">
                  <c:v>2.8863500000000002</c:v>
                </c:pt>
                <c:pt idx="580">
                  <c:v>2.8876166666666667</c:v>
                </c:pt>
                <c:pt idx="581">
                  <c:v>2.8888333333333334</c:v>
                </c:pt>
                <c:pt idx="582">
                  <c:v>2.8901166666666667</c:v>
                </c:pt>
                <c:pt idx="583">
                  <c:v>2.8914166666666667</c:v>
                </c:pt>
                <c:pt idx="584">
                  <c:v>2.8927333333333332</c:v>
                </c:pt>
                <c:pt idx="585">
                  <c:v>2.8940666666666668</c:v>
                </c:pt>
                <c:pt idx="586">
                  <c:v>2.8953833333333336</c:v>
                </c:pt>
                <c:pt idx="587">
                  <c:v>2.8967166666666668</c:v>
                </c:pt>
                <c:pt idx="588">
                  <c:v>2.8980333333333332</c:v>
                </c:pt>
                <c:pt idx="589">
                  <c:v>2.8992999999999998</c:v>
                </c:pt>
                <c:pt idx="590">
                  <c:v>2.90055</c:v>
                </c:pt>
                <c:pt idx="591">
                  <c:v>2.9018000000000002</c:v>
                </c:pt>
                <c:pt idx="592">
                  <c:v>2.9031499999999997</c:v>
                </c:pt>
                <c:pt idx="593">
                  <c:v>2.9044666666666665</c:v>
                </c:pt>
                <c:pt idx="594">
                  <c:v>2.9057833333333334</c:v>
                </c:pt>
                <c:pt idx="595">
                  <c:v>2.9071166666666666</c:v>
                </c:pt>
                <c:pt idx="596">
                  <c:v>2.9084500000000002</c:v>
                </c:pt>
                <c:pt idx="597">
                  <c:v>2.9097666666666671</c:v>
                </c:pt>
                <c:pt idx="598">
                  <c:v>2.9110999999999998</c:v>
                </c:pt>
                <c:pt idx="599">
                  <c:v>2.9124166666666667</c:v>
                </c:pt>
                <c:pt idx="600">
                  <c:v>2.9136666666666664</c:v>
                </c:pt>
                <c:pt idx="601">
                  <c:v>2.9149333333333329</c:v>
                </c:pt>
                <c:pt idx="602">
                  <c:v>2.9162166666666667</c:v>
                </c:pt>
                <c:pt idx="603">
                  <c:v>2.9175333333333331</c:v>
                </c:pt>
                <c:pt idx="604">
                  <c:v>2.9188833333333335</c:v>
                </c:pt>
                <c:pt idx="605">
                  <c:v>2.9201999999999999</c:v>
                </c:pt>
                <c:pt idx="606">
                  <c:v>2.9215333333333335</c:v>
                </c:pt>
                <c:pt idx="607">
                  <c:v>2.9228499999999999</c:v>
                </c:pt>
                <c:pt idx="608">
                  <c:v>2.9241333333333333</c:v>
                </c:pt>
                <c:pt idx="609">
                  <c:v>2.9254499999999997</c:v>
                </c:pt>
                <c:pt idx="610">
                  <c:v>2.9268166666666668</c:v>
                </c:pt>
                <c:pt idx="611">
                  <c:v>2.9281833333333336</c:v>
                </c:pt>
                <c:pt idx="612">
                  <c:v>2.9294333333333333</c:v>
                </c:pt>
                <c:pt idx="613">
                  <c:v>2.9306833333333335</c:v>
                </c:pt>
                <c:pt idx="614">
                  <c:v>2.9319833333333336</c:v>
                </c:pt>
                <c:pt idx="615">
                  <c:v>2.9333166666666668</c:v>
                </c:pt>
                <c:pt idx="616">
                  <c:v>2.9346333333333332</c:v>
                </c:pt>
                <c:pt idx="617">
                  <c:v>2.9359999999999999</c:v>
                </c:pt>
                <c:pt idx="618">
                  <c:v>2.9373166666666668</c:v>
                </c:pt>
                <c:pt idx="619">
                  <c:v>2.9386333333333337</c:v>
                </c:pt>
                <c:pt idx="620">
                  <c:v>2.9401333333333333</c:v>
                </c:pt>
                <c:pt idx="621">
                  <c:v>2.9418000000000002</c:v>
                </c:pt>
                <c:pt idx="622">
                  <c:v>2.9434666666666667</c:v>
                </c:pt>
                <c:pt idx="623">
                  <c:v>2.9450833333333337</c:v>
                </c:pt>
                <c:pt idx="624">
                  <c:v>2.9467166666666667</c:v>
                </c:pt>
                <c:pt idx="625">
                  <c:v>2.9483166666666665</c:v>
                </c:pt>
                <c:pt idx="626">
                  <c:v>2.9499666666666666</c:v>
                </c:pt>
                <c:pt idx="627">
                  <c:v>2.9518166666666668</c:v>
                </c:pt>
                <c:pt idx="628">
                  <c:v>2.9535499999999999</c:v>
                </c:pt>
                <c:pt idx="629">
                  <c:v>2.9552499999999999</c:v>
                </c:pt>
                <c:pt idx="630">
                  <c:v>2.9569666666666667</c:v>
                </c:pt>
                <c:pt idx="631">
                  <c:v>2.9586833333333331</c:v>
                </c:pt>
                <c:pt idx="632">
                  <c:v>2.9604166666666667</c:v>
                </c:pt>
                <c:pt idx="633">
                  <c:v>2.9621166666666667</c:v>
                </c:pt>
                <c:pt idx="634">
                  <c:v>2.9636499999999999</c:v>
                </c:pt>
                <c:pt idx="635">
                  <c:v>2.9650000000000003</c:v>
                </c:pt>
                <c:pt idx="636">
                  <c:v>2.9663833333333334</c:v>
                </c:pt>
                <c:pt idx="637">
                  <c:v>2.9676833333333335</c:v>
                </c:pt>
                <c:pt idx="638">
                  <c:v>2.96915</c:v>
                </c:pt>
                <c:pt idx="639">
                  <c:v>2.9707833333333338</c:v>
                </c:pt>
                <c:pt idx="640">
                  <c:v>2.9723999999999999</c:v>
                </c:pt>
                <c:pt idx="641">
                  <c:v>2.9741</c:v>
                </c:pt>
                <c:pt idx="642">
                  <c:v>2.9758333333333336</c:v>
                </c:pt>
                <c:pt idx="643">
                  <c:v>2.9775499999999999</c:v>
                </c:pt>
                <c:pt idx="644">
                  <c:v>2.9792666666666667</c:v>
                </c:pt>
                <c:pt idx="645">
                  <c:v>2.9809833333333335</c:v>
                </c:pt>
                <c:pt idx="646">
                  <c:v>2.9827333333333335</c:v>
                </c:pt>
                <c:pt idx="647">
                  <c:v>2.984466666666667</c:v>
                </c:pt>
                <c:pt idx="648">
                  <c:v>2.9861999999999997</c:v>
                </c:pt>
                <c:pt idx="649">
                  <c:v>2.9879166666666666</c:v>
                </c:pt>
                <c:pt idx="650">
                  <c:v>2.9896333333333329</c:v>
                </c:pt>
                <c:pt idx="651">
                  <c:v>2.9913833333333333</c:v>
                </c:pt>
                <c:pt idx="652">
                  <c:v>2.9930833333333333</c:v>
                </c:pt>
                <c:pt idx="653">
                  <c:v>2.9947999999999997</c:v>
                </c:pt>
                <c:pt idx="654">
                  <c:v>2.9964500000000003</c:v>
                </c:pt>
                <c:pt idx="655">
                  <c:v>2.9980166666666666</c:v>
                </c:pt>
                <c:pt idx="656">
                  <c:v>2.9995833333333333</c:v>
                </c:pt>
                <c:pt idx="657">
                  <c:v>3.0010666666666665</c:v>
                </c:pt>
                <c:pt idx="658">
                  <c:v>3.0025666666666666</c:v>
                </c:pt>
                <c:pt idx="659">
                  <c:v>3.004</c:v>
                </c:pt>
                <c:pt idx="660">
                  <c:v>3.0054333333333334</c:v>
                </c:pt>
                <c:pt idx="661">
                  <c:v>3.0068833333333336</c:v>
                </c:pt>
                <c:pt idx="662">
                  <c:v>3.0083333333333333</c:v>
                </c:pt>
                <c:pt idx="663">
                  <c:v>3.0097999999999998</c:v>
                </c:pt>
                <c:pt idx="664">
                  <c:v>3.0112666666666663</c:v>
                </c:pt>
                <c:pt idx="665">
                  <c:v>3.0127333333333337</c:v>
                </c:pt>
                <c:pt idx="666">
                  <c:v>3.0142000000000002</c:v>
                </c:pt>
                <c:pt idx="667">
                  <c:v>3.0156833333333335</c:v>
                </c:pt>
                <c:pt idx="668">
                  <c:v>3.0171666666666668</c:v>
                </c:pt>
                <c:pt idx="669">
                  <c:v>3.0186333333333333</c:v>
                </c:pt>
                <c:pt idx="670">
                  <c:v>3.0200999999999998</c:v>
                </c:pt>
                <c:pt idx="671">
                  <c:v>3.0215666666666667</c:v>
                </c:pt>
                <c:pt idx="672">
                  <c:v>3.0229666666666666</c:v>
                </c:pt>
                <c:pt idx="673">
                  <c:v>3.0243500000000001</c:v>
                </c:pt>
                <c:pt idx="674">
                  <c:v>3.0257499999999999</c:v>
                </c:pt>
                <c:pt idx="675">
                  <c:v>3.027133333333333</c:v>
                </c:pt>
                <c:pt idx="676">
                  <c:v>3.0286</c:v>
                </c:pt>
                <c:pt idx="677">
                  <c:v>3.0300666666666669</c:v>
                </c:pt>
                <c:pt idx="678">
                  <c:v>3.0315333333333334</c:v>
                </c:pt>
                <c:pt idx="679">
                  <c:v>3.0330166666666667</c:v>
                </c:pt>
                <c:pt idx="680">
                  <c:v>3.0344666666666669</c:v>
                </c:pt>
                <c:pt idx="681">
                  <c:v>3.035883333333333</c:v>
                </c:pt>
                <c:pt idx="682">
                  <c:v>3.0373333333333337</c:v>
                </c:pt>
                <c:pt idx="683">
                  <c:v>3.0388000000000002</c:v>
                </c:pt>
                <c:pt idx="684">
                  <c:v>3.0402833333333334</c:v>
                </c:pt>
                <c:pt idx="685">
                  <c:v>3.04175</c:v>
                </c:pt>
                <c:pt idx="686">
                  <c:v>3.0433166666666667</c:v>
                </c:pt>
                <c:pt idx="687">
                  <c:v>3.0449999999999999</c:v>
                </c:pt>
                <c:pt idx="688">
                  <c:v>3.0466833333333332</c:v>
                </c:pt>
                <c:pt idx="689">
                  <c:v>3.0483666666666664</c:v>
                </c:pt>
                <c:pt idx="690">
                  <c:v>3.0500666666666665</c:v>
                </c:pt>
                <c:pt idx="691">
                  <c:v>3.0517666666666665</c:v>
                </c:pt>
                <c:pt idx="692">
                  <c:v>3.0534499999999998</c:v>
                </c:pt>
                <c:pt idx="693">
                  <c:v>3.0550666666666668</c:v>
                </c:pt>
                <c:pt idx="694">
                  <c:v>3.0567166666666665</c:v>
                </c:pt>
                <c:pt idx="695">
                  <c:v>3.0583499999999999</c:v>
                </c:pt>
                <c:pt idx="696">
                  <c:v>3.0600666666666667</c:v>
                </c:pt>
                <c:pt idx="697">
                  <c:v>3.0617833333333331</c:v>
                </c:pt>
                <c:pt idx="698">
                  <c:v>3.0634833333333331</c:v>
                </c:pt>
                <c:pt idx="699">
                  <c:v>3.0651999999999999</c:v>
                </c:pt>
                <c:pt idx="700">
                  <c:v>3.0667333333333331</c:v>
                </c:pt>
                <c:pt idx="701">
                  <c:v>3.0681166666666666</c:v>
                </c:pt>
                <c:pt idx="702">
                  <c:v>3.06955</c:v>
                </c:pt>
                <c:pt idx="703">
                  <c:v>3.070983333333333</c:v>
                </c:pt>
                <c:pt idx="704">
                  <c:v>3.0724333333333336</c:v>
                </c:pt>
                <c:pt idx="705">
                  <c:v>3.0738166666666666</c:v>
                </c:pt>
                <c:pt idx="706">
                  <c:v>3.0752000000000002</c:v>
                </c:pt>
                <c:pt idx="707">
                  <c:v>3.0765833333333332</c:v>
                </c:pt>
                <c:pt idx="708">
                  <c:v>3.0779833333333335</c:v>
                </c:pt>
                <c:pt idx="709">
                  <c:v>3.0793666666666666</c:v>
                </c:pt>
                <c:pt idx="710">
                  <c:v>3.0807500000000001</c:v>
                </c:pt>
                <c:pt idx="711">
                  <c:v>3.0821333333333332</c:v>
                </c:pt>
                <c:pt idx="712">
                  <c:v>3.0836166666666665</c:v>
                </c:pt>
                <c:pt idx="713">
                  <c:v>3.0850666666666671</c:v>
                </c:pt>
                <c:pt idx="714">
                  <c:v>3.0864833333333332</c:v>
                </c:pt>
                <c:pt idx="715">
                  <c:v>3.0878000000000001</c:v>
                </c:pt>
                <c:pt idx="716">
                  <c:v>3.0891333333333337</c:v>
                </c:pt>
                <c:pt idx="717">
                  <c:v>3.0904499999999997</c:v>
                </c:pt>
                <c:pt idx="718">
                  <c:v>3.0919666666666665</c:v>
                </c:pt>
                <c:pt idx="719">
                  <c:v>3.0937000000000001</c:v>
                </c:pt>
                <c:pt idx="720">
                  <c:v>3.0954333333333333</c:v>
                </c:pt>
                <c:pt idx="721">
                  <c:v>3.0971333333333333</c:v>
                </c:pt>
                <c:pt idx="722">
                  <c:v>3.0988500000000001</c:v>
                </c:pt>
                <c:pt idx="723">
                  <c:v>3.1005833333333332</c:v>
                </c:pt>
                <c:pt idx="724">
                  <c:v>3.1023499999999999</c:v>
                </c:pt>
                <c:pt idx="725">
                  <c:v>3.1040333333333332</c:v>
                </c:pt>
                <c:pt idx="726">
                  <c:v>3.1056666666666666</c:v>
                </c:pt>
                <c:pt idx="727">
                  <c:v>3.1073166666666667</c:v>
                </c:pt>
                <c:pt idx="728">
                  <c:v>3.1089333333333333</c:v>
                </c:pt>
                <c:pt idx="729">
                  <c:v>3.110583333333333</c:v>
                </c:pt>
                <c:pt idx="730">
                  <c:v>3.1122666666666663</c:v>
                </c:pt>
                <c:pt idx="731">
                  <c:v>3.1139999999999999</c:v>
                </c:pt>
                <c:pt idx="732">
                  <c:v>3.1157166666666667</c:v>
                </c:pt>
                <c:pt idx="733">
                  <c:v>3.1174666666666666</c:v>
                </c:pt>
                <c:pt idx="734">
                  <c:v>3.1191333333333331</c:v>
                </c:pt>
                <c:pt idx="735">
                  <c:v>3.1206166666666664</c:v>
                </c:pt>
                <c:pt idx="736">
                  <c:v>3.1221000000000001</c:v>
                </c:pt>
                <c:pt idx="737">
                  <c:v>3.1235833333333334</c:v>
                </c:pt>
                <c:pt idx="738">
                  <c:v>3.1249500000000001</c:v>
                </c:pt>
                <c:pt idx="739">
                  <c:v>3.1261166666666669</c:v>
                </c:pt>
                <c:pt idx="740">
                  <c:v>3.1273</c:v>
                </c:pt>
                <c:pt idx="741">
                  <c:v>3.1284666666666667</c:v>
                </c:pt>
                <c:pt idx="742">
                  <c:v>3.1296000000000004</c:v>
                </c:pt>
                <c:pt idx="743">
                  <c:v>3.1306666666666669</c:v>
                </c:pt>
                <c:pt idx="744">
                  <c:v>3.1317499999999998</c:v>
                </c:pt>
                <c:pt idx="745">
                  <c:v>3.1328499999999999</c:v>
                </c:pt>
                <c:pt idx="746">
                  <c:v>3.13395</c:v>
                </c:pt>
                <c:pt idx="747">
                  <c:v>3.1350166666666666</c:v>
                </c:pt>
                <c:pt idx="748">
                  <c:v>3.1378833333333334</c:v>
                </c:pt>
                <c:pt idx="749">
                  <c:v>3.1391833333333334</c:v>
                </c:pt>
                <c:pt idx="750">
                  <c:v>3.1449333333333334</c:v>
                </c:pt>
                <c:pt idx="751">
                  <c:v>3.1600333333333332</c:v>
                </c:pt>
                <c:pt idx="752">
                  <c:v>3.1613500000000001</c:v>
                </c:pt>
                <c:pt idx="753">
                  <c:v>3.1671333333333331</c:v>
                </c:pt>
                <c:pt idx="754">
                  <c:v>3.1820999999999997</c:v>
                </c:pt>
                <c:pt idx="755">
                  <c:v>3.1833333333333331</c:v>
                </c:pt>
                <c:pt idx="756">
                  <c:v>3.1890833333333335</c:v>
                </c:pt>
                <c:pt idx="757">
                  <c:v>3.2044000000000001</c:v>
                </c:pt>
                <c:pt idx="758">
                  <c:v>3.2057000000000002</c:v>
                </c:pt>
                <c:pt idx="759">
                  <c:v>3.211583333333333</c:v>
                </c:pt>
                <c:pt idx="760">
                  <c:v>3.3072166666666667</c:v>
                </c:pt>
                <c:pt idx="761">
                  <c:v>3.3086166666666665</c:v>
                </c:pt>
                <c:pt idx="762">
                  <c:v>3.3099833333333333</c:v>
                </c:pt>
                <c:pt idx="763">
                  <c:v>3.3156499999999998</c:v>
                </c:pt>
                <c:pt idx="764">
                  <c:v>3.3171499999999998</c:v>
                </c:pt>
                <c:pt idx="765">
                  <c:v>3.3236833333333333</c:v>
                </c:pt>
                <c:pt idx="766">
                  <c:v>3.3416166666666669</c:v>
                </c:pt>
                <c:pt idx="767">
                  <c:v>3.3586333333333331</c:v>
                </c:pt>
                <c:pt idx="768">
                  <c:v>3.3601000000000001</c:v>
                </c:pt>
                <c:pt idx="769">
                  <c:v>3.3615833333333334</c:v>
                </c:pt>
                <c:pt idx="770">
                  <c:v>3.3675166666666665</c:v>
                </c:pt>
                <c:pt idx="771">
                  <c:v>3.3689666666666667</c:v>
                </c:pt>
                <c:pt idx="772">
                  <c:v>3.3755333333333337</c:v>
                </c:pt>
                <c:pt idx="773">
                  <c:v>3.3933833333333334</c:v>
                </c:pt>
                <c:pt idx="774">
                  <c:v>4.1353833333333334</c:v>
                </c:pt>
                <c:pt idx="775">
                  <c:v>4.1367333333333338</c:v>
                </c:pt>
                <c:pt idx="776">
                  <c:v>4.1380999999999997</c:v>
                </c:pt>
                <c:pt idx="777">
                  <c:v>4.1394666666666664</c:v>
                </c:pt>
                <c:pt idx="778">
                  <c:v>4.1443833333333338</c:v>
                </c:pt>
                <c:pt idx="779">
                  <c:v>4.1457166666666669</c:v>
                </c:pt>
                <c:pt idx="780">
                  <c:v>4.1468833333333333</c:v>
                </c:pt>
                <c:pt idx="781">
                  <c:v>4.1525166666666671</c:v>
                </c:pt>
                <c:pt idx="782">
                  <c:v>4.1539166666666665</c:v>
                </c:pt>
                <c:pt idx="783">
                  <c:v>4.159933333333333</c:v>
                </c:pt>
                <c:pt idx="784">
                  <c:v>4.1765166666666671</c:v>
                </c:pt>
                <c:pt idx="785">
                  <c:v>4.1928833333333335</c:v>
                </c:pt>
                <c:pt idx="786">
                  <c:v>4.1943000000000001</c:v>
                </c:pt>
                <c:pt idx="787">
                  <c:v>4.2001999999999997</c:v>
                </c:pt>
                <c:pt idx="788">
                  <c:v>4.2171500000000002</c:v>
                </c:pt>
                <c:pt idx="789">
                  <c:v>4.2320833333333336</c:v>
                </c:pt>
                <c:pt idx="790">
                  <c:v>4.2334500000000004</c:v>
                </c:pt>
                <c:pt idx="791">
                  <c:v>4.2347999999999999</c:v>
                </c:pt>
                <c:pt idx="792">
                  <c:v>4.236183333333333</c:v>
                </c:pt>
                <c:pt idx="793">
                  <c:v>4.2409833333333333</c:v>
                </c:pt>
                <c:pt idx="794">
                  <c:v>4.2423000000000002</c:v>
                </c:pt>
                <c:pt idx="795">
                  <c:v>4.2435499999999999</c:v>
                </c:pt>
                <c:pt idx="796">
                  <c:v>4.2491166666666667</c:v>
                </c:pt>
                <c:pt idx="797">
                  <c:v>4.2504666666666662</c:v>
                </c:pt>
                <c:pt idx="798">
                  <c:v>4.2564333333333328</c:v>
                </c:pt>
                <c:pt idx="799">
                  <c:v>4.2731166666666667</c:v>
                </c:pt>
                <c:pt idx="800">
                  <c:v>4.2892999999999999</c:v>
                </c:pt>
                <c:pt idx="801">
                  <c:v>4.2905999999999995</c:v>
                </c:pt>
                <c:pt idx="802">
                  <c:v>4.2966666666666669</c:v>
                </c:pt>
                <c:pt idx="803">
                  <c:v>4.3133333333333335</c:v>
                </c:pt>
                <c:pt idx="804">
                  <c:v>4.3282166666666662</c:v>
                </c:pt>
                <c:pt idx="805">
                  <c:v>4.3295500000000002</c:v>
                </c:pt>
                <c:pt idx="806">
                  <c:v>4.3308499999999999</c:v>
                </c:pt>
                <c:pt idx="807">
                  <c:v>4.3321833333333331</c:v>
                </c:pt>
                <c:pt idx="808">
                  <c:v>4.3370833333333341</c:v>
                </c:pt>
                <c:pt idx="809">
                  <c:v>4.3383999999999991</c:v>
                </c:pt>
                <c:pt idx="810">
                  <c:v>4.3396999999999997</c:v>
                </c:pt>
                <c:pt idx="811">
                  <c:v>4.3453833333333334</c:v>
                </c:pt>
                <c:pt idx="812">
                  <c:v>4.3470333333333331</c:v>
                </c:pt>
                <c:pt idx="813">
                  <c:v>4.3538833333333331</c:v>
                </c:pt>
                <c:pt idx="814">
                  <c:v>4.3705499999999997</c:v>
                </c:pt>
                <c:pt idx="815">
                  <c:v>4.3881833333333331</c:v>
                </c:pt>
                <c:pt idx="816">
                  <c:v>4.3895499999999998</c:v>
                </c:pt>
                <c:pt idx="817">
                  <c:v>4.3956499999999998</c:v>
                </c:pt>
                <c:pt idx="818">
                  <c:v>4.4124333333333334</c:v>
                </c:pt>
                <c:pt idx="819">
                  <c:v>4.4271166666666666</c:v>
                </c:pt>
                <c:pt idx="820">
                  <c:v>4.428466666666667</c:v>
                </c:pt>
                <c:pt idx="821">
                  <c:v>4.4298000000000002</c:v>
                </c:pt>
                <c:pt idx="822">
                  <c:v>4.4310999999999998</c:v>
                </c:pt>
                <c:pt idx="823">
                  <c:v>4.4360499999999998</c:v>
                </c:pt>
                <c:pt idx="824">
                  <c:v>4.4374333333333329</c:v>
                </c:pt>
                <c:pt idx="825">
                  <c:v>4.4388333333333332</c:v>
                </c:pt>
                <c:pt idx="826">
                  <c:v>4.4442166666666667</c:v>
                </c:pt>
                <c:pt idx="827">
                  <c:v>4.4457166666666668</c:v>
                </c:pt>
                <c:pt idx="828">
                  <c:v>4.4520499999999998</c:v>
                </c:pt>
                <c:pt idx="829">
                  <c:v>4.4690166666666666</c:v>
                </c:pt>
                <c:pt idx="830">
                  <c:v>4.4852166666666671</c:v>
                </c:pt>
                <c:pt idx="831">
                  <c:v>4.4865499999999994</c:v>
                </c:pt>
                <c:pt idx="832">
                  <c:v>4.4926500000000003</c:v>
                </c:pt>
                <c:pt idx="833">
                  <c:v>4.5088833333333334</c:v>
                </c:pt>
                <c:pt idx="834">
                  <c:v>4.5244166666666663</c:v>
                </c:pt>
                <c:pt idx="835">
                  <c:v>4.5366666666666662</c:v>
                </c:pt>
                <c:pt idx="836">
                  <c:v>4.548983333333334</c:v>
                </c:pt>
                <c:pt idx="837">
                  <c:v>4.5616500000000002</c:v>
                </c:pt>
                <c:pt idx="838">
                  <c:v>4.5742166666666666</c:v>
                </c:pt>
                <c:pt idx="839">
                  <c:v>4.5870500000000005</c:v>
                </c:pt>
                <c:pt idx="840">
                  <c:v>4.5998666666666672</c:v>
                </c:pt>
                <c:pt idx="841">
                  <c:v>4.61355</c:v>
                </c:pt>
                <c:pt idx="842">
                  <c:v>4.6275500000000003</c:v>
                </c:pt>
                <c:pt idx="843">
                  <c:v>4.6408333333333331</c:v>
                </c:pt>
                <c:pt idx="844">
                  <c:v>4.6548999999999996</c:v>
                </c:pt>
                <c:pt idx="845">
                  <c:v>4.6684166666666673</c:v>
                </c:pt>
                <c:pt idx="846">
                  <c:v>4.681233333333334</c:v>
                </c:pt>
                <c:pt idx="847">
                  <c:v>4.6939000000000002</c:v>
                </c:pt>
                <c:pt idx="848">
                  <c:v>5.7172166666666673</c:v>
                </c:pt>
                <c:pt idx="849">
                  <c:v>5.7183833333333336</c:v>
                </c:pt>
                <c:pt idx="850">
                  <c:v>5.7195333333333336</c:v>
                </c:pt>
                <c:pt idx="851">
                  <c:v>5.7209833333333338</c:v>
                </c:pt>
                <c:pt idx="852">
                  <c:v>5.7220499999999994</c:v>
                </c:pt>
                <c:pt idx="853">
                  <c:v>5.7234166666666662</c:v>
                </c:pt>
                <c:pt idx="854">
                  <c:v>5.7245499999999998</c:v>
                </c:pt>
                <c:pt idx="855">
                  <c:v>5.725883333333333</c:v>
                </c:pt>
                <c:pt idx="856">
                  <c:v>5.7271833333333326</c:v>
                </c:pt>
                <c:pt idx="857">
                  <c:v>5.7284833333333331</c:v>
                </c:pt>
                <c:pt idx="858">
                  <c:v>5.7297833333333328</c:v>
                </c:pt>
                <c:pt idx="859">
                  <c:v>5.7310833333333333</c:v>
                </c:pt>
                <c:pt idx="860">
                  <c:v>5.7322999999999995</c:v>
                </c:pt>
                <c:pt idx="861">
                  <c:v>5.7336166666666664</c:v>
                </c:pt>
                <c:pt idx="862">
                  <c:v>5.7348999999999997</c:v>
                </c:pt>
                <c:pt idx="863">
                  <c:v>5.736183333333333</c:v>
                </c:pt>
                <c:pt idx="864">
                  <c:v>5.7374499999999999</c:v>
                </c:pt>
                <c:pt idx="865">
                  <c:v>5.73855</c:v>
                </c:pt>
                <c:pt idx="866">
                  <c:v>5.7398833333333332</c:v>
                </c:pt>
                <c:pt idx="867">
                  <c:v>5.7410833333333331</c:v>
                </c:pt>
                <c:pt idx="868">
                  <c:v>5.7421999999999995</c:v>
                </c:pt>
                <c:pt idx="869">
                  <c:v>5.7432166666666671</c:v>
                </c:pt>
                <c:pt idx="870">
                  <c:v>5.7445166666666667</c:v>
                </c:pt>
                <c:pt idx="871">
                  <c:v>5.7457000000000003</c:v>
                </c:pt>
                <c:pt idx="872">
                  <c:v>5.7468833333333329</c:v>
                </c:pt>
                <c:pt idx="873">
                  <c:v>5.7480833333333328</c:v>
                </c:pt>
                <c:pt idx="874">
                  <c:v>5.7492000000000001</c:v>
                </c:pt>
                <c:pt idx="875">
                  <c:v>5.7503333333333329</c:v>
                </c:pt>
                <c:pt idx="876">
                  <c:v>5.7514833333333337</c:v>
                </c:pt>
                <c:pt idx="877">
                  <c:v>5.7526833333333336</c:v>
                </c:pt>
                <c:pt idx="878">
                  <c:v>5.7540500000000003</c:v>
                </c:pt>
                <c:pt idx="879">
                  <c:v>5.7554499999999997</c:v>
                </c:pt>
                <c:pt idx="880">
                  <c:v>5.7567166666666667</c:v>
                </c:pt>
                <c:pt idx="881">
                  <c:v>5.7579000000000002</c:v>
                </c:pt>
                <c:pt idx="882">
                  <c:v>5.7590500000000002</c:v>
                </c:pt>
                <c:pt idx="883">
                  <c:v>5.760183333333333</c:v>
                </c:pt>
                <c:pt idx="884">
                  <c:v>5.7613333333333339</c:v>
                </c:pt>
                <c:pt idx="885">
                  <c:v>5.7624666666666666</c:v>
                </c:pt>
                <c:pt idx="886">
                  <c:v>5.7635499999999995</c:v>
                </c:pt>
                <c:pt idx="887">
                  <c:v>5.7648333333333328</c:v>
                </c:pt>
                <c:pt idx="888">
                  <c:v>5.7660666666666662</c:v>
                </c:pt>
                <c:pt idx="889">
                  <c:v>5.767266666666667</c:v>
                </c:pt>
                <c:pt idx="890">
                  <c:v>5.7684333333333333</c:v>
                </c:pt>
                <c:pt idx="891">
                  <c:v>5.7695833333333333</c:v>
                </c:pt>
                <c:pt idx="892">
                  <c:v>5.7707500000000005</c:v>
                </c:pt>
                <c:pt idx="893">
                  <c:v>5.7718833333333333</c:v>
                </c:pt>
                <c:pt idx="894">
                  <c:v>5.7728666666666673</c:v>
                </c:pt>
                <c:pt idx="895">
                  <c:v>5.7742666666666667</c:v>
                </c:pt>
                <c:pt idx="896">
                  <c:v>5.77555</c:v>
                </c:pt>
                <c:pt idx="897">
                  <c:v>5.7770166666666665</c:v>
                </c:pt>
                <c:pt idx="898">
                  <c:v>5.7785166666666665</c:v>
                </c:pt>
                <c:pt idx="899">
                  <c:v>5.78</c:v>
                </c:pt>
                <c:pt idx="900">
                  <c:v>5.7814500000000004</c:v>
                </c:pt>
                <c:pt idx="901">
                  <c:v>5.7829333333333333</c:v>
                </c:pt>
                <c:pt idx="902">
                  <c:v>5.7842166666666666</c:v>
                </c:pt>
                <c:pt idx="903">
                  <c:v>5.7855499999999997</c:v>
                </c:pt>
                <c:pt idx="904">
                  <c:v>5.7875499999999995</c:v>
                </c:pt>
                <c:pt idx="905">
                  <c:v>5.7898500000000004</c:v>
                </c:pt>
                <c:pt idx="906">
                  <c:v>5.7920500000000006</c:v>
                </c:pt>
                <c:pt idx="907">
                  <c:v>5.7939999999999996</c:v>
                </c:pt>
                <c:pt idx="908">
                  <c:v>5.7955333333333341</c:v>
                </c:pt>
                <c:pt idx="909">
                  <c:v>5.7969166666666663</c:v>
                </c:pt>
                <c:pt idx="910">
                  <c:v>5.7982166666666659</c:v>
                </c:pt>
                <c:pt idx="911">
                  <c:v>5.7998166666666666</c:v>
                </c:pt>
                <c:pt idx="912">
                  <c:v>5.80105</c:v>
                </c:pt>
                <c:pt idx="913">
                  <c:v>5.8022166666666664</c:v>
                </c:pt>
                <c:pt idx="914">
                  <c:v>5.8036500000000002</c:v>
                </c:pt>
                <c:pt idx="915">
                  <c:v>5.8049166666666672</c:v>
                </c:pt>
                <c:pt idx="916">
                  <c:v>5.8061333333333334</c:v>
                </c:pt>
                <c:pt idx="917">
                  <c:v>5.8073499999999996</c:v>
                </c:pt>
                <c:pt idx="918">
                  <c:v>5.8086000000000002</c:v>
                </c:pt>
                <c:pt idx="919">
                  <c:v>5.80985</c:v>
                </c:pt>
                <c:pt idx="920">
                  <c:v>5.8111499999999996</c:v>
                </c:pt>
                <c:pt idx="921">
                  <c:v>5.8124500000000001</c:v>
                </c:pt>
                <c:pt idx="922">
                  <c:v>5.8140499999999999</c:v>
                </c:pt>
                <c:pt idx="923">
                  <c:v>5.8158833333333328</c:v>
                </c:pt>
                <c:pt idx="924">
                  <c:v>5.8176833333333331</c:v>
                </c:pt>
                <c:pt idx="925">
                  <c:v>5.8193333333333337</c:v>
                </c:pt>
                <c:pt idx="926">
                  <c:v>5.8205499999999999</c:v>
                </c:pt>
                <c:pt idx="927">
                  <c:v>5.8218833333333331</c:v>
                </c:pt>
                <c:pt idx="928">
                  <c:v>5.8232166666666663</c:v>
                </c:pt>
                <c:pt idx="929">
                  <c:v>5.8246333333333338</c:v>
                </c:pt>
                <c:pt idx="930">
                  <c:v>5.8257166666666667</c:v>
                </c:pt>
                <c:pt idx="931">
                  <c:v>5.8270999999999997</c:v>
                </c:pt>
                <c:pt idx="932">
                  <c:v>5.8282166666666662</c:v>
                </c:pt>
                <c:pt idx="933">
                  <c:v>5.829533333333333</c:v>
                </c:pt>
                <c:pt idx="934">
                  <c:v>5.8308</c:v>
                </c:pt>
                <c:pt idx="935">
                  <c:v>5.8320666666666661</c:v>
                </c:pt>
                <c:pt idx="936">
                  <c:v>5.8332999999999995</c:v>
                </c:pt>
                <c:pt idx="937">
                  <c:v>5.8346</c:v>
                </c:pt>
                <c:pt idx="938">
                  <c:v>5.8358833333333333</c:v>
                </c:pt>
                <c:pt idx="939">
                  <c:v>5.8372833333333336</c:v>
                </c:pt>
                <c:pt idx="940">
                  <c:v>5.8385333333333334</c:v>
                </c:pt>
                <c:pt idx="941">
                  <c:v>5.8397833333333331</c:v>
                </c:pt>
                <c:pt idx="942">
                  <c:v>5.8410500000000001</c:v>
                </c:pt>
                <c:pt idx="943">
                  <c:v>5.8423833333333333</c:v>
                </c:pt>
                <c:pt idx="944">
                  <c:v>5.8438833333333333</c:v>
                </c:pt>
                <c:pt idx="945">
                  <c:v>5.8455333333333339</c:v>
                </c:pt>
                <c:pt idx="946">
                  <c:v>5.8472499999999998</c:v>
                </c:pt>
                <c:pt idx="947">
                  <c:v>5.8488833333333332</c:v>
                </c:pt>
                <c:pt idx="948">
                  <c:v>5.8507333333333333</c:v>
                </c:pt>
                <c:pt idx="949">
                  <c:v>5.8526833333333332</c:v>
                </c:pt>
                <c:pt idx="950">
                  <c:v>5.8555666666666664</c:v>
                </c:pt>
                <c:pt idx="951">
                  <c:v>5.8574333333333337</c:v>
                </c:pt>
                <c:pt idx="952">
                  <c:v>5.8592166666666667</c:v>
                </c:pt>
                <c:pt idx="953">
                  <c:v>5.8608833333333337</c:v>
                </c:pt>
                <c:pt idx="954">
                  <c:v>5.8628833333333334</c:v>
                </c:pt>
                <c:pt idx="955">
                  <c:v>5.8645499999999995</c:v>
                </c:pt>
                <c:pt idx="956">
                  <c:v>5.8662166666666673</c:v>
                </c:pt>
                <c:pt idx="957">
                  <c:v>5.8678833333333333</c:v>
                </c:pt>
                <c:pt idx="958">
                  <c:v>5.8696166666666674</c:v>
                </c:pt>
                <c:pt idx="959">
                  <c:v>5.8712166666666672</c:v>
                </c:pt>
                <c:pt idx="960">
                  <c:v>5.8729000000000005</c:v>
                </c:pt>
                <c:pt idx="961">
                  <c:v>5.8745500000000002</c:v>
                </c:pt>
                <c:pt idx="962">
                  <c:v>5.8761999999999999</c:v>
                </c:pt>
                <c:pt idx="963">
                  <c:v>5.8777999999999997</c:v>
                </c:pt>
                <c:pt idx="964">
                  <c:v>5.8795500000000001</c:v>
                </c:pt>
                <c:pt idx="965">
                  <c:v>5.8815166666666672</c:v>
                </c:pt>
                <c:pt idx="966">
                  <c:v>5.8832166666666668</c:v>
                </c:pt>
                <c:pt idx="967">
                  <c:v>5.8849333333333336</c:v>
                </c:pt>
                <c:pt idx="968">
                  <c:v>5.8865499999999997</c:v>
                </c:pt>
                <c:pt idx="969">
                  <c:v>5.8882666666666665</c:v>
                </c:pt>
                <c:pt idx="970">
                  <c:v>5.8897166666666667</c:v>
                </c:pt>
                <c:pt idx="971">
                  <c:v>5.8915166666666661</c:v>
                </c:pt>
                <c:pt idx="972">
                  <c:v>5.8928833333333328</c:v>
                </c:pt>
                <c:pt idx="973">
                  <c:v>5.8945333333333334</c:v>
                </c:pt>
                <c:pt idx="974">
                  <c:v>5.8958833333333329</c:v>
                </c:pt>
                <c:pt idx="975">
                  <c:v>5.897216666666667</c:v>
                </c:pt>
                <c:pt idx="976">
                  <c:v>5.898533333333333</c:v>
                </c:pt>
                <c:pt idx="977">
                  <c:v>5.8998499999999998</c:v>
                </c:pt>
                <c:pt idx="978">
                  <c:v>5.9008833333333337</c:v>
                </c:pt>
                <c:pt idx="979">
                  <c:v>5.902216666666666</c:v>
                </c:pt>
                <c:pt idx="980">
                  <c:v>5.9035500000000001</c:v>
                </c:pt>
                <c:pt idx="981">
                  <c:v>5.9045500000000004</c:v>
                </c:pt>
                <c:pt idx="982">
                  <c:v>5.9060166666666669</c:v>
                </c:pt>
                <c:pt idx="983">
                  <c:v>5.9074833333333334</c:v>
                </c:pt>
                <c:pt idx="984">
                  <c:v>5.9088833333333337</c:v>
                </c:pt>
                <c:pt idx="985">
                  <c:v>5.9105499999999997</c:v>
                </c:pt>
                <c:pt idx="986">
                  <c:v>5.9122166666666667</c:v>
                </c:pt>
                <c:pt idx="987">
                  <c:v>5.9138833333333336</c:v>
                </c:pt>
                <c:pt idx="988">
                  <c:v>5.9155499999999996</c:v>
                </c:pt>
                <c:pt idx="989">
                  <c:v>5.9172166666666666</c:v>
                </c:pt>
                <c:pt idx="990">
                  <c:v>5.9188833333333326</c:v>
                </c:pt>
                <c:pt idx="991">
                  <c:v>5.9205500000000004</c:v>
                </c:pt>
                <c:pt idx="992">
                  <c:v>5.9223499999999998</c:v>
                </c:pt>
                <c:pt idx="993">
                  <c:v>5.924033333333333</c:v>
                </c:pt>
                <c:pt idx="994">
                  <c:v>5.9258666666666668</c:v>
                </c:pt>
                <c:pt idx="995">
                  <c:v>5.9278833333333329</c:v>
                </c:pt>
                <c:pt idx="996">
                  <c:v>5.9297500000000003</c:v>
                </c:pt>
                <c:pt idx="997">
                  <c:v>5.931633333333334</c:v>
                </c:pt>
                <c:pt idx="998">
                  <c:v>5.9332166666666666</c:v>
                </c:pt>
                <c:pt idx="999">
                  <c:v>5.9350500000000004</c:v>
                </c:pt>
                <c:pt idx="1000">
                  <c:v>5.9367166666666664</c:v>
                </c:pt>
                <c:pt idx="1001">
                  <c:v>5.9385500000000002</c:v>
                </c:pt>
                <c:pt idx="1002">
                  <c:v>5.9401999999999999</c:v>
                </c:pt>
                <c:pt idx="1003">
                  <c:v>5.9421999999999997</c:v>
                </c:pt>
                <c:pt idx="1004">
                  <c:v>5.9435500000000001</c:v>
                </c:pt>
                <c:pt idx="1005">
                  <c:v>5.945216666666667</c:v>
                </c:pt>
                <c:pt idx="1006">
                  <c:v>5.9465500000000002</c:v>
                </c:pt>
                <c:pt idx="1007">
                  <c:v>5.9480666666666666</c:v>
                </c:pt>
                <c:pt idx="1008">
                  <c:v>5.9495500000000003</c:v>
                </c:pt>
                <c:pt idx="1009">
                  <c:v>5.9510499999999995</c:v>
                </c:pt>
                <c:pt idx="1010">
                  <c:v>5.9525166666666669</c:v>
                </c:pt>
                <c:pt idx="1011">
                  <c:v>5.9539999999999997</c:v>
                </c:pt>
                <c:pt idx="1012">
                  <c:v>5.9554666666666662</c:v>
                </c:pt>
                <c:pt idx="1013">
                  <c:v>5.9570333333333334</c:v>
                </c:pt>
                <c:pt idx="1014">
                  <c:v>5.9584999999999999</c:v>
                </c:pt>
                <c:pt idx="1015">
                  <c:v>5.9599500000000001</c:v>
                </c:pt>
                <c:pt idx="1016">
                  <c:v>5.9614833333333337</c:v>
                </c:pt>
                <c:pt idx="1017">
                  <c:v>5.9629166666666666</c:v>
                </c:pt>
                <c:pt idx="1018">
                  <c:v>5.9643666666666668</c:v>
                </c:pt>
                <c:pt idx="1019">
                  <c:v>5.9658666666666669</c:v>
                </c:pt>
                <c:pt idx="1020">
                  <c:v>5.967366666666666</c:v>
                </c:pt>
                <c:pt idx="1021">
                  <c:v>5.9688833333333333</c:v>
                </c:pt>
                <c:pt idx="1022">
                  <c:v>5.9703833333333334</c:v>
                </c:pt>
                <c:pt idx="1023">
                  <c:v>5.9719000000000007</c:v>
                </c:pt>
                <c:pt idx="1024">
                  <c:v>5.9735000000000005</c:v>
                </c:pt>
                <c:pt idx="1025">
                  <c:v>5.97525</c:v>
                </c:pt>
                <c:pt idx="1026">
                  <c:v>5.9768999999999997</c:v>
                </c:pt>
                <c:pt idx="1027">
                  <c:v>5.9782166666666665</c:v>
                </c:pt>
                <c:pt idx="1028">
                  <c:v>5.9798999999999998</c:v>
                </c:pt>
                <c:pt idx="1029">
                  <c:v>5.9813333333333336</c:v>
                </c:pt>
                <c:pt idx="1030">
                  <c:v>5.9827833333333329</c:v>
                </c:pt>
                <c:pt idx="1031">
                  <c:v>5.9841666666666669</c:v>
                </c:pt>
                <c:pt idx="1032">
                  <c:v>5.9853833333333331</c:v>
                </c:pt>
                <c:pt idx="1033">
                  <c:v>5.9870000000000001</c:v>
                </c:pt>
                <c:pt idx="1034">
                  <c:v>5.9884166666666667</c:v>
                </c:pt>
                <c:pt idx="1035">
                  <c:v>5.9898833333333332</c:v>
                </c:pt>
                <c:pt idx="1036">
                  <c:v>5.9911666666666674</c:v>
                </c:pt>
                <c:pt idx="1037">
                  <c:v>5.9921999999999995</c:v>
                </c:pt>
                <c:pt idx="1038">
                  <c:v>5.9935166666666664</c:v>
                </c:pt>
                <c:pt idx="1039">
                  <c:v>5.9946999999999999</c:v>
                </c:pt>
                <c:pt idx="1040">
                  <c:v>5.995916666666667</c:v>
                </c:pt>
                <c:pt idx="1041">
                  <c:v>5.9971333333333332</c:v>
                </c:pt>
                <c:pt idx="1042">
                  <c:v>5.9983666666666666</c:v>
                </c:pt>
                <c:pt idx="1043">
                  <c:v>5.9999000000000002</c:v>
                </c:pt>
                <c:pt idx="1044">
                  <c:v>6.0017666666666667</c:v>
                </c:pt>
                <c:pt idx="1045">
                  <c:v>6.0035500000000006</c:v>
                </c:pt>
                <c:pt idx="1046">
                  <c:v>6.0054833333333333</c:v>
                </c:pt>
                <c:pt idx="1047">
                  <c:v>6.0073333333333334</c:v>
                </c:pt>
                <c:pt idx="1048">
                  <c:v>6.0091166666666673</c:v>
                </c:pt>
                <c:pt idx="1049">
                  <c:v>6.0108333333333333</c:v>
                </c:pt>
                <c:pt idx="1050">
                  <c:v>6.0125166666666665</c:v>
                </c:pt>
                <c:pt idx="1051">
                  <c:v>6.014216666666667</c:v>
                </c:pt>
                <c:pt idx="1052">
                  <c:v>6.0160166666666672</c:v>
                </c:pt>
                <c:pt idx="1053">
                  <c:v>6.017783333333333</c:v>
                </c:pt>
                <c:pt idx="1054">
                  <c:v>6.0192166666666669</c:v>
                </c:pt>
                <c:pt idx="1055">
                  <c:v>6.0208833333333329</c:v>
                </c:pt>
                <c:pt idx="1056">
                  <c:v>6.0227500000000003</c:v>
                </c:pt>
                <c:pt idx="1057">
                  <c:v>6.0250833333333329</c:v>
                </c:pt>
                <c:pt idx="1058">
                  <c:v>6.026816666666666</c:v>
                </c:pt>
                <c:pt idx="1059">
                  <c:v>6.0285166666666665</c:v>
                </c:pt>
                <c:pt idx="1060">
                  <c:v>6.0303500000000003</c:v>
                </c:pt>
                <c:pt idx="1061">
                  <c:v>6.0322500000000003</c:v>
                </c:pt>
                <c:pt idx="1062">
                  <c:v>6.034183333333333</c:v>
                </c:pt>
                <c:pt idx="1063">
                  <c:v>6.0364666666666666</c:v>
                </c:pt>
                <c:pt idx="1064">
                  <c:v>6.0383333333333331</c:v>
                </c:pt>
                <c:pt idx="1065">
                  <c:v>6.040283333333333</c:v>
                </c:pt>
                <c:pt idx="1066">
                  <c:v>6.042133333333334</c:v>
                </c:pt>
                <c:pt idx="1067">
                  <c:v>6.0438833333333326</c:v>
                </c:pt>
                <c:pt idx="1068">
                  <c:v>6.0458333333333334</c:v>
                </c:pt>
                <c:pt idx="1069">
                  <c:v>6.0475166666666667</c:v>
                </c:pt>
                <c:pt idx="1070">
                  <c:v>6.0491833333333336</c:v>
                </c:pt>
                <c:pt idx="1071">
                  <c:v>6.0508499999999996</c:v>
                </c:pt>
                <c:pt idx="1072">
                  <c:v>6.0522166666666664</c:v>
                </c:pt>
                <c:pt idx="1073">
                  <c:v>6.0536666666666674</c:v>
                </c:pt>
                <c:pt idx="1074">
                  <c:v>6.0548833333333336</c:v>
                </c:pt>
                <c:pt idx="1075">
                  <c:v>6.0562166666666668</c:v>
                </c:pt>
                <c:pt idx="1076">
                  <c:v>6.0575833333333327</c:v>
                </c:pt>
                <c:pt idx="1077">
                  <c:v>6.0588999999999995</c:v>
                </c:pt>
                <c:pt idx="1078">
                  <c:v>6.0598833333333335</c:v>
                </c:pt>
                <c:pt idx="1079">
                  <c:v>6.0612166666666667</c:v>
                </c:pt>
                <c:pt idx="1080">
                  <c:v>6.0627000000000004</c:v>
                </c:pt>
                <c:pt idx="1081">
                  <c:v>6.0640333333333327</c:v>
                </c:pt>
                <c:pt idx="1082">
                  <c:v>6.0652166666666671</c:v>
                </c:pt>
                <c:pt idx="1083">
                  <c:v>6.0666333333333329</c:v>
                </c:pt>
                <c:pt idx="1084">
                  <c:v>6.0681500000000002</c:v>
                </c:pt>
                <c:pt idx="1085">
                  <c:v>6.0699333333333341</c:v>
                </c:pt>
                <c:pt idx="1086">
                  <c:v>6.07165</c:v>
                </c:pt>
                <c:pt idx="1087">
                  <c:v>6.0737166666666669</c:v>
                </c:pt>
                <c:pt idx="1088">
                  <c:v>6.0755666666666661</c:v>
                </c:pt>
                <c:pt idx="1089">
                  <c:v>6.0773166666666665</c:v>
                </c:pt>
                <c:pt idx="1090">
                  <c:v>6.0790333333333333</c:v>
                </c:pt>
                <c:pt idx="1091">
                  <c:v>6.0808833333333334</c:v>
                </c:pt>
                <c:pt idx="1092">
                  <c:v>6.0831</c:v>
                </c:pt>
                <c:pt idx="1093">
                  <c:v>6.085116666666667</c:v>
                </c:pt>
                <c:pt idx="1094">
                  <c:v>6.0868833333333336</c:v>
                </c:pt>
                <c:pt idx="1095">
                  <c:v>6.0888166666666672</c:v>
                </c:pt>
                <c:pt idx="1096">
                  <c:v>6.090533333333334</c:v>
                </c:pt>
                <c:pt idx="1097">
                  <c:v>6.0922166666666673</c:v>
                </c:pt>
                <c:pt idx="1098">
                  <c:v>6.0942333333333334</c:v>
                </c:pt>
                <c:pt idx="1099">
                  <c:v>6.0959166666666667</c:v>
                </c:pt>
                <c:pt idx="1100">
                  <c:v>6.0975166666666665</c:v>
                </c:pt>
                <c:pt idx="1101">
                  <c:v>6.0991333333333326</c:v>
                </c:pt>
                <c:pt idx="1102">
                  <c:v>6.1007333333333333</c:v>
                </c:pt>
                <c:pt idx="1103">
                  <c:v>6.1025333333333327</c:v>
                </c:pt>
                <c:pt idx="1104">
                  <c:v>6.1043500000000002</c:v>
                </c:pt>
                <c:pt idx="1105">
                  <c:v>6.1060999999999996</c:v>
                </c:pt>
                <c:pt idx="1106">
                  <c:v>6.1076500000000005</c:v>
                </c:pt>
                <c:pt idx="1107">
                  <c:v>6.1090499999999999</c:v>
                </c:pt>
                <c:pt idx="1108">
                  <c:v>6.1105666666666671</c:v>
                </c:pt>
                <c:pt idx="1109">
                  <c:v>6.111883333333334</c:v>
                </c:pt>
                <c:pt idx="1110">
                  <c:v>6.1133999999999995</c:v>
                </c:pt>
                <c:pt idx="1111">
                  <c:v>6.1148500000000006</c:v>
                </c:pt>
                <c:pt idx="1112">
                  <c:v>6.1163499999999997</c:v>
                </c:pt>
                <c:pt idx="1113">
                  <c:v>6.1175499999999996</c:v>
                </c:pt>
                <c:pt idx="1114">
                  <c:v>6.1191833333333339</c:v>
                </c:pt>
                <c:pt idx="1115">
                  <c:v>6.1205833333333333</c:v>
                </c:pt>
                <c:pt idx="1116">
                  <c:v>6.1221000000000005</c:v>
                </c:pt>
                <c:pt idx="1117">
                  <c:v>6.1235499999999998</c:v>
                </c:pt>
                <c:pt idx="1118">
                  <c:v>6.1250999999999998</c:v>
                </c:pt>
                <c:pt idx="1119">
                  <c:v>6.1265666666666663</c:v>
                </c:pt>
                <c:pt idx="1120">
                  <c:v>6.1280000000000001</c:v>
                </c:pt>
                <c:pt idx="1121">
                  <c:v>6.1294000000000004</c:v>
                </c:pt>
                <c:pt idx="1122">
                  <c:v>6.1308499999999997</c:v>
                </c:pt>
                <c:pt idx="1123">
                  <c:v>6.1323166666666671</c:v>
                </c:pt>
                <c:pt idx="1124">
                  <c:v>6.13375</c:v>
                </c:pt>
                <c:pt idx="1125">
                  <c:v>6.1352000000000002</c:v>
                </c:pt>
                <c:pt idx="1126">
                  <c:v>6.1365499999999997</c:v>
                </c:pt>
                <c:pt idx="1127">
                  <c:v>6.1380833333333333</c:v>
                </c:pt>
                <c:pt idx="1128">
                  <c:v>6.1396166666666669</c:v>
                </c:pt>
                <c:pt idx="1129">
                  <c:v>6.1412166666666668</c:v>
                </c:pt>
                <c:pt idx="1130">
                  <c:v>6.14255</c:v>
                </c:pt>
                <c:pt idx="1131">
                  <c:v>6.1442166666666669</c:v>
                </c:pt>
                <c:pt idx="1132">
                  <c:v>6.1456833333333334</c:v>
                </c:pt>
                <c:pt idx="1133">
                  <c:v>6.1468833333333333</c:v>
                </c:pt>
                <c:pt idx="1134">
                  <c:v>6.1485500000000002</c:v>
                </c:pt>
                <c:pt idx="1135">
                  <c:v>6.15</c:v>
                </c:pt>
                <c:pt idx="1136">
                  <c:v>6.1512666666666673</c:v>
                </c:pt>
                <c:pt idx="1137">
                  <c:v>6.1524833333333335</c:v>
                </c:pt>
                <c:pt idx="1138">
                  <c:v>6.1536666666666671</c:v>
                </c:pt>
                <c:pt idx="1139">
                  <c:v>6.154866666666666</c:v>
                </c:pt>
                <c:pt idx="1140">
                  <c:v>6.1560333333333341</c:v>
                </c:pt>
                <c:pt idx="1141">
                  <c:v>6.1572833333333339</c:v>
                </c:pt>
                <c:pt idx="1142">
                  <c:v>6.1585166666666673</c:v>
                </c:pt>
                <c:pt idx="1143">
                  <c:v>6.1597499999999998</c:v>
                </c:pt>
                <c:pt idx="1144">
                  <c:v>6.2298</c:v>
                </c:pt>
                <c:pt idx="1145">
                  <c:v>6.2311833333333331</c:v>
                </c:pt>
                <c:pt idx="1146">
                  <c:v>6.2326333333333341</c:v>
                </c:pt>
                <c:pt idx="1147">
                  <c:v>6.2345499999999996</c:v>
                </c:pt>
                <c:pt idx="1148">
                  <c:v>6.2364166666666669</c:v>
                </c:pt>
                <c:pt idx="1149">
                  <c:v>6.2382499999999999</c:v>
                </c:pt>
                <c:pt idx="1150">
                  <c:v>6.2398333333333333</c:v>
                </c:pt>
                <c:pt idx="1151">
                  <c:v>6.2410500000000004</c:v>
                </c:pt>
                <c:pt idx="1152">
                  <c:v>6.242516666666666</c:v>
                </c:pt>
                <c:pt idx="1153">
                  <c:v>6.2438499999999992</c:v>
                </c:pt>
                <c:pt idx="1154">
                  <c:v>6.2451666666666661</c:v>
                </c:pt>
                <c:pt idx="1155">
                  <c:v>6.2465000000000002</c:v>
                </c:pt>
                <c:pt idx="1156">
                  <c:v>6.247816666666667</c:v>
                </c:pt>
                <c:pt idx="1157">
                  <c:v>6.24925</c:v>
                </c:pt>
                <c:pt idx="1158">
                  <c:v>6.2506333333333339</c:v>
                </c:pt>
                <c:pt idx="1159">
                  <c:v>6.2519833333333334</c:v>
                </c:pt>
                <c:pt idx="1160">
                  <c:v>6.2534000000000001</c:v>
                </c:pt>
                <c:pt idx="1161">
                  <c:v>6.2547833333333331</c:v>
                </c:pt>
                <c:pt idx="1162">
                  <c:v>6.2561333333333335</c:v>
                </c:pt>
                <c:pt idx="1163">
                  <c:v>6.2575333333333329</c:v>
                </c:pt>
                <c:pt idx="1164">
                  <c:v>6.2588666666666661</c:v>
                </c:pt>
                <c:pt idx="1165">
                  <c:v>6.2602500000000001</c:v>
                </c:pt>
                <c:pt idx="1166">
                  <c:v>6.2616333333333332</c:v>
                </c:pt>
                <c:pt idx="1167">
                  <c:v>6.2630166666666671</c:v>
                </c:pt>
                <c:pt idx="1168">
                  <c:v>6.2644166666666665</c:v>
                </c:pt>
                <c:pt idx="1169">
                  <c:v>6.2658333333333331</c:v>
                </c:pt>
                <c:pt idx="1170">
                  <c:v>6.2672166666666671</c:v>
                </c:pt>
                <c:pt idx="1171">
                  <c:v>6.2687166666666663</c:v>
                </c:pt>
                <c:pt idx="1172">
                  <c:v>6.2701000000000002</c:v>
                </c:pt>
                <c:pt idx="1173">
                  <c:v>6.271466666666667</c:v>
                </c:pt>
                <c:pt idx="1174">
                  <c:v>6.2728166666666674</c:v>
                </c:pt>
                <c:pt idx="1175">
                  <c:v>6.2741999999999996</c:v>
                </c:pt>
                <c:pt idx="1176">
                  <c:v>6.2758833333333337</c:v>
                </c:pt>
                <c:pt idx="1177">
                  <c:v>6.2771999999999997</c:v>
                </c:pt>
                <c:pt idx="1178">
                  <c:v>6.2785500000000001</c:v>
                </c:pt>
                <c:pt idx="1179">
                  <c:v>6.2798999999999996</c:v>
                </c:pt>
                <c:pt idx="1180">
                  <c:v>6.2812666666666663</c:v>
                </c:pt>
                <c:pt idx="1181">
                  <c:v>6.2826500000000003</c:v>
                </c:pt>
                <c:pt idx="1182">
                  <c:v>6.2840333333333325</c:v>
                </c:pt>
                <c:pt idx="1183">
                  <c:v>6.2859833333333333</c:v>
                </c:pt>
                <c:pt idx="1184">
                  <c:v>6.2875499999999995</c:v>
                </c:pt>
                <c:pt idx="1185">
                  <c:v>6.2889999999999997</c:v>
                </c:pt>
                <c:pt idx="1186">
                  <c:v>6.2904333333333335</c:v>
                </c:pt>
                <c:pt idx="1187">
                  <c:v>6.2917499999999995</c:v>
                </c:pt>
                <c:pt idx="1188">
                  <c:v>6.2930833333333327</c:v>
                </c:pt>
                <c:pt idx="1189">
                  <c:v>6.2945666666666664</c:v>
                </c:pt>
                <c:pt idx="1190">
                  <c:v>6.2959500000000004</c:v>
                </c:pt>
                <c:pt idx="1191">
                  <c:v>6.2972166666666674</c:v>
                </c:pt>
                <c:pt idx="1192">
                  <c:v>6.2985500000000005</c:v>
                </c:pt>
                <c:pt idx="1193">
                  <c:v>6.3000666666666669</c:v>
                </c:pt>
                <c:pt idx="1194">
                  <c:v>6.3014166666666664</c:v>
                </c:pt>
                <c:pt idx="1195">
                  <c:v>6.3025333333333329</c:v>
                </c:pt>
                <c:pt idx="1196">
                  <c:v>6.3038833333333333</c:v>
                </c:pt>
                <c:pt idx="1197">
                  <c:v>6.3054499999999996</c:v>
                </c:pt>
                <c:pt idx="1198">
                  <c:v>6.3068333333333335</c:v>
                </c:pt>
                <c:pt idx="1199">
                  <c:v>6.3082333333333338</c:v>
                </c:pt>
                <c:pt idx="1200">
                  <c:v>6.3095833333333333</c:v>
                </c:pt>
                <c:pt idx="1201">
                  <c:v>6.3114999999999997</c:v>
                </c:pt>
                <c:pt idx="1202">
                  <c:v>6.3128833333333336</c:v>
                </c:pt>
                <c:pt idx="1203">
                  <c:v>6.3145166666666661</c:v>
                </c:pt>
                <c:pt idx="1204">
                  <c:v>6.3158833333333328</c:v>
                </c:pt>
                <c:pt idx="1205">
                  <c:v>6.3173166666666667</c:v>
                </c:pt>
                <c:pt idx="1206">
                  <c:v>6.3186166666666672</c:v>
                </c:pt>
                <c:pt idx="1207">
                  <c:v>6.3199666666666667</c:v>
                </c:pt>
                <c:pt idx="1208">
                  <c:v>6.3213333333333326</c:v>
                </c:pt>
                <c:pt idx="1209">
                  <c:v>6.3227500000000001</c:v>
                </c:pt>
                <c:pt idx="1210">
                  <c:v>6.3241833333333339</c:v>
                </c:pt>
                <c:pt idx="1211">
                  <c:v>6.3256499999999996</c:v>
                </c:pt>
                <c:pt idx="1212">
                  <c:v>6.3271333333333333</c:v>
                </c:pt>
                <c:pt idx="1213">
                  <c:v>6.3286166666666661</c:v>
                </c:pt>
                <c:pt idx="1214">
                  <c:v>6.3301166666666671</c:v>
                </c:pt>
                <c:pt idx="1215">
                  <c:v>6.3316166666666662</c:v>
                </c:pt>
                <c:pt idx="1216">
                  <c:v>6.3331666666666671</c:v>
                </c:pt>
                <c:pt idx="1217">
                  <c:v>6.3346833333333334</c:v>
                </c:pt>
                <c:pt idx="1218">
                  <c:v>6.3361499999999999</c:v>
                </c:pt>
                <c:pt idx="1219">
                  <c:v>6.3375499999999994</c:v>
                </c:pt>
                <c:pt idx="1220">
                  <c:v>6.3390333333333331</c:v>
                </c:pt>
                <c:pt idx="1221">
                  <c:v>6.340533333333334</c:v>
                </c:pt>
                <c:pt idx="1222">
                  <c:v>6.3420666666666667</c:v>
                </c:pt>
                <c:pt idx="1223">
                  <c:v>6.3435333333333341</c:v>
                </c:pt>
                <c:pt idx="1224">
                  <c:v>6.3450333333333333</c:v>
                </c:pt>
                <c:pt idx="1225">
                  <c:v>6.346516666666667</c:v>
                </c:pt>
                <c:pt idx="1226">
                  <c:v>6.3480166666666662</c:v>
                </c:pt>
                <c:pt idx="1227">
                  <c:v>6.3495999999999997</c:v>
                </c:pt>
                <c:pt idx="1228">
                  <c:v>6.3512166666666667</c:v>
                </c:pt>
                <c:pt idx="1229">
                  <c:v>6.3528666666666673</c:v>
                </c:pt>
                <c:pt idx="1230">
                  <c:v>6.3544833333333335</c:v>
                </c:pt>
                <c:pt idx="1231">
                  <c:v>6.3561333333333332</c:v>
                </c:pt>
                <c:pt idx="1232">
                  <c:v>6.3576833333333331</c:v>
                </c:pt>
                <c:pt idx="1233">
                  <c:v>6.3588833333333339</c:v>
                </c:pt>
                <c:pt idx="1234">
                  <c:v>6.3606333333333334</c:v>
                </c:pt>
                <c:pt idx="1235">
                  <c:v>6.3622333333333332</c:v>
                </c:pt>
                <c:pt idx="1236">
                  <c:v>6.3636166666666671</c:v>
                </c:pt>
                <c:pt idx="1237">
                  <c:v>6.3649999999999993</c:v>
                </c:pt>
                <c:pt idx="1238">
                  <c:v>6.3662666666666663</c:v>
                </c:pt>
                <c:pt idx="1239">
                  <c:v>6.3675000000000006</c:v>
                </c:pt>
                <c:pt idx="1240">
                  <c:v>6.3685499999999999</c:v>
                </c:pt>
                <c:pt idx="1241">
                  <c:v>6.37</c:v>
                </c:pt>
                <c:pt idx="1242">
                  <c:v>6.3712166666666672</c:v>
                </c:pt>
                <c:pt idx="1243">
                  <c:v>6.3725333333333332</c:v>
                </c:pt>
                <c:pt idx="1244">
                  <c:v>6.3737666666666666</c:v>
                </c:pt>
                <c:pt idx="1245">
                  <c:v>6.374883333333333</c:v>
                </c:pt>
                <c:pt idx="1246">
                  <c:v>6.3762166666666662</c:v>
                </c:pt>
                <c:pt idx="1247">
                  <c:v>6.3773833333333325</c:v>
                </c:pt>
                <c:pt idx="1248">
                  <c:v>6.3787833333333328</c:v>
                </c:pt>
                <c:pt idx="1249">
                  <c:v>6.3800833333333333</c:v>
                </c:pt>
                <c:pt idx="1250">
                  <c:v>6.3814166666666665</c:v>
                </c:pt>
                <c:pt idx="1251">
                  <c:v>6.3827499999999997</c:v>
                </c:pt>
                <c:pt idx="1252">
                  <c:v>6.3840500000000002</c:v>
                </c:pt>
                <c:pt idx="1253">
                  <c:v>6.3853666666666671</c:v>
                </c:pt>
                <c:pt idx="1254">
                  <c:v>6.3866166666666668</c:v>
                </c:pt>
                <c:pt idx="1255">
                  <c:v>6.3879166666666665</c:v>
                </c:pt>
                <c:pt idx="1256">
                  <c:v>6.3892333333333333</c:v>
                </c:pt>
                <c:pt idx="1257">
                  <c:v>6.3905166666666666</c:v>
                </c:pt>
                <c:pt idx="1258">
                  <c:v>6.3917833333333336</c:v>
                </c:pt>
                <c:pt idx="1259">
                  <c:v>6.3929833333333335</c:v>
                </c:pt>
                <c:pt idx="1260">
                  <c:v>6.3943500000000002</c:v>
                </c:pt>
                <c:pt idx="1261">
                  <c:v>6.3955500000000001</c:v>
                </c:pt>
                <c:pt idx="1262">
                  <c:v>6.3968833333333333</c:v>
                </c:pt>
                <c:pt idx="1263">
                  <c:v>6.3982166666666664</c:v>
                </c:pt>
                <c:pt idx="1264">
                  <c:v>6.3995333333333333</c:v>
                </c:pt>
                <c:pt idx="1265">
                  <c:v>6.40055</c:v>
                </c:pt>
                <c:pt idx="1266">
                  <c:v>6.4020333333333337</c:v>
                </c:pt>
                <c:pt idx="1267">
                  <c:v>6.403316666666667</c:v>
                </c:pt>
                <c:pt idx="1268">
                  <c:v>6.4046166666666666</c:v>
                </c:pt>
                <c:pt idx="1269">
                  <c:v>6.4058833333333336</c:v>
                </c:pt>
                <c:pt idx="1270">
                  <c:v>6.4073833333333328</c:v>
                </c:pt>
                <c:pt idx="1271">
                  <c:v>6.4090000000000007</c:v>
                </c:pt>
                <c:pt idx="1272">
                  <c:v>6.4104666666666663</c:v>
                </c:pt>
                <c:pt idx="1273">
                  <c:v>6.4120166666666671</c:v>
                </c:pt>
                <c:pt idx="1274">
                  <c:v>6.4133499999999994</c:v>
                </c:pt>
                <c:pt idx="1275">
                  <c:v>6.4146333333333327</c:v>
                </c:pt>
                <c:pt idx="1276">
                  <c:v>6.4159833333333331</c:v>
                </c:pt>
                <c:pt idx="1277">
                  <c:v>6.4173</c:v>
                </c:pt>
                <c:pt idx="1278">
                  <c:v>6.4186333333333332</c:v>
                </c:pt>
                <c:pt idx="1279">
                  <c:v>6.4198833333333329</c:v>
                </c:pt>
                <c:pt idx="1280">
                  <c:v>6.4212666666666669</c:v>
                </c:pt>
                <c:pt idx="1281">
                  <c:v>6.4225166666666667</c:v>
                </c:pt>
                <c:pt idx="1282">
                  <c:v>6.4235500000000005</c:v>
                </c:pt>
                <c:pt idx="1283">
                  <c:v>6.4250999999999996</c:v>
                </c:pt>
                <c:pt idx="1284">
                  <c:v>6.4264166666666664</c:v>
                </c:pt>
                <c:pt idx="1285">
                  <c:v>6.4276833333333334</c:v>
                </c:pt>
                <c:pt idx="1286">
                  <c:v>6.4290000000000003</c:v>
                </c:pt>
                <c:pt idx="1287">
                  <c:v>6.43025</c:v>
                </c:pt>
                <c:pt idx="1288">
                  <c:v>6.4314833333333334</c:v>
                </c:pt>
                <c:pt idx="1289">
                  <c:v>6.4328000000000003</c:v>
                </c:pt>
                <c:pt idx="1290">
                  <c:v>6.4340833333333336</c:v>
                </c:pt>
                <c:pt idx="1291">
                  <c:v>6.4352166666666664</c:v>
                </c:pt>
                <c:pt idx="1292">
                  <c:v>6.4365499999999995</c:v>
                </c:pt>
                <c:pt idx="1293">
                  <c:v>6.4382166666666665</c:v>
                </c:pt>
                <c:pt idx="1294">
                  <c:v>6.4398833333333325</c:v>
                </c:pt>
                <c:pt idx="1295">
                  <c:v>6.4412166666666666</c:v>
                </c:pt>
                <c:pt idx="1296">
                  <c:v>6.4426166666666669</c:v>
                </c:pt>
                <c:pt idx="1297">
                  <c:v>6.443883333333333</c:v>
                </c:pt>
                <c:pt idx="1298">
                  <c:v>6.445216666666667</c:v>
                </c:pt>
                <c:pt idx="1299">
                  <c:v>6.4465000000000003</c:v>
                </c:pt>
                <c:pt idx="1300">
                  <c:v>6.4477833333333336</c:v>
                </c:pt>
                <c:pt idx="1301">
                  <c:v>6.4488833333333329</c:v>
                </c:pt>
                <c:pt idx="1302">
                  <c:v>6.450216666666666</c:v>
                </c:pt>
                <c:pt idx="1303">
                  <c:v>6.4516333333333336</c:v>
                </c:pt>
                <c:pt idx="1304">
                  <c:v>6.4528833333333333</c:v>
                </c:pt>
                <c:pt idx="1305">
                  <c:v>6.4545500000000002</c:v>
                </c:pt>
                <c:pt idx="1306">
                  <c:v>6.4561666666666664</c:v>
                </c:pt>
                <c:pt idx="1307">
                  <c:v>6.4574999999999996</c:v>
                </c:pt>
                <c:pt idx="1308">
                  <c:v>6.4588666666666663</c:v>
                </c:pt>
                <c:pt idx="1309">
                  <c:v>6.4602000000000004</c:v>
                </c:pt>
                <c:pt idx="1310">
                  <c:v>6.4612166666666671</c:v>
                </c:pt>
                <c:pt idx="1311">
                  <c:v>6.462766666666667</c:v>
                </c:pt>
                <c:pt idx="1312">
                  <c:v>6.4638833333333334</c:v>
                </c:pt>
                <c:pt idx="1313">
                  <c:v>6.4652166666666666</c:v>
                </c:pt>
                <c:pt idx="1314">
                  <c:v>6.4665333333333335</c:v>
                </c:pt>
                <c:pt idx="1315">
                  <c:v>6.4678500000000003</c:v>
                </c:pt>
                <c:pt idx="1316">
                  <c:v>6.46915</c:v>
                </c:pt>
                <c:pt idx="1317">
                  <c:v>6.4705500000000002</c:v>
                </c:pt>
                <c:pt idx="1318">
                  <c:v>6.4722666666666671</c:v>
                </c:pt>
                <c:pt idx="1319">
                  <c:v>6.4736000000000002</c:v>
                </c:pt>
                <c:pt idx="1320">
                  <c:v>6.4748833333333335</c:v>
                </c:pt>
                <c:pt idx="1321">
                  <c:v>6.4761500000000005</c:v>
                </c:pt>
                <c:pt idx="1322">
                  <c:v>6.4774666666666674</c:v>
                </c:pt>
                <c:pt idx="1323">
                  <c:v>6.4787333333333335</c:v>
                </c:pt>
                <c:pt idx="1324">
                  <c:v>6.48</c:v>
                </c:pt>
                <c:pt idx="1325">
                  <c:v>6.4813333333333336</c:v>
                </c:pt>
                <c:pt idx="1326">
                  <c:v>6.4826333333333341</c:v>
                </c:pt>
                <c:pt idx="1327">
                  <c:v>6.4842000000000004</c:v>
                </c:pt>
                <c:pt idx="1328">
                  <c:v>6.4858500000000001</c:v>
                </c:pt>
                <c:pt idx="1329">
                  <c:v>6.487283333333334</c:v>
                </c:pt>
                <c:pt idx="1330">
                  <c:v>6.488716666666666</c:v>
                </c:pt>
                <c:pt idx="1331">
                  <c:v>6.4898833333333332</c:v>
                </c:pt>
                <c:pt idx="1332">
                  <c:v>6.4913999999999996</c:v>
                </c:pt>
                <c:pt idx="1333">
                  <c:v>6.4930666666666665</c:v>
                </c:pt>
                <c:pt idx="1334">
                  <c:v>6.4943833333333334</c:v>
                </c:pt>
                <c:pt idx="1335">
                  <c:v>6.4955499999999997</c:v>
                </c:pt>
                <c:pt idx="1336">
                  <c:v>6.4968833333333329</c:v>
                </c:pt>
                <c:pt idx="1337">
                  <c:v>6.4982166666666661</c:v>
                </c:pt>
                <c:pt idx="1338">
                  <c:v>6.4995500000000002</c:v>
                </c:pt>
                <c:pt idx="1339">
                  <c:v>6.500866666666667</c:v>
                </c:pt>
                <c:pt idx="1340">
                  <c:v>6.502183333333333</c:v>
                </c:pt>
                <c:pt idx="1341">
                  <c:v>6.5035500000000006</c:v>
                </c:pt>
                <c:pt idx="1342">
                  <c:v>6.5049666666666663</c:v>
                </c:pt>
                <c:pt idx="1343">
                  <c:v>6.506383333333333</c:v>
                </c:pt>
                <c:pt idx="1344">
                  <c:v>6.5080333333333336</c:v>
                </c:pt>
                <c:pt idx="1345">
                  <c:v>6.5093666666666667</c:v>
                </c:pt>
                <c:pt idx="1346">
                  <c:v>6.5106666666666664</c:v>
                </c:pt>
                <c:pt idx="1347">
                  <c:v>6.5119666666666669</c:v>
                </c:pt>
                <c:pt idx="1348">
                  <c:v>6.5132500000000002</c:v>
                </c:pt>
                <c:pt idx="1349">
                  <c:v>6.5145</c:v>
                </c:pt>
                <c:pt idx="1350">
                  <c:v>6.5159000000000002</c:v>
                </c:pt>
                <c:pt idx="1351">
                  <c:v>6.5170500000000002</c:v>
                </c:pt>
                <c:pt idx="1352">
                  <c:v>6.5185166666666667</c:v>
                </c:pt>
                <c:pt idx="1353">
                  <c:v>6.5197833333333337</c:v>
                </c:pt>
                <c:pt idx="1354">
                  <c:v>6.5211000000000006</c:v>
                </c:pt>
                <c:pt idx="1355">
                  <c:v>6.5224166666666674</c:v>
                </c:pt>
                <c:pt idx="1356">
                  <c:v>6.5237000000000007</c:v>
                </c:pt>
                <c:pt idx="1357">
                  <c:v>6.5250333333333339</c:v>
                </c:pt>
                <c:pt idx="1358">
                  <c:v>6.5264166666666661</c:v>
                </c:pt>
                <c:pt idx="1359">
                  <c:v>6.5277166666666666</c:v>
                </c:pt>
                <c:pt idx="1360">
                  <c:v>6.5292166666666667</c:v>
                </c:pt>
                <c:pt idx="1361">
                  <c:v>6.5306499999999996</c:v>
                </c:pt>
                <c:pt idx="1362">
                  <c:v>6.5318833333333339</c:v>
                </c:pt>
                <c:pt idx="1363">
                  <c:v>6.5332499999999998</c:v>
                </c:pt>
                <c:pt idx="1364">
                  <c:v>6.5350000000000001</c:v>
                </c:pt>
                <c:pt idx="1365">
                  <c:v>6.5371333333333332</c:v>
                </c:pt>
                <c:pt idx="1366">
                  <c:v>6.5392166666666665</c:v>
                </c:pt>
                <c:pt idx="1367">
                  <c:v>6.5417166666666668</c:v>
                </c:pt>
                <c:pt idx="1368">
                  <c:v>6.5435666666666661</c:v>
                </c:pt>
                <c:pt idx="1369">
                  <c:v>6.5461</c:v>
                </c:pt>
                <c:pt idx="1370">
                  <c:v>6.5482499999999995</c:v>
                </c:pt>
                <c:pt idx="1371">
                  <c:v>6.5505500000000003</c:v>
                </c:pt>
                <c:pt idx="1372">
                  <c:v>6.5522166666666664</c:v>
                </c:pt>
                <c:pt idx="1373">
                  <c:v>6.5540500000000002</c:v>
                </c:pt>
                <c:pt idx="1374">
                  <c:v>6.5559833333333328</c:v>
                </c:pt>
                <c:pt idx="1375">
                  <c:v>6.5577166666666669</c:v>
                </c:pt>
                <c:pt idx="1376">
                  <c:v>6.55945</c:v>
                </c:pt>
                <c:pt idx="1377">
                  <c:v>6.56135</c:v>
                </c:pt>
                <c:pt idx="1378">
                  <c:v>6.5638666666666667</c:v>
                </c:pt>
                <c:pt idx="1379">
                  <c:v>6.5652166666666671</c:v>
                </c:pt>
                <c:pt idx="1380">
                  <c:v>6.5663833333333335</c:v>
                </c:pt>
                <c:pt idx="1381">
                  <c:v>6.5678833333333326</c:v>
                </c:pt>
                <c:pt idx="1382">
                  <c:v>6.5695000000000006</c:v>
                </c:pt>
                <c:pt idx="1383">
                  <c:v>6.5712999999999999</c:v>
                </c:pt>
                <c:pt idx="1384">
                  <c:v>6.5729999999999995</c:v>
                </c:pt>
                <c:pt idx="1385">
                  <c:v>6.5746833333333337</c:v>
                </c:pt>
                <c:pt idx="1386">
                  <c:v>6.5764000000000005</c:v>
                </c:pt>
                <c:pt idx="1387">
                  <c:v>6.5781166666666673</c:v>
                </c:pt>
                <c:pt idx="1388">
                  <c:v>6.5799500000000002</c:v>
                </c:pt>
                <c:pt idx="1389">
                  <c:v>6.5816999999999997</c:v>
                </c:pt>
                <c:pt idx="1390">
                  <c:v>6.5834166666666665</c:v>
                </c:pt>
                <c:pt idx="1391">
                  <c:v>6.5848666666666666</c:v>
                </c:pt>
                <c:pt idx="1392">
                  <c:v>6.5872666666666664</c:v>
                </c:pt>
                <c:pt idx="1393">
                  <c:v>6.5891999999999999</c:v>
                </c:pt>
                <c:pt idx="1394">
                  <c:v>6.5908833333333332</c:v>
                </c:pt>
                <c:pt idx="1395">
                  <c:v>6.592883333333333</c:v>
                </c:pt>
                <c:pt idx="1396">
                  <c:v>6.5949666666666662</c:v>
                </c:pt>
                <c:pt idx="1397">
                  <c:v>6.5968833333333334</c:v>
                </c:pt>
                <c:pt idx="1398">
                  <c:v>6.5988333333333333</c:v>
                </c:pt>
                <c:pt idx="1399">
                  <c:v>6.6006166666666664</c:v>
                </c:pt>
                <c:pt idx="1400">
                  <c:v>6.6023166666666668</c:v>
                </c:pt>
                <c:pt idx="1401">
                  <c:v>6.6040000000000001</c:v>
                </c:pt>
                <c:pt idx="1402">
                  <c:v>6.6335333333333333</c:v>
                </c:pt>
                <c:pt idx="1403">
                  <c:v>6.6350500000000006</c:v>
                </c:pt>
                <c:pt idx="1404">
                  <c:v>6.6366166666666668</c:v>
                </c:pt>
                <c:pt idx="1405">
                  <c:v>6.6380333333333335</c:v>
                </c:pt>
                <c:pt idx="1406">
                  <c:v>6.6395166666666663</c:v>
                </c:pt>
                <c:pt idx="1407">
                  <c:v>6.640883333333333</c:v>
                </c:pt>
                <c:pt idx="1408">
                  <c:v>6.6423833333333331</c:v>
                </c:pt>
                <c:pt idx="1409">
                  <c:v>6.6438833333333331</c:v>
                </c:pt>
                <c:pt idx="1410">
                  <c:v>6.6452166666666672</c:v>
                </c:pt>
                <c:pt idx="1411">
                  <c:v>6.6467666666666663</c:v>
                </c:pt>
                <c:pt idx="1412">
                  <c:v>6.64825</c:v>
                </c:pt>
                <c:pt idx="1413">
                  <c:v>6.6495333333333333</c:v>
                </c:pt>
                <c:pt idx="1414">
                  <c:v>6.6508833333333337</c:v>
                </c:pt>
                <c:pt idx="1415">
                  <c:v>6.6525500000000006</c:v>
                </c:pt>
                <c:pt idx="1416">
                  <c:v>6.6542000000000003</c:v>
                </c:pt>
                <c:pt idx="1417">
                  <c:v>6.6555500000000007</c:v>
                </c:pt>
                <c:pt idx="1418">
                  <c:v>6.657</c:v>
                </c:pt>
                <c:pt idx="1419">
                  <c:v>6.6584500000000002</c:v>
                </c:pt>
                <c:pt idx="1420">
                  <c:v>6.659933333333333</c:v>
                </c:pt>
                <c:pt idx="1421">
                  <c:v>6.6613833333333332</c:v>
                </c:pt>
                <c:pt idx="1422">
                  <c:v>6.6629666666666667</c:v>
                </c:pt>
                <c:pt idx="1423">
                  <c:v>6.6644500000000004</c:v>
                </c:pt>
                <c:pt idx="1424">
                  <c:v>6.6658500000000007</c:v>
                </c:pt>
                <c:pt idx="1425">
                  <c:v>6.6672833333333328</c:v>
                </c:pt>
                <c:pt idx="1426">
                  <c:v>6.6685499999999998</c:v>
                </c:pt>
                <c:pt idx="1427">
                  <c:v>6.6702166666666667</c:v>
                </c:pt>
                <c:pt idx="1428">
                  <c:v>6.6718833333333327</c:v>
                </c:pt>
                <c:pt idx="1429">
                  <c:v>6.6733833333333337</c:v>
                </c:pt>
                <c:pt idx="1430">
                  <c:v>6.7024833333333333</c:v>
                </c:pt>
                <c:pt idx="1431">
                  <c:v>6.7039500000000007</c:v>
                </c:pt>
                <c:pt idx="1432">
                  <c:v>6.7054499999999999</c:v>
                </c:pt>
                <c:pt idx="1433">
                  <c:v>6.7069333333333336</c:v>
                </c:pt>
                <c:pt idx="1434">
                  <c:v>6.7084333333333328</c:v>
                </c:pt>
                <c:pt idx="1435">
                  <c:v>6.7099333333333337</c:v>
                </c:pt>
                <c:pt idx="1436">
                  <c:v>6.7114166666666666</c:v>
                </c:pt>
                <c:pt idx="1437">
                  <c:v>6.7129166666666666</c:v>
                </c:pt>
                <c:pt idx="1438">
                  <c:v>6.7144166666666667</c:v>
                </c:pt>
                <c:pt idx="1439">
                  <c:v>6.7161666666666671</c:v>
                </c:pt>
                <c:pt idx="1440">
                  <c:v>6.7175500000000001</c:v>
                </c:pt>
                <c:pt idx="1441">
                  <c:v>6.7190499999999993</c:v>
                </c:pt>
                <c:pt idx="1442">
                  <c:v>6.7205333333333339</c:v>
                </c:pt>
                <c:pt idx="1443">
                  <c:v>6.7220166666666668</c:v>
                </c:pt>
                <c:pt idx="1444">
                  <c:v>6.7236166666666666</c:v>
                </c:pt>
                <c:pt idx="1445">
                  <c:v>6.7252166666666664</c:v>
                </c:pt>
                <c:pt idx="1446">
                  <c:v>6.7268833333333333</c:v>
                </c:pt>
                <c:pt idx="1447">
                  <c:v>6.7287833333333333</c:v>
                </c:pt>
                <c:pt idx="1448">
                  <c:v>6.7304000000000004</c:v>
                </c:pt>
                <c:pt idx="1449">
                  <c:v>6.7320500000000001</c:v>
                </c:pt>
                <c:pt idx="1450">
                  <c:v>6.7337833333333332</c:v>
                </c:pt>
                <c:pt idx="1451">
                  <c:v>6.7352166666666671</c:v>
                </c:pt>
                <c:pt idx="1452">
                  <c:v>6.736883333333334</c:v>
                </c:pt>
                <c:pt idx="1453">
                  <c:v>6.7382166666666672</c:v>
                </c:pt>
                <c:pt idx="1454">
                  <c:v>6.739816666666667</c:v>
                </c:pt>
                <c:pt idx="1455">
                  <c:v>6.7414166666666668</c:v>
                </c:pt>
                <c:pt idx="1456">
                  <c:v>6.7429666666666659</c:v>
                </c:pt>
                <c:pt idx="1457">
                  <c:v>6.7447166666666662</c:v>
                </c:pt>
                <c:pt idx="1458">
                  <c:v>6.7464499999999994</c:v>
                </c:pt>
                <c:pt idx="1459">
                  <c:v>6.7481499999999999</c:v>
                </c:pt>
                <c:pt idx="1460">
                  <c:v>6.7499166666666666</c:v>
                </c:pt>
                <c:pt idx="1461">
                  <c:v>6.7519333333333327</c:v>
                </c:pt>
                <c:pt idx="1462">
                  <c:v>6.7535333333333334</c:v>
                </c:pt>
                <c:pt idx="1463">
                  <c:v>6.7555500000000004</c:v>
                </c:pt>
                <c:pt idx="1464">
                  <c:v>6.7572666666666663</c:v>
                </c:pt>
                <c:pt idx="1465">
                  <c:v>6.7589333333333332</c:v>
                </c:pt>
                <c:pt idx="1466">
                  <c:v>6.7606333333333328</c:v>
                </c:pt>
                <c:pt idx="1467">
                  <c:v>6.7623333333333333</c:v>
                </c:pt>
                <c:pt idx="1468">
                  <c:v>6.7640666666666664</c:v>
                </c:pt>
                <c:pt idx="1469">
                  <c:v>6.7658500000000004</c:v>
                </c:pt>
                <c:pt idx="1470">
                  <c:v>6.7676666666666669</c:v>
                </c:pt>
                <c:pt idx="1471">
                  <c:v>6.7695499999999997</c:v>
                </c:pt>
                <c:pt idx="1472">
                  <c:v>6.7712833333333329</c:v>
                </c:pt>
                <c:pt idx="1473">
                  <c:v>6.772616666666667</c:v>
                </c:pt>
                <c:pt idx="1474">
                  <c:v>6.7739666666666665</c:v>
                </c:pt>
                <c:pt idx="1475">
                  <c:v>6.7752999999999997</c:v>
                </c:pt>
                <c:pt idx="1476">
                  <c:v>6.7766999999999999</c:v>
                </c:pt>
                <c:pt idx="1477">
                  <c:v>6.7781500000000001</c:v>
                </c:pt>
                <c:pt idx="1478">
                  <c:v>6.7796166666666666</c:v>
                </c:pt>
                <c:pt idx="1479">
                  <c:v>6.7810666666666659</c:v>
                </c:pt>
                <c:pt idx="1480">
                  <c:v>6.7825499999999996</c:v>
                </c:pt>
                <c:pt idx="1481">
                  <c:v>6.7838833333333337</c:v>
                </c:pt>
                <c:pt idx="1482">
                  <c:v>6.7852166666666669</c:v>
                </c:pt>
                <c:pt idx="1483">
                  <c:v>6.7865500000000001</c:v>
                </c:pt>
                <c:pt idx="1484">
                  <c:v>6.7881999999999998</c:v>
                </c:pt>
                <c:pt idx="1485">
                  <c:v>6.7896833333333326</c:v>
                </c:pt>
                <c:pt idx="1486">
                  <c:v>6.7911166666666665</c:v>
                </c:pt>
                <c:pt idx="1487">
                  <c:v>6.7924833333333332</c:v>
                </c:pt>
                <c:pt idx="1488">
                  <c:v>6.7938833333333326</c:v>
                </c:pt>
                <c:pt idx="1489">
                  <c:v>6.7952166666666667</c:v>
                </c:pt>
                <c:pt idx="1490">
                  <c:v>6.7968999999999999</c:v>
                </c:pt>
                <c:pt idx="1491">
                  <c:v>6.7986333333333331</c:v>
                </c:pt>
                <c:pt idx="1492">
                  <c:v>6.8003833333333334</c:v>
                </c:pt>
                <c:pt idx="1493">
                  <c:v>6.8021666666666665</c:v>
                </c:pt>
                <c:pt idx="1494">
                  <c:v>6.803866666666667</c:v>
                </c:pt>
                <c:pt idx="1495">
                  <c:v>6.8056000000000001</c:v>
                </c:pt>
                <c:pt idx="1496">
                  <c:v>6.8073666666666668</c:v>
                </c:pt>
                <c:pt idx="1497">
                  <c:v>6.809733333333333</c:v>
                </c:pt>
                <c:pt idx="1498">
                  <c:v>6.8116000000000003</c:v>
                </c:pt>
                <c:pt idx="1499">
                  <c:v>6.8132166666666665</c:v>
                </c:pt>
                <c:pt idx="1500">
                  <c:v>6.8150666666666666</c:v>
                </c:pt>
                <c:pt idx="1501">
                  <c:v>6.8165500000000003</c:v>
                </c:pt>
                <c:pt idx="1502">
                  <c:v>6.8184333333333331</c:v>
                </c:pt>
                <c:pt idx="1503">
                  <c:v>6.8198833333333333</c:v>
                </c:pt>
                <c:pt idx="1504">
                  <c:v>6.8218499999999995</c:v>
                </c:pt>
                <c:pt idx="1505">
                  <c:v>6.8235833333333336</c:v>
                </c:pt>
                <c:pt idx="1506">
                  <c:v>6.825216666666666</c:v>
                </c:pt>
                <c:pt idx="1507">
                  <c:v>6.826833333333334</c:v>
                </c:pt>
                <c:pt idx="1508">
                  <c:v>6.8284333333333338</c:v>
                </c:pt>
                <c:pt idx="1509">
                  <c:v>6.8298999999999994</c:v>
                </c:pt>
                <c:pt idx="1510">
                  <c:v>6.8312166666666663</c:v>
                </c:pt>
                <c:pt idx="1511">
                  <c:v>6.8326500000000001</c:v>
                </c:pt>
                <c:pt idx="1512">
                  <c:v>6.8338166666666664</c:v>
                </c:pt>
                <c:pt idx="1513">
                  <c:v>6.8348833333333339</c:v>
                </c:pt>
                <c:pt idx="1514">
                  <c:v>6.8362333333333334</c:v>
                </c:pt>
                <c:pt idx="1515">
                  <c:v>6.837366666666667</c:v>
                </c:pt>
                <c:pt idx="1516">
                  <c:v>6.8385166666666661</c:v>
                </c:pt>
                <c:pt idx="1517">
                  <c:v>6.8396999999999997</c:v>
                </c:pt>
                <c:pt idx="1518">
                  <c:v>6.8407333333333336</c:v>
                </c:pt>
                <c:pt idx="1519">
                  <c:v>6.8417833333333338</c:v>
                </c:pt>
                <c:pt idx="1520">
                  <c:v>6.934283333333334</c:v>
                </c:pt>
                <c:pt idx="1521">
                  <c:v>6.9367833333333335</c:v>
                </c:pt>
                <c:pt idx="1522">
                  <c:v>6.9381166666666667</c:v>
                </c:pt>
                <c:pt idx="1523">
                  <c:v>6.9445500000000004</c:v>
                </c:pt>
                <c:pt idx="1524">
                  <c:v>6.9458833333333327</c:v>
                </c:pt>
                <c:pt idx="1525">
                  <c:v>6.9525666666666668</c:v>
                </c:pt>
                <c:pt idx="1526">
                  <c:v>6.9710000000000001</c:v>
                </c:pt>
                <c:pt idx="1527">
                  <c:v>6.9871166666666662</c:v>
                </c:pt>
                <c:pt idx="1528">
                  <c:v>6.9896833333333328</c:v>
                </c:pt>
                <c:pt idx="1529">
                  <c:v>6.9909499999999998</c:v>
                </c:pt>
                <c:pt idx="1530">
                  <c:v>6.9973999999999998</c:v>
                </c:pt>
                <c:pt idx="1531">
                  <c:v>6.9987500000000002</c:v>
                </c:pt>
                <c:pt idx="1532">
                  <c:v>7.0052833333333338</c:v>
                </c:pt>
                <c:pt idx="1533">
                  <c:v>7.0230833333333331</c:v>
                </c:pt>
                <c:pt idx="1534">
                  <c:v>7.0396999999999998</c:v>
                </c:pt>
                <c:pt idx="1535">
                  <c:v>7.0422166666666666</c:v>
                </c:pt>
                <c:pt idx="1536">
                  <c:v>7.0435499999999998</c:v>
                </c:pt>
                <c:pt idx="1537">
                  <c:v>7.0495000000000001</c:v>
                </c:pt>
                <c:pt idx="1538">
                  <c:v>7.0507833333333334</c:v>
                </c:pt>
                <c:pt idx="1539">
                  <c:v>7.0582166666666666</c:v>
                </c:pt>
                <c:pt idx="1540">
                  <c:v>7.0758833333333335</c:v>
                </c:pt>
                <c:pt idx="1541">
                  <c:v>7.0918833333333327</c:v>
                </c:pt>
                <c:pt idx="1542">
                  <c:v>7.0945</c:v>
                </c:pt>
                <c:pt idx="1543">
                  <c:v>7.0957833333333333</c:v>
                </c:pt>
                <c:pt idx="1544">
                  <c:v>7.1016000000000004</c:v>
                </c:pt>
                <c:pt idx="1545">
                  <c:v>7.1029</c:v>
                </c:pt>
                <c:pt idx="1546">
                  <c:v>7.1099166666666669</c:v>
                </c:pt>
                <c:pt idx="1547">
                  <c:v>7.128166666666667</c:v>
                </c:pt>
                <c:pt idx="1548">
                  <c:v>7.4205500000000004</c:v>
                </c:pt>
                <c:pt idx="1549">
                  <c:v>7.4233833333333337</c:v>
                </c:pt>
                <c:pt idx="1550">
                  <c:v>7.4248500000000002</c:v>
                </c:pt>
                <c:pt idx="1551">
                  <c:v>7.4262333333333332</c:v>
                </c:pt>
                <c:pt idx="1552">
                  <c:v>7.4325833333333327</c:v>
                </c:pt>
                <c:pt idx="1553">
                  <c:v>7.4340666666666664</c:v>
                </c:pt>
                <c:pt idx="1554">
                  <c:v>7.4355000000000002</c:v>
                </c:pt>
                <c:pt idx="1555">
                  <c:v>7.4425499999999998</c:v>
                </c:pt>
                <c:pt idx="1556">
                  <c:v>7.4442833333333329</c:v>
                </c:pt>
                <c:pt idx="1557">
                  <c:v>7.4517500000000005</c:v>
                </c:pt>
                <c:pt idx="1558">
                  <c:v>7.4727166666666669</c:v>
                </c:pt>
                <c:pt idx="1559">
                  <c:v>7.4929333333333341</c:v>
                </c:pt>
                <c:pt idx="1560">
                  <c:v>7.4944499999999996</c:v>
                </c:pt>
                <c:pt idx="1561">
                  <c:v>7.5026833333333336</c:v>
                </c:pt>
                <c:pt idx="1562">
                  <c:v>7.5241500000000006</c:v>
                </c:pt>
                <c:pt idx="1563">
                  <c:v>7.5422166666666666</c:v>
                </c:pt>
                <c:pt idx="1564">
                  <c:v>7.5455500000000004</c:v>
                </c:pt>
                <c:pt idx="1565">
                  <c:v>7.5477833333333333</c:v>
                </c:pt>
                <c:pt idx="1566">
                  <c:v>7.5495166666666664</c:v>
                </c:pt>
                <c:pt idx="1567">
                  <c:v>7.5558333333333341</c:v>
                </c:pt>
                <c:pt idx="1568">
                  <c:v>7.5573833333333331</c:v>
                </c:pt>
                <c:pt idx="1569">
                  <c:v>7.5588999999999995</c:v>
                </c:pt>
                <c:pt idx="1570">
                  <c:v>7.5658833333333328</c:v>
                </c:pt>
                <c:pt idx="1571">
                  <c:v>7.5675499999999998</c:v>
                </c:pt>
                <c:pt idx="1572">
                  <c:v>7.5758000000000001</c:v>
                </c:pt>
                <c:pt idx="1573">
                  <c:v>7.5954333333333333</c:v>
                </c:pt>
                <c:pt idx="1574">
                  <c:v>7.6148833333333332</c:v>
                </c:pt>
                <c:pt idx="1575">
                  <c:v>7.6166666666666663</c:v>
                </c:pt>
                <c:pt idx="1576">
                  <c:v>7.6239666666666661</c:v>
                </c:pt>
                <c:pt idx="1577">
                  <c:v>7.6443000000000003</c:v>
                </c:pt>
                <c:pt idx="1578">
                  <c:v>7.7624833333333338</c:v>
                </c:pt>
                <c:pt idx="1579">
                  <c:v>7.7649833333333333</c:v>
                </c:pt>
                <c:pt idx="1580">
                  <c:v>7.7662166666666668</c:v>
                </c:pt>
                <c:pt idx="1581">
                  <c:v>7.7677666666666658</c:v>
                </c:pt>
                <c:pt idx="1582">
                  <c:v>7.7700666666666667</c:v>
                </c:pt>
                <c:pt idx="1583">
                  <c:v>7.7755166666666664</c:v>
                </c:pt>
                <c:pt idx="1584">
                  <c:v>7.7768666666666668</c:v>
                </c:pt>
                <c:pt idx="1585">
                  <c:v>7.7782166666666663</c:v>
                </c:pt>
                <c:pt idx="1586">
                  <c:v>7.7795500000000004</c:v>
                </c:pt>
                <c:pt idx="1587">
                  <c:v>7.7851333333333335</c:v>
                </c:pt>
                <c:pt idx="1588">
                  <c:v>7.7865000000000002</c:v>
                </c:pt>
                <c:pt idx="1589">
                  <c:v>7.7879666666666667</c:v>
                </c:pt>
                <c:pt idx="1590">
                  <c:v>7.7945166666666665</c:v>
                </c:pt>
                <c:pt idx="1591">
                  <c:v>7.7960666666666665</c:v>
                </c:pt>
                <c:pt idx="1592">
                  <c:v>7.8028833333333329</c:v>
                </c:pt>
                <c:pt idx="1593">
                  <c:v>7.8219166666666666</c:v>
                </c:pt>
                <c:pt idx="1594">
                  <c:v>7.8401666666666667</c:v>
                </c:pt>
                <c:pt idx="1595">
                  <c:v>7.8415833333333333</c:v>
                </c:pt>
                <c:pt idx="1596">
                  <c:v>7.8482166666666666</c:v>
                </c:pt>
                <c:pt idx="1597">
                  <c:v>7.8674166666666672</c:v>
                </c:pt>
                <c:pt idx="1598">
                  <c:v>7.8849833333333335</c:v>
                </c:pt>
                <c:pt idx="1599">
                  <c:v>7.8862166666666669</c:v>
                </c:pt>
                <c:pt idx="1600">
                  <c:v>7.8875500000000001</c:v>
                </c:pt>
                <c:pt idx="1601">
                  <c:v>7.8936500000000001</c:v>
                </c:pt>
                <c:pt idx="1602">
                  <c:v>7.8950166666666668</c:v>
                </c:pt>
                <c:pt idx="1603">
                  <c:v>7.9017166666666672</c:v>
                </c:pt>
                <c:pt idx="1604">
                  <c:v>7.9205999999999994</c:v>
                </c:pt>
                <c:pt idx="1605">
                  <c:v>7.9392166666666668</c:v>
                </c:pt>
                <c:pt idx="1606">
                  <c:v>7.9405666666666672</c:v>
                </c:pt>
                <c:pt idx="1607">
                  <c:v>7.9478833333333334</c:v>
                </c:pt>
                <c:pt idx="1608">
                  <c:v>7.9682166666666667</c:v>
                </c:pt>
                <c:pt idx="1609">
                  <c:v>7.9842500000000003</c:v>
                </c:pt>
                <c:pt idx="1610">
                  <c:v>7.9867833333333333</c:v>
                </c:pt>
                <c:pt idx="1611">
                  <c:v>7.9881500000000001</c:v>
                </c:pt>
                <c:pt idx="1612">
                  <c:v>7.9895000000000005</c:v>
                </c:pt>
                <c:pt idx="1613">
                  <c:v>7.9908666666666663</c:v>
                </c:pt>
                <c:pt idx="1614">
                  <c:v>7.995566666666666</c:v>
                </c:pt>
                <c:pt idx="1615">
                  <c:v>7.9969000000000001</c:v>
                </c:pt>
                <c:pt idx="1616">
                  <c:v>7.9984000000000002</c:v>
                </c:pt>
                <c:pt idx="1617">
                  <c:v>7.9995500000000002</c:v>
                </c:pt>
                <c:pt idx="1618">
                  <c:v>8.005866666666666</c:v>
                </c:pt>
                <c:pt idx="1619">
                  <c:v>8.0073666666666661</c:v>
                </c:pt>
                <c:pt idx="1620">
                  <c:v>8.0085666666666668</c:v>
                </c:pt>
                <c:pt idx="1621">
                  <c:v>8.0152166666666673</c:v>
                </c:pt>
                <c:pt idx="1622">
                  <c:v>8.0165833333333332</c:v>
                </c:pt>
                <c:pt idx="1623">
                  <c:v>8.0232166666666664</c:v>
                </c:pt>
                <c:pt idx="1624">
                  <c:v>8.0448333333333331</c:v>
                </c:pt>
                <c:pt idx="1625">
                  <c:v>8.064116666666667</c:v>
                </c:pt>
                <c:pt idx="1626">
                  <c:v>8.0655000000000001</c:v>
                </c:pt>
                <c:pt idx="1627">
                  <c:v>8.0727833333333336</c:v>
                </c:pt>
                <c:pt idx="1628">
                  <c:v>8.0926666666666662</c:v>
                </c:pt>
                <c:pt idx="1629">
                  <c:v>8.1115833333333338</c:v>
                </c:pt>
                <c:pt idx="1630">
                  <c:v>8.1130333333333322</c:v>
                </c:pt>
                <c:pt idx="1631">
                  <c:v>8.1144666666666669</c:v>
                </c:pt>
                <c:pt idx="1632">
                  <c:v>8.1209000000000007</c:v>
                </c:pt>
                <c:pt idx="1633">
                  <c:v>8.1222833333333337</c:v>
                </c:pt>
                <c:pt idx="1634">
                  <c:v>8.1288833333333326</c:v>
                </c:pt>
                <c:pt idx="1635">
                  <c:v>8.148533333333333</c:v>
                </c:pt>
                <c:pt idx="1636">
                  <c:v>8.1662333333333326</c:v>
                </c:pt>
                <c:pt idx="1637">
                  <c:v>8.1675666666666658</c:v>
                </c:pt>
                <c:pt idx="1638">
                  <c:v>8.1744666666666674</c:v>
                </c:pt>
                <c:pt idx="1639">
                  <c:v>8.1930333333333341</c:v>
                </c:pt>
                <c:pt idx="1640">
                  <c:v>8.2089999999999996</c:v>
                </c:pt>
                <c:pt idx="1641">
                  <c:v>8.2115666666666662</c:v>
                </c:pt>
                <c:pt idx="1642">
                  <c:v>8.2129333333333339</c:v>
                </c:pt>
                <c:pt idx="1643">
                  <c:v>8.2142999999999997</c:v>
                </c:pt>
                <c:pt idx="1644">
                  <c:v>8.2157</c:v>
                </c:pt>
                <c:pt idx="1645">
                  <c:v>8.2207166666666662</c:v>
                </c:pt>
                <c:pt idx="1646">
                  <c:v>8.2220666666666666</c:v>
                </c:pt>
                <c:pt idx="1647">
                  <c:v>8.223233333333333</c:v>
                </c:pt>
                <c:pt idx="1648">
                  <c:v>8.224733333333333</c:v>
                </c:pt>
                <c:pt idx="1649">
                  <c:v>8.2311500000000013</c:v>
                </c:pt>
                <c:pt idx="1650">
                  <c:v>8.2331000000000003</c:v>
                </c:pt>
                <c:pt idx="1651">
                  <c:v>8.2346166666666658</c:v>
                </c:pt>
                <c:pt idx="1652">
                  <c:v>8.2413833333333333</c:v>
                </c:pt>
                <c:pt idx="1653">
                  <c:v>8.2429833333333331</c:v>
                </c:pt>
                <c:pt idx="1654">
                  <c:v>8.2497500000000006</c:v>
                </c:pt>
                <c:pt idx="1655">
                  <c:v>8.2685499999999994</c:v>
                </c:pt>
                <c:pt idx="1656">
                  <c:v>8.2867333333333342</c:v>
                </c:pt>
                <c:pt idx="1657">
                  <c:v>8.2881</c:v>
                </c:pt>
                <c:pt idx="1658">
                  <c:v>8.2947333333333333</c:v>
                </c:pt>
                <c:pt idx="1659">
                  <c:v>8.3136333333333337</c:v>
                </c:pt>
                <c:pt idx="1660">
                  <c:v>8.3323166666666673</c:v>
                </c:pt>
                <c:pt idx="1661">
                  <c:v>8.333733333333333</c:v>
                </c:pt>
                <c:pt idx="1662">
                  <c:v>8.3352333333333331</c:v>
                </c:pt>
                <c:pt idx="1663">
                  <c:v>8.3416666666666668</c:v>
                </c:pt>
                <c:pt idx="1664">
                  <c:v>8.3429000000000002</c:v>
                </c:pt>
                <c:pt idx="1665">
                  <c:v>8.3502833333333335</c:v>
                </c:pt>
                <c:pt idx="1666">
                  <c:v>8.3712333333333326</c:v>
                </c:pt>
                <c:pt idx="1667">
                  <c:v>8.3910166666666672</c:v>
                </c:pt>
                <c:pt idx="1668">
                  <c:v>8.392433333333333</c:v>
                </c:pt>
                <c:pt idx="1669">
                  <c:v>8.3992666666666675</c:v>
                </c:pt>
                <c:pt idx="1670">
                  <c:v>8.4178333333333324</c:v>
                </c:pt>
                <c:pt idx="1671">
                  <c:v>8.4330833333333342</c:v>
                </c:pt>
                <c:pt idx="1672">
                  <c:v>8.4357000000000006</c:v>
                </c:pt>
                <c:pt idx="1673">
                  <c:v>8.4371833333333335</c:v>
                </c:pt>
                <c:pt idx="1674">
                  <c:v>8.4386833333333335</c:v>
                </c:pt>
                <c:pt idx="1675">
                  <c:v>8.4398833333333325</c:v>
                </c:pt>
                <c:pt idx="1676">
                  <c:v>8.4455500000000008</c:v>
                </c:pt>
                <c:pt idx="1677">
                  <c:v>8.4472000000000005</c:v>
                </c:pt>
                <c:pt idx="1678">
                  <c:v>8.4483999999999995</c:v>
                </c:pt>
                <c:pt idx="1679">
                  <c:v>8.4501333333333335</c:v>
                </c:pt>
                <c:pt idx="1680">
                  <c:v>8.4563666666666659</c:v>
                </c:pt>
                <c:pt idx="1681">
                  <c:v>8.4578166666666661</c:v>
                </c:pt>
                <c:pt idx="1682">
                  <c:v>8.4590666666666667</c:v>
                </c:pt>
                <c:pt idx="1683">
                  <c:v>8.466050000000001</c:v>
                </c:pt>
                <c:pt idx="1684">
                  <c:v>8.4673999999999996</c:v>
                </c:pt>
                <c:pt idx="1685">
                  <c:v>8.4740666666666673</c:v>
                </c:pt>
                <c:pt idx="1686">
                  <c:v>8.4930166666666675</c:v>
                </c:pt>
                <c:pt idx="1687">
                  <c:v>8.510766666666667</c:v>
                </c:pt>
                <c:pt idx="1688">
                  <c:v>8.5121500000000001</c:v>
                </c:pt>
                <c:pt idx="1689">
                  <c:v>8.5188666666666659</c:v>
                </c:pt>
                <c:pt idx="1690">
                  <c:v>8.5375666666666667</c:v>
                </c:pt>
                <c:pt idx="1691">
                  <c:v>8.5555166666666675</c:v>
                </c:pt>
                <c:pt idx="1692">
                  <c:v>8.5569000000000006</c:v>
                </c:pt>
                <c:pt idx="1693">
                  <c:v>8.5582833333333319</c:v>
                </c:pt>
                <c:pt idx="1694">
                  <c:v>8.5652333333333335</c:v>
                </c:pt>
                <c:pt idx="1695">
                  <c:v>8.5671833333333325</c:v>
                </c:pt>
                <c:pt idx="1696">
                  <c:v>8.5740166666666671</c:v>
                </c:pt>
                <c:pt idx="1697">
                  <c:v>8.592883333333333</c:v>
                </c:pt>
                <c:pt idx="1698">
                  <c:v>8.6108999999999991</c:v>
                </c:pt>
                <c:pt idx="1699">
                  <c:v>8.6120666666666672</c:v>
                </c:pt>
                <c:pt idx="1700">
                  <c:v>8.6192833333333336</c:v>
                </c:pt>
                <c:pt idx="1701">
                  <c:v>8.6392333333333333</c:v>
                </c:pt>
                <c:pt idx="1702">
                  <c:v>8.6577333333333346</c:v>
                </c:pt>
                <c:pt idx="1703">
                  <c:v>8.6614500000000003</c:v>
                </c:pt>
                <c:pt idx="1704">
                  <c:v>8.6695666666666664</c:v>
                </c:pt>
                <c:pt idx="1705">
                  <c:v>8.6887999999999987</c:v>
                </c:pt>
                <c:pt idx="1706">
                  <c:v>8.6913999999999998</c:v>
                </c:pt>
                <c:pt idx="1707">
                  <c:v>8.6985666666666663</c:v>
                </c:pt>
                <c:pt idx="1708">
                  <c:v>8.7170999999999985</c:v>
                </c:pt>
                <c:pt idx="1709">
                  <c:v>8.7195666666666671</c:v>
                </c:pt>
                <c:pt idx="1710">
                  <c:v>8.7265666666666668</c:v>
                </c:pt>
                <c:pt idx="1711">
                  <c:v>8.7444000000000006</c:v>
                </c:pt>
                <c:pt idx="1712">
                  <c:v>8.7470666666666652</c:v>
                </c:pt>
                <c:pt idx="1713">
                  <c:v>8.7547999999999995</c:v>
                </c:pt>
                <c:pt idx="1714">
                  <c:v>8.7726333333333333</c:v>
                </c:pt>
                <c:pt idx="1715">
                  <c:v>8.7752999999999997</c:v>
                </c:pt>
                <c:pt idx="1716">
                  <c:v>8.7822499999999994</c:v>
                </c:pt>
                <c:pt idx="1717">
                  <c:v>8.8000500000000006</c:v>
                </c:pt>
                <c:pt idx="1718">
                  <c:v>8.802716666666667</c:v>
                </c:pt>
                <c:pt idx="1719">
                  <c:v>8.8100499999999986</c:v>
                </c:pt>
                <c:pt idx="1720">
                  <c:v>8.8285666666666671</c:v>
                </c:pt>
                <c:pt idx="1721">
                  <c:v>8.8315000000000001</c:v>
                </c:pt>
                <c:pt idx="1722">
                  <c:v>8.8405166666666677</c:v>
                </c:pt>
                <c:pt idx="1723">
                  <c:v>8.8590499999999999</c:v>
                </c:pt>
                <c:pt idx="1724">
                  <c:v>8.86205</c:v>
                </c:pt>
                <c:pt idx="1725">
                  <c:v>8.870000000000001</c:v>
                </c:pt>
                <c:pt idx="1726">
                  <c:v>8.8885666666666658</c:v>
                </c:pt>
                <c:pt idx="1727">
                  <c:v>8.8915833333333332</c:v>
                </c:pt>
                <c:pt idx="1728">
                  <c:v>8.8988333333333323</c:v>
                </c:pt>
                <c:pt idx="1729">
                  <c:v>8.9179499999999994</c:v>
                </c:pt>
                <c:pt idx="1730">
                  <c:v>8.9207833333333326</c:v>
                </c:pt>
                <c:pt idx="1731">
                  <c:v>8.9281499999999987</c:v>
                </c:pt>
                <c:pt idx="1732">
                  <c:v>8.9488666666666674</c:v>
                </c:pt>
                <c:pt idx="1733">
                  <c:v>8.9519000000000002</c:v>
                </c:pt>
                <c:pt idx="1734">
                  <c:v>8.9591833333333337</c:v>
                </c:pt>
                <c:pt idx="1735">
                  <c:v>8.9779333333333344</c:v>
                </c:pt>
                <c:pt idx="1736">
                  <c:v>8.9806166666666662</c:v>
                </c:pt>
                <c:pt idx="1737">
                  <c:v>8.9888333333333339</c:v>
                </c:pt>
                <c:pt idx="1738">
                  <c:v>9.0071499999999993</c:v>
                </c:pt>
                <c:pt idx="1739">
                  <c:v>9.0100333333333325</c:v>
                </c:pt>
                <c:pt idx="1740">
                  <c:v>9.0173333333333332</c:v>
                </c:pt>
                <c:pt idx="1741">
                  <c:v>9.0362333333333336</c:v>
                </c:pt>
                <c:pt idx="1742">
                  <c:v>9.039533333333333</c:v>
                </c:pt>
                <c:pt idx="1743">
                  <c:v>9.0475833333333338</c:v>
                </c:pt>
                <c:pt idx="1744">
                  <c:v>12.928816666666668</c:v>
                </c:pt>
                <c:pt idx="1745">
                  <c:v>12.929983333333332</c:v>
                </c:pt>
                <c:pt idx="1746">
                  <c:v>12.931150000000001</c:v>
                </c:pt>
                <c:pt idx="1747">
                  <c:v>12.932333333333334</c:v>
                </c:pt>
                <c:pt idx="1748">
                  <c:v>12.933516666666666</c:v>
                </c:pt>
                <c:pt idx="1749">
                  <c:v>12.934750000000001</c:v>
                </c:pt>
                <c:pt idx="1750">
                  <c:v>12.935933333333333</c:v>
                </c:pt>
                <c:pt idx="1751">
                  <c:v>12.937116666666666</c:v>
                </c:pt>
                <c:pt idx="1752">
                  <c:v>12.938499999999999</c:v>
                </c:pt>
                <c:pt idx="1753">
                  <c:v>12.939699999999998</c:v>
                </c:pt>
                <c:pt idx="1754">
                  <c:v>12.940883333333334</c:v>
                </c:pt>
                <c:pt idx="1755">
                  <c:v>12.942033333333335</c:v>
                </c:pt>
                <c:pt idx="1756">
                  <c:v>12.943166666666666</c:v>
                </c:pt>
                <c:pt idx="1757">
                  <c:v>12.944316666666667</c:v>
                </c:pt>
                <c:pt idx="1758">
                  <c:v>12.945516666666666</c:v>
                </c:pt>
                <c:pt idx="1759">
                  <c:v>12.946783333333334</c:v>
                </c:pt>
                <c:pt idx="1760">
                  <c:v>12.947933333333333</c:v>
                </c:pt>
                <c:pt idx="1761">
                  <c:v>12.949116666666667</c:v>
                </c:pt>
                <c:pt idx="1762">
                  <c:v>12.950433333333333</c:v>
                </c:pt>
                <c:pt idx="1763">
                  <c:v>12.951583333333334</c:v>
                </c:pt>
                <c:pt idx="1764">
                  <c:v>12.952766666666667</c:v>
                </c:pt>
                <c:pt idx="1765">
                  <c:v>12.953949999999999</c:v>
                </c:pt>
                <c:pt idx="1766">
                  <c:v>12.955116666666667</c:v>
                </c:pt>
                <c:pt idx="1767">
                  <c:v>12.956349999999999</c:v>
                </c:pt>
                <c:pt idx="1768">
                  <c:v>12.957583333333334</c:v>
                </c:pt>
                <c:pt idx="1769">
                  <c:v>12.9588</c:v>
                </c:pt>
                <c:pt idx="1770">
                  <c:v>12.959966666666666</c:v>
                </c:pt>
                <c:pt idx="1771">
                  <c:v>12.961133333333333</c:v>
                </c:pt>
                <c:pt idx="1772">
                  <c:v>12.962300000000001</c:v>
                </c:pt>
                <c:pt idx="1773">
                  <c:v>12.96345</c:v>
                </c:pt>
                <c:pt idx="1774">
                  <c:v>12.964599999999999</c:v>
                </c:pt>
                <c:pt idx="1775">
                  <c:v>12.9658</c:v>
                </c:pt>
                <c:pt idx="1776">
                  <c:v>12.966966666666668</c:v>
                </c:pt>
                <c:pt idx="1777">
                  <c:v>12.968133333333332</c:v>
                </c:pt>
                <c:pt idx="1778">
                  <c:v>12.969349999999999</c:v>
                </c:pt>
                <c:pt idx="1779">
                  <c:v>12.970533333333332</c:v>
                </c:pt>
                <c:pt idx="1780">
                  <c:v>12.971716666666667</c:v>
                </c:pt>
                <c:pt idx="1781">
                  <c:v>12.972849999999999</c:v>
                </c:pt>
                <c:pt idx="1782">
                  <c:v>12.974033333333333</c:v>
                </c:pt>
                <c:pt idx="1783">
                  <c:v>12.975183333333332</c:v>
                </c:pt>
                <c:pt idx="1784">
                  <c:v>12.97635</c:v>
                </c:pt>
                <c:pt idx="1785">
                  <c:v>12.977516666666666</c:v>
                </c:pt>
                <c:pt idx="1786">
                  <c:v>12.9787</c:v>
                </c:pt>
                <c:pt idx="1787">
                  <c:v>12.979899999999999</c:v>
                </c:pt>
                <c:pt idx="1788">
                  <c:v>12.981116666666667</c:v>
                </c:pt>
                <c:pt idx="1789">
                  <c:v>12.9823</c:v>
                </c:pt>
                <c:pt idx="1790">
                  <c:v>12.983499999999999</c:v>
                </c:pt>
                <c:pt idx="1791">
                  <c:v>12.984666666666667</c:v>
                </c:pt>
                <c:pt idx="1792">
                  <c:v>12.985816666666667</c:v>
                </c:pt>
                <c:pt idx="1793">
                  <c:v>12.9869</c:v>
                </c:pt>
                <c:pt idx="1794">
                  <c:v>12.988116666666667</c:v>
                </c:pt>
                <c:pt idx="1795">
                  <c:v>12.989333333333333</c:v>
                </c:pt>
                <c:pt idx="1796">
                  <c:v>12.990499999999999</c:v>
                </c:pt>
                <c:pt idx="1797">
                  <c:v>12.99175</c:v>
                </c:pt>
                <c:pt idx="1798">
                  <c:v>12.992916666666668</c:v>
                </c:pt>
                <c:pt idx="1799">
                  <c:v>12.994066666666667</c:v>
                </c:pt>
                <c:pt idx="1800">
                  <c:v>12.995083333333334</c:v>
                </c:pt>
                <c:pt idx="1801">
                  <c:v>12.996233333333333</c:v>
                </c:pt>
                <c:pt idx="1802">
                  <c:v>12.997616666666666</c:v>
                </c:pt>
                <c:pt idx="1803">
                  <c:v>12.998816666666666</c:v>
                </c:pt>
                <c:pt idx="1804">
                  <c:v>12.9999</c:v>
                </c:pt>
                <c:pt idx="1805">
                  <c:v>13.001066666666667</c:v>
                </c:pt>
                <c:pt idx="1806">
                  <c:v>13.002083333333333</c:v>
                </c:pt>
                <c:pt idx="1807">
                  <c:v>13.003399999999999</c:v>
                </c:pt>
                <c:pt idx="1808">
                  <c:v>13.00525</c:v>
                </c:pt>
                <c:pt idx="1809">
                  <c:v>13.006683333333333</c:v>
                </c:pt>
                <c:pt idx="1810">
                  <c:v>13.008199999999999</c:v>
                </c:pt>
                <c:pt idx="1811">
                  <c:v>13.009583333333333</c:v>
                </c:pt>
                <c:pt idx="1812">
                  <c:v>13.010950000000001</c:v>
                </c:pt>
                <c:pt idx="1813">
                  <c:v>13.012216666666665</c:v>
                </c:pt>
                <c:pt idx="1814">
                  <c:v>13.013466666666666</c:v>
                </c:pt>
                <c:pt idx="1815">
                  <c:v>13.014783333333332</c:v>
                </c:pt>
                <c:pt idx="1816">
                  <c:v>13.015899999999998</c:v>
                </c:pt>
                <c:pt idx="1817">
                  <c:v>13.017316666666666</c:v>
                </c:pt>
                <c:pt idx="1818">
                  <c:v>13.018583333333334</c:v>
                </c:pt>
                <c:pt idx="1819">
                  <c:v>13.01985</c:v>
                </c:pt>
                <c:pt idx="1820">
                  <c:v>13.02115</c:v>
                </c:pt>
                <c:pt idx="1821">
                  <c:v>13.022500000000001</c:v>
                </c:pt>
                <c:pt idx="1822">
                  <c:v>13.023866666666667</c:v>
                </c:pt>
                <c:pt idx="1823">
                  <c:v>13.025166666666667</c:v>
                </c:pt>
                <c:pt idx="1824">
                  <c:v>13.02665</c:v>
                </c:pt>
                <c:pt idx="1825">
                  <c:v>13.027899999999999</c:v>
                </c:pt>
                <c:pt idx="1826">
                  <c:v>13.029199999999999</c:v>
                </c:pt>
                <c:pt idx="1827">
                  <c:v>13.030233333333333</c:v>
                </c:pt>
                <c:pt idx="1828">
                  <c:v>13.031716666666666</c:v>
                </c:pt>
                <c:pt idx="1829">
                  <c:v>13.032733333333335</c:v>
                </c:pt>
                <c:pt idx="1830">
                  <c:v>13.034249999999998</c:v>
                </c:pt>
                <c:pt idx="1831">
                  <c:v>13.035533333333332</c:v>
                </c:pt>
                <c:pt idx="1832">
                  <c:v>13.036833333333334</c:v>
                </c:pt>
                <c:pt idx="1833">
                  <c:v>13.038099999999998</c:v>
                </c:pt>
                <c:pt idx="1834">
                  <c:v>13.039416666666666</c:v>
                </c:pt>
                <c:pt idx="1835">
                  <c:v>13.040699999999999</c:v>
                </c:pt>
                <c:pt idx="1836">
                  <c:v>13.042016666666665</c:v>
                </c:pt>
                <c:pt idx="1837">
                  <c:v>13.043283333333333</c:v>
                </c:pt>
                <c:pt idx="1838">
                  <c:v>13.045166666666667</c:v>
                </c:pt>
                <c:pt idx="1839">
                  <c:v>13.046983333333333</c:v>
                </c:pt>
                <c:pt idx="1840">
                  <c:v>13.048249999999999</c:v>
                </c:pt>
                <c:pt idx="1841">
                  <c:v>13.049800000000001</c:v>
                </c:pt>
                <c:pt idx="1842">
                  <c:v>13.051066666666665</c:v>
                </c:pt>
                <c:pt idx="1843">
                  <c:v>13.052300000000001</c:v>
                </c:pt>
                <c:pt idx="1844">
                  <c:v>13.053583333333334</c:v>
                </c:pt>
                <c:pt idx="1845">
                  <c:v>13.05485</c:v>
                </c:pt>
                <c:pt idx="1846">
                  <c:v>13.056083333333333</c:v>
                </c:pt>
                <c:pt idx="1847">
                  <c:v>13.05725</c:v>
                </c:pt>
                <c:pt idx="1848">
                  <c:v>13.05865</c:v>
                </c:pt>
                <c:pt idx="1849">
                  <c:v>13.059883333333334</c:v>
                </c:pt>
                <c:pt idx="1850">
                  <c:v>13.061066666666667</c:v>
                </c:pt>
                <c:pt idx="1851">
                  <c:v>13.062416666666667</c:v>
                </c:pt>
                <c:pt idx="1852">
                  <c:v>13.063666666666668</c:v>
                </c:pt>
                <c:pt idx="1853">
                  <c:v>13.0649</c:v>
                </c:pt>
                <c:pt idx="1854">
                  <c:v>13.065916666666668</c:v>
                </c:pt>
                <c:pt idx="1855">
                  <c:v>13.067233333333332</c:v>
                </c:pt>
                <c:pt idx="1856">
                  <c:v>13.068583333333333</c:v>
                </c:pt>
                <c:pt idx="1857">
                  <c:v>13.069733333333334</c:v>
                </c:pt>
                <c:pt idx="1858">
                  <c:v>13.071349999999999</c:v>
                </c:pt>
                <c:pt idx="1859">
                  <c:v>13.072900000000001</c:v>
                </c:pt>
                <c:pt idx="1860">
                  <c:v>13.074216666666667</c:v>
                </c:pt>
                <c:pt idx="1861">
                  <c:v>13.0754</c:v>
                </c:pt>
                <c:pt idx="1862">
                  <c:v>13.076733333333333</c:v>
                </c:pt>
                <c:pt idx="1863">
                  <c:v>13.077966666666667</c:v>
                </c:pt>
                <c:pt idx="1864">
                  <c:v>13.079183333333333</c:v>
                </c:pt>
                <c:pt idx="1865">
                  <c:v>13.080250000000001</c:v>
                </c:pt>
                <c:pt idx="1866">
                  <c:v>13.081566666666667</c:v>
                </c:pt>
                <c:pt idx="1867">
                  <c:v>13.082883333333333</c:v>
                </c:pt>
                <c:pt idx="1868">
                  <c:v>13.083916666666665</c:v>
                </c:pt>
                <c:pt idx="1869">
                  <c:v>13.08525</c:v>
                </c:pt>
                <c:pt idx="1870">
                  <c:v>13.086583333333333</c:v>
                </c:pt>
                <c:pt idx="1871">
                  <c:v>13.087833333333332</c:v>
                </c:pt>
                <c:pt idx="1872">
                  <c:v>13.089166666666667</c:v>
                </c:pt>
                <c:pt idx="1873">
                  <c:v>13.090416666666666</c:v>
                </c:pt>
                <c:pt idx="1874">
                  <c:v>13.091916666666666</c:v>
                </c:pt>
                <c:pt idx="1875">
                  <c:v>13.092916666666667</c:v>
                </c:pt>
                <c:pt idx="1876">
                  <c:v>13.094433333333335</c:v>
                </c:pt>
                <c:pt idx="1877">
                  <c:v>13.095750000000001</c:v>
                </c:pt>
                <c:pt idx="1878">
                  <c:v>13.097049999999999</c:v>
                </c:pt>
                <c:pt idx="1879">
                  <c:v>13.09835</c:v>
                </c:pt>
                <c:pt idx="1880">
                  <c:v>13.099766666666666</c:v>
                </c:pt>
                <c:pt idx="1881">
                  <c:v>13.101116666666666</c:v>
                </c:pt>
                <c:pt idx="1882">
                  <c:v>13.102433333333332</c:v>
                </c:pt>
                <c:pt idx="1883">
                  <c:v>13.103733333333334</c:v>
                </c:pt>
                <c:pt idx="1884">
                  <c:v>13.10505</c:v>
                </c:pt>
                <c:pt idx="1885">
                  <c:v>13.106366666666666</c:v>
                </c:pt>
                <c:pt idx="1886">
                  <c:v>13.107633333333332</c:v>
                </c:pt>
                <c:pt idx="1887">
                  <c:v>13.108983333333333</c:v>
                </c:pt>
                <c:pt idx="1888">
                  <c:v>13.1104</c:v>
                </c:pt>
                <c:pt idx="1889">
                  <c:v>13.111866666666666</c:v>
                </c:pt>
                <c:pt idx="1890">
                  <c:v>13.113283333333333</c:v>
                </c:pt>
                <c:pt idx="1891">
                  <c:v>13.114749999999999</c:v>
                </c:pt>
                <c:pt idx="1892">
                  <c:v>13.116199999999999</c:v>
                </c:pt>
                <c:pt idx="1893">
                  <c:v>13.117566666666667</c:v>
                </c:pt>
                <c:pt idx="1894">
                  <c:v>13.1189</c:v>
                </c:pt>
                <c:pt idx="1895">
                  <c:v>13.1205</c:v>
                </c:pt>
                <c:pt idx="1896">
                  <c:v>13.121749999999999</c:v>
                </c:pt>
                <c:pt idx="1897">
                  <c:v>13.1234</c:v>
                </c:pt>
                <c:pt idx="1898">
                  <c:v>13.124566666666668</c:v>
                </c:pt>
                <c:pt idx="1899">
                  <c:v>13.126250000000001</c:v>
                </c:pt>
                <c:pt idx="1900">
                  <c:v>13.127766666666668</c:v>
                </c:pt>
                <c:pt idx="1901">
                  <c:v>13.129233333333334</c:v>
                </c:pt>
                <c:pt idx="1902">
                  <c:v>13.130799999999999</c:v>
                </c:pt>
                <c:pt idx="1903">
                  <c:v>13.132216666666666</c:v>
                </c:pt>
                <c:pt idx="1904">
                  <c:v>13.133583333333332</c:v>
                </c:pt>
                <c:pt idx="1905">
                  <c:v>13.134916666666667</c:v>
                </c:pt>
                <c:pt idx="1906">
                  <c:v>13.136649999999999</c:v>
                </c:pt>
                <c:pt idx="1907">
                  <c:v>13.138183333333334</c:v>
                </c:pt>
                <c:pt idx="1908">
                  <c:v>13.1396</c:v>
                </c:pt>
                <c:pt idx="1909">
                  <c:v>13.141033333333333</c:v>
                </c:pt>
                <c:pt idx="1910">
                  <c:v>13.1424</c:v>
                </c:pt>
                <c:pt idx="1911">
                  <c:v>13.1439</c:v>
                </c:pt>
                <c:pt idx="1912">
                  <c:v>13.145250000000001</c:v>
                </c:pt>
                <c:pt idx="1913">
                  <c:v>13.146783333333333</c:v>
                </c:pt>
                <c:pt idx="1914">
                  <c:v>13.148283333333334</c:v>
                </c:pt>
                <c:pt idx="1915">
                  <c:v>13.149833333333333</c:v>
                </c:pt>
                <c:pt idx="1916">
                  <c:v>13.151399999999999</c:v>
                </c:pt>
                <c:pt idx="1917">
                  <c:v>13.152899999999999</c:v>
                </c:pt>
                <c:pt idx="1918">
                  <c:v>13.154400000000001</c:v>
                </c:pt>
                <c:pt idx="1919">
                  <c:v>13.155900000000001</c:v>
                </c:pt>
                <c:pt idx="1920">
                  <c:v>13.157350000000001</c:v>
                </c:pt>
                <c:pt idx="1921">
                  <c:v>13.158733333333334</c:v>
                </c:pt>
                <c:pt idx="1922">
                  <c:v>13.16015</c:v>
                </c:pt>
                <c:pt idx="1923">
                  <c:v>13.161533333333333</c:v>
                </c:pt>
                <c:pt idx="1924">
                  <c:v>13.162883333333333</c:v>
                </c:pt>
                <c:pt idx="1925">
                  <c:v>13.164233333333334</c:v>
                </c:pt>
                <c:pt idx="1926">
                  <c:v>13.165533333333334</c:v>
                </c:pt>
                <c:pt idx="1927">
                  <c:v>13.166566666666666</c:v>
                </c:pt>
                <c:pt idx="1928">
                  <c:v>13.16825</c:v>
                </c:pt>
                <c:pt idx="1929">
                  <c:v>13.169783333333333</c:v>
                </c:pt>
                <c:pt idx="1930">
                  <c:v>13.1714</c:v>
                </c:pt>
                <c:pt idx="1931">
                  <c:v>13.172750000000001</c:v>
                </c:pt>
                <c:pt idx="1932">
                  <c:v>13.174333333333333</c:v>
                </c:pt>
                <c:pt idx="1933">
                  <c:v>13.175416666666667</c:v>
                </c:pt>
                <c:pt idx="1934">
                  <c:v>13.176916666666667</c:v>
                </c:pt>
                <c:pt idx="1935">
                  <c:v>13.178233333333333</c:v>
                </c:pt>
                <c:pt idx="1936">
                  <c:v>13.179566666666666</c:v>
                </c:pt>
                <c:pt idx="1937">
                  <c:v>13.180866666666667</c:v>
                </c:pt>
                <c:pt idx="1938">
                  <c:v>13.182216666666667</c:v>
                </c:pt>
                <c:pt idx="1939">
                  <c:v>13.183516666666666</c:v>
                </c:pt>
                <c:pt idx="1940">
                  <c:v>13.184933333333333</c:v>
                </c:pt>
                <c:pt idx="1941">
                  <c:v>13.186233333333332</c:v>
                </c:pt>
                <c:pt idx="1942">
                  <c:v>13.187533333333333</c:v>
                </c:pt>
                <c:pt idx="1943">
                  <c:v>13.188750000000001</c:v>
                </c:pt>
                <c:pt idx="1944">
                  <c:v>13.189916666666667</c:v>
                </c:pt>
                <c:pt idx="1945">
                  <c:v>13.191416666666667</c:v>
                </c:pt>
                <c:pt idx="1946">
                  <c:v>13.192733333333333</c:v>
                </c:pt>
                <c:pt idx="1947">
                  <c:v>13.194099999999999</c:v>
                </c:pt>
                <c:pt idx="1948">
                  <c:v>13.195416666666667</c:v>
                </c:pt>
                <c:pt idx="1949">
                  <c:v>13.196583333333333</c:v>
                </c:pt>
                <c:pt idx="1950">
                  <c:v>13.197983333333333</c:v>
                </c:pt>
                <c:pt idx="1951">
                  <c:v>13.199233333333332</c:v>
                </c:pt>
                <c:pt idx="1952">
                  <c:v>13.200566666666667</c:v>
                </c:pt>
                <c:pt idx="1953">
                  <c:v>13.202050000000002</c:v>
                </c:pt>
                <c:pt idx="1954">
                  <c:v>13.203233333333333</c:v>
                </c:pt>
                <c:pt idx="1955">
                  <c:v>13.204566666666667</c:v>
                </c:pt>
                <c:pt idx="1956">
                  <c:v>13.205966666666665</c:v>
                </c:pt>
                <c:pt idx="1957">
                  <c:v>13.207233333333333</c:v>
                </c:pt>
                <c:pt idx="1958">
                  <c:v>13.208583333333333</c:v>
                </c:pt>
                <c:pt idx="1959">
                  <c:v>13.209949999999999</c:v>
                </c:pt>
                <c:pt idx="1960">
                  <c:v>13.211266666666667</c:v>
                </c:pt>
                <c:pt idx="1961">
                  <c:v>13.212583333333333</c:v>
                </c:pt>
                <c:pt idx="1962">
                  <c:v>13.213899999999999</c:v>
                </c:pt>
                <c:pt idx="1963">
                  <c:v>13.215216666666667</c:v>
                </c:pt>
                <c:pt idx="1964">
                  <c:v>13.2166</c:v>
                </c:pt>
                <c:pt idx="1965">
                  <c:v>13.217750000000001</c:v>
                </c:pt>
                <c:pt idx="1966">
                  <c:v>13.219483333333333</c:v>
                </c:pt>
                <c:pt idx="1967">
                  <c:v>13.220583333333334</c:v>
                </c:pt>
                <c:pt idx="1968">
                  <c:v>13.221916666666667</c:v>
                </c:pt>
                <c:pt idx="1969">
                  <c:v>13.223383333333334</c:v>
                </c:pt>
                <c:pt idx="1970">
                  <c:v>13.224566666666668</c:v>
                </c:pt>
                <c:pt idx="1971">
                  <c:v>13.225916666666667</c:v>
                </c:pt>
                <c:pt idx="1972">
                  <c:v>13.227316666666667</c:v>
                </c:pt>
                <c:pt idx="1973">
                  <c:v>13.228583333333335</c:v>
                </c:pt>
                <c:pt idx="1974">
                  <c:v>13.229933333333333</c:v>
                </c:pt>
                <c:pt idx="1975">
                  <c:v>13.231216666666667</c:v>
                </c:pt>
                <c:pt idx="1976">
                  <c:v>13.232566666666665</c:v>
                </c:pt>
                <c:pt idx="1977">
                  <c:v>13.234366666666666</c:v>
                </c:pt>
                <c:pt idx="1978">
                  <c:v>13.235899999999999</c:v>
                </c:pt>
                <c:pt idx="1979">
                  <c:v>13.237783333333335</c:v>
                </c:pt>
                <c:pt idx="1980">
                  <c:v>13.239316666666667</c:v>
                </c:pt>
                <c:pt idx="1981">
                  <c:v>13.240566666666666</c:v>
                </c:pt>
                <c:pt idx="1982">
                  <c:v>13.242050000000001</c:v>
                </c:pt>
                <c:pt idx="1983">
                  <c:v>13.243433333333334</c:v>
                </c:pt>
                <c:pt idx="1984">
                  <c:v>13.2448</c:v>
                </c:pt>
                <c:pt idx="1985">
                  <c:v>13.246216666666667</c:v>
                </c:pt>
                <c:pt idx="1986">
                  <c:v>13.247583333333333</c:v>
                </c:pt>
                <c:pt idx="1987">
                  <c:v>13.248916666666666</c:v>
                </c:pt>
                <c:pt idx="1988">
                  <c:v>13.25075</c:v>
                </c:pt>
                <c:pt idx="1989">
                  <c:v>13.252533333333334</c:v>
                </c:pt>
                <c:pt idx="1990">
                  <c:v>13.2539</c:v>
                </c:pt>
                <c:pt idx="1991">
                  <c:v>13.255566666666665</c:v>
                </c:pt>
                <c:pt idx="1992">
                  <c:v>13.256916666666665</c:v>
                </c:pt>
                <c:pt idx="1993">
                  <c:v>13.258566666666667</c:v>
                </c:pt>
                <c:pt idx="1994">
                  <c:v>13.260283333333332</c:v>
                </c:pt>
                <c:pt idx="1995">
                  <c:v>13.261816666666666</c:v>
                </c:pt>
                <c:pt idx="1996">
                  <c:v>13.263299999999999</c:v>
                </c:pt>
                <c:pt idx="1997">
                  <c:v>13.264583333333333</c:v>
                </c:pt>
                <c:pt idx="1998">
                  <c:v>13.274916666666666</c:v>
                </c:pt>
                <c:pt idx="1999">
                  <c:v>13.276066666666667</c:v>
                </c:pt>
                <c:pt idx="2000">
                  <c:v>13.276916666666667</c:v>
                </c:pt>
                <c:pt idx="2001">
                  <c:v>13.27815</c:v>
                </c:pt>
                <c:pt idx="2002">
                  <c:v>13.279316666666666</c:v>
                </c:pt>
                <c:pt idx="2003">
                  <c:v>13.280616666666667</c:v>
                </c:pt>
                <c:pt idx="2004">
                  <c:v>13.281933333333335</c:v>
                </c:pt>
                <c:pt idx="2005">
                  <c:v>13.283283333333333</c:v>
                </c:pt>
                <c:pt idx="2006">
                  <c:v>13.284699999999999</c:v>
                </c:pt>
                <c:pt idx="2007">
                  <c:v>13.286</c:v>
                </c:pt>
                <c:pt idx="2008">
                  <c:v>13.2873</c:v>
                </c:pt>
                <c:pt idx="2009">
                  <c:v>13.288616666666666</c:v>
                </c:pt>
                <c:pt idx="2010">
                  <c:v>13.289966666666666</c:v>
                </c:pt>
                <c:pt idx="2011">
                  <c:v>13.291333333333334</c:v>
                </c:pt>
                <c:pt idx="2012">
                  <c:v>13.292666666666666</c:v>
                </c:pt>
                <c:pt idx="2013">
                  <c:v>13.29405</c:v>
                </c:pt>
                <c:pt idx="2014">
                  <c:v>13.295233333333334</c:v>
                </c:pt>
                <c:pt idx="2015">
                  <c:v>13.296749999999999</c:v>
                </c:pt>
                <c:pt idx="2016">
                  <c:v>13.298166666666667</c:v>
                </c:pt>
                <c:pt idx="2017">
                  <c:v>13.299566666666667</c:v>
                </c:pt>
                <c:pt idx="2018">
                  <c:v>13.300933333333335</c:v>
                </c:pt>
                <c:pt idx="2019">
                  <c:v>13.302383333333333</c:v>
                </c:pt>
                <c:pt idx="2020">
                  <c:v>13.303583333333334</c:v>
                </c:pt>
                <c:pt idx="2021">
                  <c:v>13.305149999999999</c:v>
                </c:pt>
                <c:pt idx="2022">
                  <c:v>13.306533333333334</c:v>
                </c:pt>
                <c:pt idx="2023">
                  <c:v>13.307883333333333</c:v>
                </c:pt>
                <c:pt idx="2024">
                  <c:v>13.309216666666666</c:v>
                </c:pt>
                <c:pt idx="2025">
                  <c:v>13.310583333333334</c:v>
                </c:pt>
                <c:pt idx="2026">
                  <c:v>13.311916666666667</c:v>
                </c:pt>
                <c:pt idx="2027">
                  <c:v>13.313166666666666</c:v>
                </c:pt>
                <c:pt idx="2028">
                  <c:v>13.314449999999999</c:v>
                </c:pt>
                <c:pt idx="2029">
                  <c:v>13.315683333333334</c:v>
                </c:pt>
                <c:pt idx="2030">
                  <c:v>13.316966666666668</c:v>
                </c:pt>
                <c:pt idx="2031">
                  <c:v>13.318233333333334</c:v>
                </c:pt>
                <c:pt idx="2032">
                  <c:v>13.319516666666667</c:v>
                </c:pt>
                <c:pt idx="2033">
                  <c:v>13.320716666666668</c:v>
                </c:pt>
                <c:pt idx="2034">
                  <c:v>13.321899999999999</c:v>
                </c:pt>
                <c:pt idx="2035">
                  <c:v>13.323116666666666</c:v>
                </c:pt>
                <c:pt idx="2036">
                  <c:v>13.324316666666666</c:v>
                </c:pt>
                <c:pt idx="2037">
                  <c:v>13.325516666666665</c:v>
                </c:pt>
                <c:pt idx="2038">
                  <c:v>13.326750000000001</c:v>
                </c:pt>
                <c:pt idx="2039">
                  <c:v>13.327916666666665</c:v>
                </c:pt>
                <c:pt idx="2040">
                  <c:v>13.329066666666668</c:v>
                </c:pt>
                <c:pt idx="2041">
                  <c:v>13.330399999999999</c:v>
                </c:pt>
                <c:pt idx="2042">
                  <c:v>13.331683333333332</c:v>
                </c:pt>
                <c:pt idx="2043">
                  <c:v>13.33295</c:v>
                </c:pt>
                <c:pt idx="2044">
                  <c:v>13.334166666666667</c:v>
                </c:pt>
                <c:pt idx="2045">
                  <c:v>13.33535</c:v>
                </c:pt>
                <c:pt idx="2046">
                  <c:v>13.336566666666666</c:v>
                </c:pt>
                <c:pt idx="2047">
                  <c:v>13.33785</c:v>
                </c:pt>
                <c:pt idx="2048">
                  <c:v>13.338899999999999</c:v>
                </c:pt>
                <c:pt idx="2049">
                  <c:v>13.340416666666666</c:v>
                </c:pt>
                <c:pt idx="2050">
                  <c:v>13.341866666666666</c:v>
                </c:pt>
                <c:pt idx="2051">
                  <c:v>13.343266666666667</c:v>
                </c:pt>
                <c:pt idx="2052">
                  <c:v>13.3447</c:v>
                </c:pt>
                <c:pt idx="2053">
                  <c:v>13.345916666666666</c:v>
                </c:pt>
                <c:pt idx="2054">
                  <c:v>13.347149999999999</c:v>
                </c:pt>
                <c:pt idx="2055">
                  <c:v>13.3484</c:v>
                </c:pt>
                <c:pt idx="2056">
                  <c:v>13.3497</c:v>
                </c:pt>
                <c:pt idx="2057">
                  <c:v>13.351083333333333</c:v>
                </c:pt>
                <c:pt idx="2058">
                  <c:v>13.352550000000001</c:v>
                </c:pt>
                <c:pt idx="2059">
                  <c:v>13.353783333333332</c:v>
                </c:pt>
                <c:pt idx="2060">
                  <c:v>13.354916666666666</c:v>
                </c:pt>
                <c:pt idx="2061">
                  <c:v>13.356300000000001</c:v>
                </c:pt>
                <c:pt idx="2062">
                  <c:v>13.357516666666667</c:v>
                </c:pt>
                <c:pt idx="2063">
                  <c:v>13.358733333333333</c:v>
                </c:pt>
                <c:pt idx="2064">
                  <c:v>13.359983333333334</c:v>
                </c:pt>
                <c:pt idx="2065">
                  <c:v>13.361216666666667</c:v>
                </c:pt>
                <c:pt idx="2066">
                  <c:v>13.363</c:v>
                </c:pt>
                <c:pt idx="2067">
                  <c:v>13.364650000000001</c:v>
                </c:pt>
                <c:pt idx="2068">
                  <c:v>13.366233333333334</c:v>
                </c:pt>
                <c:pt idx="2069">
                  <c:v>13.367666666666667</c:v>
                </c:pt>
                <c:pt idx="2070">
                  <c:v>13.368916666666667</c:v>
                </c:pt>
                <c:pt idx="2071">
                  <c:v>13.370566666666667</c:v>
                </c:pt>
                <c:pt idx="2072">
                  <c:v>13.37205</c:v>
                </c:pt>
                <c:pt idx="2073">
                  <c:v>13.373233333333333</c:v>
                </c:pt>
                <c:pt idx="2074">
                  <c:v>13.3749</c:v>
                </c:pt>
                <c:pt idx="2075">
                  <c:v>13.376883333333334</c:v>
                </c:pt>
                <c:pt idx="2076">
                  <c:v>13.378233333333332</c:v>
                </c:pt>
                <c:pt idx="2077">
                  <c:v>13.379933333333334</c:v>
                </c:pt>
                <c:pt idx="2078">
                  <c:v>13.381666666666666</c:v>
                </c:pt>
                <c:pt idx="2079">
                  <c:v>13.383583333333332</c:v>
                </c:pt>
                <c:pt idx="2080">
                  <c:v>13.384916666666667</c:v>
                </c:pt>
                <c:pt idx="2081">
                  <c:v>13.38655</c:v>
                </c:pt>
                <c:pt idx="2082">
                  <c:v>13.388416666666666</c:v>
                </c:pt>
                <c:pt idx="2083">
                  <c:v>13.390166666666666</c:v>
                </c:pt>
                <c:pt idx="2084">
                  <c:v>13.399900000000001</c:v>
                </c:pt>
                <c:pt idx="2085">
                  <c:v>13.401066666666667</c:v>
                </c:pt>
                <c:pt idx="2086">
                  <c:v>13.402166666666666</c:v>
                </c:pt>
                <c:pt idx="2087">
                  <c:v>13.403250000000002</c:v>
                </c:pt>
                <c:pt idx="2088">
                  <c:v>13.404233333333334</c:v>
                </c:pt>
                <c:pt idx="2089">
                  <c:v>13.405799999999999</c:v>
                </c:pt>
                <c:pt idx="2090">
                  <c:v>13.407066666666667</c:v>
                </c:pt>
                <c:pt idx="2091">
                  <c:v>13.4085</c:v>
                </c:pt>
                <c:pt idx="2092">
                  <c:v>13.409833333333333</c:v>
                </c:pt>
                <c:pt idx="2093">
                  <c:v>13.411233333333334</c:v>
                </c:pt>
                <c:pt idx="2094">
                  <c:v>13.412516666666667</c:v>
                </c:pt>
                <c:pt idx="2095">
                  <c:v>13.413583333333333</c:v>
                </c:pt>
                <c:pt idx="2096">
                  <c:v>13.414899999999999</c:v>
                </c:pt>
                <c:pt idx="2097">
                  <c:v>13.41625</c:v>
                </c:pt>
                <c:pt idx="2098">
                  <c:v>13.4178</c:v>
                </c:pt>
                <c:pt idx="2099">
                  <c:v>13.418916666666666</c:v>
                </c:pt>
                <c:pt idx="2100">
                  <c:v>13.420250000000001</c:v>
                </c:pt>
                <c:pt idx="2101">
                  <c:v>13.421583333333333</c:v>
                </c:pt>
                <c:pt idx="2102">
                  <c:v>13.423183333333332</c:v>
                </c:pt>
                <c:pt idx="2103">
                  <c:v>13.424516666666667</c:v>
                </c:pt>
                <c:pt idx="2104">
                  <c:v>13.425583333333332</c:v>
                </c:pt>
                <c:pt idx="2105">
                  <c:v>13.427233333333334</c:v>
                </c:pt>
                <c:pt idx="2106">
                  <c:v>13.428883333333333</c:v>
                </c:pt>
                <c:pt idx="2107">
                  <c:v>13.43085</c:v>
                </c:pt>
                <c:pt idx="2108">
                  <c:v>13.432399999999999</c:v>
                </c:pt>
                <c:pt idx="2109">
                  <c:v>13.433733333333333</c:v>
                </c:pt>
                <c:pt idx="2110">
                  <c:v>13.435083333333333</c:v>
                </c:pt>
                <c:pt idx="2111">
                  <c:v>13.436733333333333</c:v>
                </c:pt>
                <c:pt idx="2112">
                  <c:v>13.437900000000001</c:v>
                </c:pt>
                <c:pt idx="2113">
                  <c:v>13.439316666666667</c:v>
                </c:pt>
                <c:pt idx="2114">
                  <c:v>13.4406</c:v>
                </c:pt>
                <c:pt idx="2115">
                  <c:v>13.441849999999999</c:v>
                </c:pt>
                <c:pt idx="2116">
                  <c:v>13.443133333333332</c:v>
                </c:pt>
                <c:pt idx="2117">
                  <c:v>13.4445</c:v>
                </c:pt>
                <c:pt idx="2118">
                  <c:v>13.44575</c:v>
                </c:pt>
                <c:pt idx="2119">
                  <c:v>13.446966666666667</c:v>
                </c:pt>
                <c:pt idx="2120">
                  <c:v>13.448200000000002</c:v>
                </c:pt>
                <c:pt idx="2121">
                  <c:v>13.449549999999999</c:v>
                </c:pt>
                <c:pt idx="2122">
                  <c:v>13.450566666666667</c:v>
                </c:pt>
                <c:pt idx="2123">
                  <c:v>13.452050000000002</c:v>
                </c:pt>
                <c:pt idx="2124">
                  <c:v>13.453250000000001</c:v>
                </c:pt>
                <c:pt idx="2125">
                  <c:v>13.454566666666667</c:v>
                </c:pt>
                <c:pt idx="2126">
                  <c:v>13.455866666666667</c:v>
                </c:pt>
                <c:pt idx="2127">
                  <c:v>13.457100000000001</c:v>
                </c:pt>
                <c:pt idx="2128">
                  <c:v>13.458300000000001</c:v>
                </c:pt>
                <c:pt idx="2129">
                  <c:v>13.459516666666667</c:v>
                </c:pt>
                <c:pt idx="2130">
                  <c:v>13.461066666666666</c:v>
                </c:pt>
                <c:pt idx="2131">
                  <c:v>13.462566666666667</c:v>
                </c:pt>
                <c:pt idx="2132">
                  <c:v>13.463899999999999</c:v>
                </c:pt>
                <c:pt idx="2133">
                  <c:v>13.465350000000001</c:v>
                </c:pt>
                <c:pt idx="2134">
                  <c:v>13.466616666666665</c:v>
                </c:pt>
                <c:pt idx="2135">
                  <c:v>13.467566666666666</c:v>
                </c:pt>
                <c:pt idx="2136">
                  <c:v>13.469066666666667</c:v>
                </c:pt>
                <c:pt idx="2137">
                  <c:v>13.470333333333334</c:v>
                </c:pt>
                <c:pt idx="2138">
                  <c:v>13.471616666666668</c:v>
                </c:pt>
                <c:pt idx="2139">
                  <c:v>13.472883333333334</c:v>
                </c:pt>
                <c:pt idx="2140">
                  <c:v>13.474216666666667</c:v>
                </c:pt>
                <c:pt idx="2141">
                  <c:v>13.475616666666667</c:v>
                </c:pt>
                <c:pt idx="2142">
                  <c:v>13.476933333333333</c:v>
                </c:pt>
                <c:pt idx="2143">
                  <c:v>13.478183333333334</c:v>
                </c:pt>
                <c:pt idx="2144">
                  <c:v>13.479466666666667</c:v>
                </c:pt>
                <c:pt idx="2145">
                  <c:v>13.480733333333335</c:v>
                </c:pt>
                <c:pt idx="2146">
                  <c:v>13.482049999999999</c:v>
                </c:pt>
                <c:pt idx="2147">
                  <c:v>13.483283333333333</c:v>
                </c:pt>
                <c:pt idx="2148">
                  <c:v>13.484466666666666</c:v>
                </c:pt>
                <c:pt idx="2149">
                  <c:v>13.485583333333333</c:v>
                </c:pt>
                <c:pt idx="2150">
                  <c:v>13.486916666666668</c:v>
                </c:pt>
                <c:pt idx="2151">
                  <c:v>13.488249999999999</c:v>
                </c:pt>
                <c:pt idx="2152">
                  <c:v>13.489416666666667</c:v>
                </c:pt>
                <c:pt idx="2153">
                  <c:v>13.490833333333335</c:v>
                </c:pt>
                <c:pt idx="2154">
                  <c:v>13.491916666666667</c:v>
                </c:pt>
                <c:pt idx="2155">
                  <c:v>13.493233333333334</c:v>
                </c:pt>
                <c:pt idx="2156">
                  <c:v>13.551583333333333</c:v>
                </c:pt>
                <c:pt idx="2157">
                  <c:v>13.552916666666667</c:v>
                </c:pt>
                <c:pt idx="2158">
                  <c:v>13.554300000000001</c:v>
                </c:pt>
                <c:pt idx="2159">
                  <c:v>13.555399999999999</c:v>
                </c:pt>
                <c:pt idx="2160">
                  <c:v>13.557066666666666</c:v>
                </c:pt>
                <c:pt idx="2161">
                  <c:v>13.558466666666668</c:v>
                </c:pt>
                <c:pt idx="2162">
                  <c:v>13.559583333333334</c:v>
                </c:pt>
                <c:pt idx="2163">
                  <c:v>13.561166666666667</c:v>
                </c:pt>
                <c:pt idx="2164">
                  <c:v>13.562533333333333</c:v>
                </c:pt>
                <c:pt idx="2165">
                  <c:v>13.563866666666666</c:v>
                </c:pt>
                <c:pt idx="2166">
                  <c:v>13.564916666666667</c:v>
                </c:pt>
                <c:pt idx="2167">
                  <c:v>13.566566666666667</c:v>
                </c:pt>
                <c:pt idx="2168">
                  <c:v>13.5679</c:v>
                </c:pt>
                <c:pt idx="2169">
                  <c:v>13.569233333333333</c:v>
                </c:pt>
                <c:pt idx="2170">
                  <c:v>13.570616666666666</c:v>
                </c:pt>
                <c:pt idx="2171">
                  <c:v>13.572100000000001</c:v>
                </c:pt>
                <c:pt idx="2172">
                  <c:v>13.573600000000001</c:v>
                </c:pt>
                <c:pt idx="2173">
                  <c:v>13.575033333333332</c:v>
                </c:pt>
                <c:pt idx="2174">
                  <c:v>13.57625</c:v>
                </c:pt>
                <c:pt idx="2175">
                  <c:v>13.57775</c:v>
                </c:pt>
                <c:pt idx="2176">
                  <c:v>13.579233333333333</c:v>
                </c:pt>
                <c:pt idx="2177">
                  <c:v>13.580566666666666</c:v>
                </c:pt>
                <c:pt idx="2178">
                  <c:v>13.5822</c:v>
                </c:pt>
                <c:pt idx="2179">
                  <c:v>13.583550000000001</c:v>
                </c:pt>
                <c:pt idx="2180">
                  <c:v>13.584883333333332</c:v>
                </c:pt>
                <c:pt idx="2181">
                  <c:v>13.586233333333332</c:v>
                </c:pt>
                <c:pt idx="2182">
                  <c:v>13.587566666666667</c:v>
                </c:pt>
                <c:pt idx="2183">
                  <c:v>13.588966666666666</c:v>
                </c:pt>
                <c:pt idx="2184">
                  <c:v>13.590366666666666</c:v>
                </c:pt>
                <c:pt idx="2185">
                  <c:v>13.591800000000001</c:v>
                </c:pt>
                <c:pt idx="2186">
                  <c:v>13.5932</c:v>
                </c:pt>
                <c:pt idx="2187">
                  <c:v>13.594600000000002</c:v>
                </c:pt>
                <c:pt idx="2188">
                  <c:v>13.595933333333333</c:v>
                </c:pt>
                <c:pt idx="2189">
                  <c:v>13.597266666666666</c:v>
                </c:pt>
                <c:pt idx="2190">
                  <c:v>13.598583333333332</c:v>
                </c:pt>
                <c:pt idx="2191">
                  <c:v>13.59975</c:v>
                </c:pt>
                <c:pt idx="2192">
                  <c:v>13.601233333333333</c:v>
                </c:pt>
                <c:pt idx="2193">
                  <c:v>13.602650000000001</c:v>
                </c:pt>
                <c:pt idx="2194">
                  <c:v>13.603966666666668</c:v>
                </c:pt>
                <c:pt idx="2195">
                  <c:v>13.605316666666665</c:v>
                </c:pt>
                <c:pt idx="2196">
                  <c:v>13.606633333333333</c:v>
                </c:pt>
                <c:pt idx="2197">
                  <c:v>13.607983333333333</c:v>
                </c:pt>
                <c:pt idx="2198">
                  <c:v>13.609333333333332</c:v>
                </c:pt>
                <c:pt idx="2199">
                  <c:v>13.610716666666667</c:v>
                </c:pt>
                <c:pt idx="2200">
                  <c:v>13.612066666666667</c:v>
                </c:pt>
                <c:pt idx="2201">
                  <c:v>13.613499999999998</c:v>
                </c:pt>
                <c:pt idx="2202">
                  <c:v>13.614883333333333</c:v>
                </c:pt>
                <c:pt idx="2203">
                  <c:v>13.616233333333334</c:v>
                </c:pt>
                <c:pt idx="2204">
                  <c:v>13.617616666666667</c:v>
                </c:pt>
                <c:pt idx="2205">
                  <c:v>13.618966666666667</c:v>
                </c:pt>
                <c:pt idx="2206">
                  <c:v>13.620383333333333</c:v>
                </c:pt>
                <c:pt idx="2207">
                  <c:v>13.621783333333333</c:v>
                </c:pt>
                <c:pt idx="2208">
                  <c:v>13.623183333333333</c:v>
                </c:pt>
                <c:pt idx="2209">
                  <c:v>13.624616666666666</c:v>
                </c:pt>
                <c:pt idx="2210">
                  <c:v>13.626049999999999</c:v>
                </c:pt>
                <c:pt idx="2211">
                  <c:v>13.6275</c:v>
                </c:pt>
                <c:pt idx="2212">
                  <c:v>13.628916666666667</c:v>
                </c:pt>
                <c:pt idx="2213">
                  <c:v>13.630316666666666</c:v>
                </c:pt>
                <c:pt idx="2214">
                  <c:v>13.631716666666668</c:v>
                </c:pt>
                <c:pt idx="2215">
                  <c:v>13.633116666666666</c:v>
                </c:pt>
                <c:pt idx="2216">
                  <c:v>13.634500000000001</c:v>
                </c:pt>
                <c:pt idx="2217">
                  <c:v>13.635899999999999</c:v>
                </c:pt>
                <c:pt idx="2218">
                  <c:v>13.637300000000002</c:v>
                </c:pt>
                <c:pt idx="2219">
                  <c:v>13.63875</c:v>
                </c:pt>
                <c:pt idx="2220">
                  <c:v>13.640133333333333</c:v>
                </c:pt>
                <c:pt idx="2221">
                  <c:v>13.641533333333333</c:v>
                </c:pt>
                <c:pt idx="2222">
                  <c:v>13.642916666666668</c:v>
                </c:pt>
                <c:pt idx="2223">
                  <c:v>13.644233333333334</c:v>
                </c:pt>
                <c:pt idx="2224">
                  <c:v>13.645566666666667</c:v>
                </c:pt>
                <c:pt idx="2225">
                  <c:v>13.646883333333333</c:v>
                </c:pt>
                <c:pt idx="2226">
                  <c:v>13.648233333333334</c:v>
                </c:pt>
                <c:pt idx="2227">
                  <c:v>13.649583333333334</c:v>
                </c:pt>
                <c:pt idx="2228">
                  <c:v>13.651</c:v>
                </c:pt>
                <c:pt idx="2229">
                  <c:v>13.6524</c:v>
                </c:pt>
                <c:pt idx="2230">
                  <c:v>13.653783333333333</c:v>
                </c:pt>
                <c:pt idx="2231">
                  <c:v>13.655200000000001</c:v>
                </c:pt>
                <c:pt idx="2232">
                  <c:v>13.656599999999999</c:v>
                </c:pt>
                <c:pt idx="2233">
                  <c:v>13.658016666666667</c:v>
                </c:pt>
                <c:pt idx="2234">
                  <c:v>13.659416666666667</c:v>
                </c:pt>
                <c:pt idx="2235">
                  <c:v>13.660816666666667</c:v>
                </c:pt>
                <c:pt idx="2236">
                  <c:v>13.662216666666666</c:v>
                </c:pt>
                <c:pt idx="2237">
                  <c:v>13.663616666666666</c:v>
                </c:pt>
                <c:pt idx="2238">
                  <c:v>13.664999999999999</c:v>
                </c:pt>
                <c:pt idx="2239">
                  <c:v>13.666550000000001</c:v>
                </c:pt>
                <c:pt idx="2240">
                  <c:v>13.667883333333332</c:v>
                </c:pt>
                <c:pt idx="2241">
                  <c:v>13.669216666666667</c:v>
                </c:pt>
                <c:pt idx="2242">
                  <c:v>13.670633333333335</c:v>
                </c:pt>
                <c:pt idx="2243">
                  <c:v>13.672083333333335</c:v>
                </c:pt>
                <c:pt idx="2244">
                  <c:v>13.673466666666666</c:v>
                </c:pt>
                <c:pt idx="2245">
                  <c:v>13.674883333333334</c:v>
                </c:pt>
                <c:pt idx="2246">
                  <c:v>13.6762</c:v>
                </c:pt>
                <c:pt idx="2247">
                  <c:v>13.67755</c:v>
                </c:pt>
                <c:pt idx="2248">
                  <c:v>13.678949999999999</c:v>
                </c:pt>
                <c:pt idx="2249">
                  <c:v>13.680350000000001</c:v>
                </c:pt>
                <c:pt idx="2250">
                  <c:v>13.681733333333334</c:v>
                </c:pt>
                <c:pt idx="2251">
                  <c:v>13.683183333333334</c:v>
                </c:pt>
                <c:pt idx="2252">
                  <c:v>13.684500000000002</c:v>
                </c:pt>
                <c:pt idx="2253">
                  <c:v>13.685849999999999</c:v>
                </c:pt>
                <c:pt idx="2254">
                  <c:v>13.687183333333333</c:v>
                </c:pt>
                <c:pt idx="2255">
                  <c:v>13.688533333333334</c:v>
                </c:pt>
                <c:pt idx="2256">
                  <c:v>13.689866666666667</c:v>
                </c:pt>
                <c:pt idx="2257">
                  <c:v>13.6912</c:v>
                </c:pt>
                <c:pt idx="2258">
                  <c:v>13.692616666666668</c:v>
                </c:pt>
                <c:pt idx="2259">
                  <c:v>13.693999999999999</c:v>
                </c:pt>
                <c:pt idx="2260">
                  <c:v>13.695416666666667</c:v>
                </c:pt>
                <c:pt idx="2261">
                  <c:v>13.6968</c:v>
                </c:pt>
                <c:pt idx="2262">
                  <c:v>13.698183333333333</c:v>
                </c:pt>
                <c:pt idx="2263">
                  <c:v>13.699583333333333</c:v>
                </c:pt>
                <c:pt idx="2264">
                  <c:v>13.700999999999999</c:v>
                </c:pt>
                <c:pt idx="2265">
                  <c:v>13.702383333333334</c:v>
                </c:pt>
                <c:pt idx="2266">
                  <c:v>13.703733333333334</c:v>
                </c:pt>
                <c:pt idx="2267">
                  <c:v>13.705066666666665</c:v>
                </c:pt>
                <c:pt idx="2268">
                  <c:v>13.706383333333333</c:v>
                </c:pt>
                <c:pt idx="2269">
                  <c:v>13.707716666666666</c:v>
                </c:pt>
                <c:pt idx="2270">
                  <c:v>13.70905</c:v>
                </c:pt>
                <c:pt idx="2271">
                  <c:v>13.710416666666667</c:v>
                </c:pt>
                <c:pt idx="2272">
                  <c:v>13.711766666666668</c:v>
                </c:pt>
                <c:pt idx="2273">
                  <c:v>13.713150000000001</c:v>
                </c:pt>
                <c:pt idx="2274">
                  <c:v>13.714233333333334</c:v>
                </c:pt>
                <c:pt idx="2275">
                  <c:v>13.7158</c:v>
                </c:pt>
                <c:pt idx="2276">
                  <c:v>13.717083333333333</c:v>
                </c:pt>
                <c:pt idx="2277">
                  <c:v>13.718233333333334</c:v>
                </c:pt>
                <c:pt idx="2278">
                  <c:v>13.719883333333334</c:v>
                </c:pt>
                <c:pt idx="2279">
                  <c:v>13.721283333333334</c:v>
                </c:pt>
                <c:pt idx="2280">
                  <c:v>13.722716666666667</c:v>
                </c:pt>
                <c:pt idx="2281">
                  <c:v>13.723899999999999</c:v>
                </c:pt>
                <c:pt idx="2282">
                  <c:v>13.725466666666668</c:v>
                </c:pt>
                <c:pt idx="2283">
                  <c:v>13.726766666666666</c:v>
                </c:pt>
                <c:pt idx="2284">
                  <c:v>13.727916666666665</c:v>
                </c:pt>
                <c:pt idx="2285">
                  <c:v>13.72955</c:v>
                </c:pt>
                <c:pt idx="2286">
                  <c:v>13.730933333333333</c:v>
                </c:pt>
                <c:pt idx="2287">
                  <c:v>13.7324</c:v>
                </c:pt>
                <c:pt idx="2288">
                  <c:v>13.7339</c:v>
                </c:pt>
                <c:pt idx="2289">
                  <c:v>13.735383333333335</c:v>
                </c:pt>
                <c:pt idx="2290">
                  <c:v>13.736866666666666</c:v>
                </c:pt>
                <c:pt idx="2291">
                  <c:v>13.738366666666668</c:v>
                </c:pt>
                <c:pt idx="2292">
                  <c:v>13.739849999999999</c:v>
                </c:pt>
                <c:pt idx="2293">
                  <c:v>13.741366666666666</c:v>
                </c:pt>
                <c:pt idx="2294">
                  <c:v>13.742899999999999</c:v>
                </c:pt>
                <c:pt idx="2295">
                  <c:v>13.744349999999999</c:v>
                </c:pt>
                <c:pt idx="2296">
                  <c:v>13.745766666666666</c:v>
                </c:pt>
                <c:pt idx="2297">
                  <c:v>13.747233333333332</c:v>
                </c:pt>
                <c:pt idx="2298">
                  <c:v>13.748683333333334</c:v>
                </c:pt>
                <c:pt idx="2299">
                  <c:v>13.750183333333332</c:v>
                </c:pt>
                <c:pt idx="2300">
                  <c:v>13.751616666666667</c:v>
                </c:pt>
                <c:pt idx="2301">
                  <c:v>13.753016666666667</c:v>
                </c:pt>
                <c:pt idx="2302">
                  <c:v>13.754533333333335</c:v>
                </c:pt>
                <c:pt idx="2303">
                  <c:v>13.756033333333333</c:v>
                </c:pt>
                <c:pt idx="2304">
                  <c:v>13.7575</c:v>
                </c:pt>
                <c:pt idx="2305">
                  <c:v>13.759016666666668</c:v>
                </c:pt>
                <c:pt idx="2306">
                  <c:v>13.760483333333333</c:v>
                </c:pt>
                <c:pt idx="2307">
                  <c:v>13.761983333333335</c:v>
                </c:pt>
                <c:pt idx="2308">
                  <c:v>13.763483333333333</c:v>
                </c:pt>
                <c:pt idx="2309">
                  <c:v>13.764950000000001</c:v>
                </c:pt>
                <c:pt idx="2310">
                  <c:v>13.766433333333334</c:v>
                </c:pt>
                <c:pt idx="2311">
                  <c:v>13.767916666666668</c:v>
                </c:pt>
                <c:pt idx="2312">
                  <c:v>13.769349999999999</c:v>
                </c:pt>
                <c:pt idx="2313">
                  <c:v>13.770800000000001</c:v>
                </c:pt>
                <c:pt idx="2314">
                  <c:v>13.772266666666667</c:v>
                </c:pt>
                <c:pt idx="2315">
                  <c:v>13.773716666666667</c:v>
                </c:pt>
                <c:pt idx="2316">
                  <c:v>13.7752</c:v>
                </c:pt>
                <c:pt idx="2317">
                  <c:v>13.776683333333333</c:v>
                </c:pt>
                <c:pt idx="2318">
                  <c:v>13.778133333333333</c:v>
                </c:pt>
                <c:pt idx="2319">
                  <c:v>13.77955</c:v>
                </c:pt>
                <c:pt idx="2320">
                  <c:v>13.781016666666666</c:v>
                </c:pt>
                <c:pt idx="2321">
                  <c:v>13.782433333333334</c:v>
                </c:pt>
                <c:pt idx="2322">
                  <c:v>13.783866666666666</c:v>
                </c:pt>
                <c:pt idx="2323">
                  <c:v>13.78525</c:v>
                </c:pt>
                <c:pt idx="2324">
                  <c:v>13.786666666666667</c:v>
                </c:pt>
                <c:pt idx="2325">
                  <c:v>13.788066666666667</c:v>
                </c:pt>
                <c:pt idx="2326">
                  <c:v>13.789516666666666</c:v>
                </c:pt>
                <c:pt idx="2327">
                  <c:v>13.790966666666666</c:v>
                </c:pt>
                <c:pt idx="2328">
                  <c:v>13.792416666666666</c:v>
                </c:pt>
                <c:pt idx="2329">
                  <c:v>13.793883333333333</c:v>
                </c:pt>
                <c:pt idx="2330">
                  <c:v>13.795350000000001</c:v>
                </c:pt>
                <c:pt idx="2331">
                  <c:v>13.796866666666666</c:v>
                </c:pt>
                <c:pt idx="2332">
                  <c:v>13.798333333333334</c:v>
                </c:pt>
                <c:pt idx="2333">
                  <c:v>13.799833333333334</c:v>
                </c:pt>
                <c:pt idx="2334">
                  <c:v>13.801316666666667</c:v>
                </c:pt>
                <c:pt idx="2335">
                  <c:v>13.802783333333334</c:v>
                </c:pt>
                <c:pt idx="2336">
                  <c:v>13.804233333333334</c:v>
                </c:pt>
                <c:pt idx="2337">
                  <c:v>13.805683333333333</c:v>
                </c:pt>
                <c:pt idx="2338">
                  <c:v>13.807066666666666</c:v>
                </c:pt>
                <c:pt idx="2339">
                  <c:v>13.808466666666668</c:v>
                </c:pt>
                <c:pt idx="2340">
                  <c:v>13.809799999999999</c:v>
                </c:pt>
                <c:pt idx="2341">
                  <c:v>13.811066666666667</c:v>
                </c:pt>
                <c:pt idx="2342">
                  <c:v>13.812333333333333</c:v>
                </c:pt>
                <c:pt idx="2343">
                  <c:v>13.813616666666666</c:v>
                </c:pt>
                <c:pt idx="2344">
                  <c:v>13.814883333333334</c:v>
                </c:pt>
                <c:pt idx="2345">
                  <c:v>13.816166666666668</c:v>
                </c:pt>
                <c:pt idx="2346">
                  <c:v>13.817499999999999</c:v>
                </c:pt>
                <c:pt idx="2347">
                  <c:v>13.818833333333334</c:v>
                </c:pt>
                <c:pt idx="2348">
                  <c:v>13.820183333333334</c:v>
                </c:pt>
                <c:pt idx="2349">
                  <c:v>13.821533333333333</c:v>
                </c:pt>
                <c:pt idx="2350">
                  <c:v>13.822866666666666</c:v>
                </c:pt>
                <c:pt idx="2351">
                  <c:v>13.824233333333332</c:v>
                </c:pt>
                <c:pt idx="2352">
                  <c:v>13.825583333333332</c:v>
                </c:pt>
                <c:pt idx="2353">
                  <c:v>13.826933333333333</c:v>
                </c:pt>
                <c:pt idx="2354">
                  <c:v>13.828283333333333</c:v>
                </c:pt>
                <c:pt idx="2355">
                  <c:v>13.829633333333334</c:v>
                </c:pt>
                <c:pt idx="2356">
                  <c:v>13.830983333333334</c:v>
                </c:pt>
                <c:pt idx="2357">
                  <c:v>13.832316666666665</c:v>
                </c:pt>
                <c:pt idx="2358">
                  <c:v>13.8337</c:v>
                </c:pt>
                <c:pt idx="2359">
                  <c:v>13.835049999999999</c:v>
                </c:pt>
                <c:pt idx="2360">
                  <c:v>13.836399999999999</c:v>
                </c:pt>
                <c:pt idx="2361">
                  <c:v>13.8377</c:v>
                </c:pt>
                <c:pt idx="2362">
                  <c:v>13.838983333333335</c:v>
                </c:pt>
                <c:pt idx="2363">
                  <c:v>13.840266666666668</c:v>
                </c:pt>
                <c:pt idx="2364">
                  <c:v>13.8416</c:v>
                </c:pt>
                <c:pt idx="2365">
                  <c:v>13.842966666666666</c:v>
                </c:pt>
                <c:pt idx="2366">
                  <c:v>13.844283333333333</c:v>
                </c:pt>
                <c:pt idx="2367">
                  <c:v>13.845549999999999</c:v>
                </c:pt>
                <c:pt idx="2368">
                  <c:v>13.846883333333333</c:v>
                </c:pt>
                <c:pt idx="2369">
                  <c:v>13.84815</c:v>
                </c:pt>
                <c:pt idx="2370">
                  <c:v>13.849500000000001</c:v>
                </c:pt>
                <c:pt idx="2371">
                  <c:v>13.850933333333334</c:v>
                </c:pt>
                <c:pt idx="2372">
                  <c:v>13.852399999999999</c:v>
                </c:pt>
                <c:pt idx="2373">
                  <c:v>13.853883333333332</c:v>
                </c:pt>
                <c:pt idx="2374">
                  <c:v>13.8552</c:v>
                </c:pt>
                <c:pt idx="2375">
                  <c:v>13.8565</c:v>
                </c:pt>
                <c:pt idx="2376">
                  <c:v>13.857783333333334</c:v>
                </c:pt>
                <c:pt idx="2377">
                  <c:v>13.85915</c:v>
                </c:pt>
                <c:pt idx="2378">
                  <c:v>13.8605</c:v>
                </c:pt>
                <c:pt idx="2379">
                  <c:v>13.861866666666666</c:v>
                </c:pt>
                <c:pt idx="2380">
                  <c:v>13.863233333333334</c:v>
                </c:pt>
                <c:pt idx="2381">
                  <c:v>13.864516666666667</c:v>
                </c:pt>
                <c:pt idx="2382">
                  <c:v>13.865816666666666</c:v>
                </c:pt>
                <c:pt idx="2383">
                  <c:v>13.867183333333333</c:v>
                </c:pt>
                <c:pt idx="2384">
                  <c:v>13.868550000000001</c:v>
                </c:pt>
                <c:pt idx="2385">
                  <c:v>13.869916666666667</c:v>
                </c:pt>
                <c:pt idx="2386">
                  <c:v>13.871283333333334</c:v>
                </c:pt>
                <c:pt idx="2387">
                  <c:v>13.872633333333333</c:v>
                </c:pt>
                <c:pt idx="2388">
                  <c:v>13.873983333333333</c:v>
                </c:pt>
                <c:pt idx="2389">
                  <c:v>13.875349999999999</c:v>
                </c:pt>
                <c:pt idx="2390">
                  <c:v>13.876683333333334</c:v>
                </c:pt>
                <c:pt idx="2391">
                  <c:v>13.877999999999998</c:v>
                </c:pt>
                <c:pt idx="2392">
                  <c:v>13.879283333333332</c:v>
                </c:pt>
                <c:pt idx="2393">
                  <c:v>13.880583333333334</c:v>
                </c:pt>
                <c:pt idx="2394">
                  <c:v>13.881866666666667</c:v>
                </c:pt>
                <c:pt idx="2395">
                  <c:v>13.883166666666666</c:v>
                </c:pt>
                <c:pt idx="2396">
                  <c:v>13.884483333333332</c:v>
                </c:pt>
                <c:pt idx="2397">
                  <c:v>13.88585</c:v>
                </c:pt>
                <c:pt idx="2398">
                  <c:v>13.887216666666665</c:v>
                </c:pt>
                <c:pt idx="2399">
                  <c:v>13.888583333333335</c:v>
                </c:pt>
                <c:pt idx="2400">
                  <c:v>13.889966666666668</c:v>
                </c:pt>
                <c:pt idx="2401">
                  <c:v>13.891316666666667</c:v>
                </c:pt>
                <c:pt idx="2402">
                  <c:v>13.892683333333334</c:v>
                </c:pt>
                <c:pt idx="2403">
                  <c:v>13.89405</c:v>
                </c:pt>
                <c:pt idx="2404">
                  <c:v>13.895433333333333</c:v>
                </c:pt>
                <c:pt idx="2405">
                  <c:v>13.896833333333332</c:v>
                </c:pt>
                <c:pt idx="2406">
                  <c:v>13.898216666666666</c:v>
                </c:pt>
                <c:pt idx="2407">
                  <c:v>13.899583333333334</c:v>
                </c:pt>
                <c:pt idx="2408">
                  <c:v>13.900966666666667</c:v>
                </c:pt>
                <c:pt idx="2409">
                  <c:v>13.902066666666666</c:v>
                </c:pt>
                <c:pt idx="2410">
                  <c:v>13.903683333333333</c:v>
                </c:pt>
                <c:pt idx="2411">
                  <c:v>13.9049</c:v>
                </c:pt>
                <c:pt idx="2412">
                  <c:v>13.906316666666667</c:v>
                </c:pt>
                <c:pt idx="2413">
                  <c:v>13.907666666666668</c:v>
                </c:pt>
                <c:pt idx="2414">
                  <c:v>13.909050000000001</c:v>
                </c:pt>
                <c:pt idx="2415">
                  <c:v>13.910400000000001</c:v>
                </c:pt>
                <c:pt idx="2416">
                  <c:v>13.911750000000001</c:v>
                </c:pt>
                <c:pt idx="2417">
                  <c:v>13.913133333333333</c:v>
                </c:pt>
                <c:pt idx="2418">
                  <c:v>13.914516666666666</c:v>
                </c:pt>
                <c:pt idx="2419">
                  <c:v>13.915899999999999</c:v>
                </c:pt>
                <c:pt idx="2420">
                  <c:v>13.917283333333334</c:v>
                </c:pt>
                <c:pt idx="2421">
                  <c:v>13.918633333333334</c:v>
                </c:pt>
                <c:pt idx="2422">
                  <c:v>13.919983333333333</c:v>
                </c:pt>
                <c:pt idx="2423">
                  <c:v>13.921366666666668</c:v>
                </c:pt>
                <c:pt idx="2424">
                  <c:v>13.922666666666666</c:v>
                </c:pt>
                <c:pt idx="2425">
                  <c:v>13.923983333333332</c:v>
                </c:pt>
                <c:pt idx="2426">
                  <c:v>13.925283333333335</c:v>
                </c:pt>
                <c:pt idx="2427">
                  <c:v>13.926633333333333</c:v>
                </c:pt>
                <c:pt idx="2428">
                  <c:v>13.927999999999999</c:v>
                </c:pt>
                <c:pt idx="2429">
                  <c:v>13.929316666666667</c:v>
                </c:pt>
                <c:pt idx="2430">
                  <c:v>13.930666666666667</c:v>
                </c:pt>
                <c:pt idx="2431">
                  <c:v>13.931933333333335</c:v>
                </c:pt>
                <c:pt idx="2432">
                  <c:v>13.933266666666666</c:v>
                </c:pt>
                <c:pt idx="2433">
                  <c:v>13.934783333333334</c:v>
                </c:pt>
                <c:pt idx="2434">
                  <c:v>13.936133333333334</c:v>
                </c:pt>
                <c:pt idx="2435">
                  <c:v>13.937466666666667</c:v>
                </c:pt>
                <c:pt idx="2436">
                  <c:v>13.938816666666666</c:v>
                </c:pt>
                <c:pt idx="2437">
                  <c:v>13.940133333333334</c:v>
                </c:pt>
                <c:pt idx="2438">
                  <c:v>13.941483333333334</c:v>
                </c:pt>
                <c:pt idx="2439">
                  <c:v>13.9428</c:v>
                </c:pt>
                <c:pt idx="2440">
                  <c:v>13.944099999999999</c:v>
                </c:pt>
                <c:pt idx="2441">
                  <c:v>13.945433333333334</c:v>
                </c:pt>
                <c:pt idx="2442">
                  <c:v>13.9468</c:v>
                </c:pt>
                <c:pt idx="2443">
                  <c:v>13.94815</c:v>
                </c:pt>
                <c:pt idx="2444">
                  <c:v>13.949516666666666</c:v>
                </c:pt>
                <c:pt idx="2445">
                  <c:v>13.950883333333334</c:v>
                </c:pt>
                <c:pt idx="2446">
                  <c:v>13.952233333333334</c:v>
                </c:pt>
                <c:pt idx="2447">
                  <c:v>13.953616666666667</c:v>
                </c:pt>
                <c:pt idx="2448">
                  <c:v>13.954983333333333</c:v>
                </c:pt>
                <c:pt idx="2449">
                  <c:v>13.956333333333333</c:v>
                </c:pt>
                <c:pt idx="2450">
                  <c:v>13.957566666666667</c:v>
                </c:pt>
                <c:pt idx="2451">
                  <c:v>13.95905</c:v>
                </c:pt>
                <c:pt idx="2452">
                  <c:v>13.9604</c:v>
                </c:pt>
                <c:pt idx="2453">
                  <c:v>13.961783333333333</c:v>
                </c:pt>
                <c:pt idx="2454">
                  <c:v>13.962916666666667</c:v>
                </c:pt>
                <c:pt idx="2455">
                  <c:v>13.964483333333334</c:v>
                </c:pt>
                <c:pt idx="2456">
                  <c:v>13.965566666666666</c:v>
                </c:pt>
                <c:pt idx="2457">
                  <c:v>13.96715</c:v>
                </c:pt>
                <c:pt idx="2458">
                  <c:v>13.968466666666666</c:v>
                </c:pt>
                <c:pt idx="2459">
                  <c:v>13.969583333333333</c:v>
                </c:pt>
                <c:pt idx="2460">
                  <c:v>13.971133333333334</c:v>
                </c:pt>
                <c:pt idx="2461">
                  <c:v>13.972250000000001</c:v>
                </c:pt>
                <c:pt idx="2462">
                  <c:v>13.973800000000001</c:v>
                </c:pt>
                <c:pt idx="2463">
                  <c:v>13.975116666666667</c:v>
                </c:pt>
                <c:pt idx="2464">
                  <c:v>13.976850000000001</c:v>
                </c:pt>
                <c:pt idx="2465">
                  <c:v>13.978399999999999</c:v>
                </c:pt>
                <c:pt idx="2466">
                  <c:v>13.979800000000001</c:v>
                </c:pt>
                <c:pt idx="2467">
                  <c:v>13.981083333333334</c:v>
                </c:pt>
                <c:pt idx="2468">
                  <c:v>13.982416666666667</c:v>
                </c:pt>
                <c:pt idx="2469">
                  <c:v>13.9839</c:v>
                </c:pt>
                <c:pt idx="2470">
                  <c:v>13.9854</c:v>
                </c:pt>
                <c:pt idx="2471">
                  <c:v>13.98685</c:v>
                </c:pt>
                <c:pt idx="2472">
                  <c:v>13.988350000000001</c:v>
                </c:pt>
                <c:pt idx="2473">
                  <c:v>13.989583333333334</c:v>
                </c:pt>
                <c:pt idx="2474">
                  <c:v>13.991233333333334</c:v>
                </c:pt>
                <c:pt idx="2475">
                  <c:v>13.992733333333332</c:v>
                </c:pt>
                <c:pt idx="2476">
                  <c:v>13.994183333333332</c:v>
                </c:pt>
                <c:pt idx="2477">
                  <c:v>13.9956</c:v>
                </c:pt>
                <c:pt idx="2478">
                  <c:v>13.9971</c:v>
                </c:pt>
                <c:pt idx="2479">
                  <c:v>13.998566666666667</c:v>
                </c:pt>
                <c:pt idx="2480">
                  <c:v>14.000083333333333</c:v>
                </c:pt>
                <c:pt idx="2481">
                  <c:v>14.001583333333334</c:v>
                </c:pt>
                <c:pt idx="2482">
                  <c:v>14.003250000000001</c:v>
                </c:pt>
                <c:pt idx="2483">
                  <c:v>14.004899999999999</c:v>
                </c:pt>
                <c:pt idx="2484">
                  <c:v>14.006283333333332</c:v>
                </c:pt>
                <c:pt idx="2485">
                  <c:v>14.007566666666666</c:v>
                </c:pt>
                <c:pt idx="2486">
                  <c:v>14.009116666666667</c:v>
                </c:pt>
                <c:pt idx="2487">
                  <c:v>14.010633333333335</c:v>
                </c:pt>
                <c:pt idx="2488">
                  <c:v>14.012083333333333</c:v>
                </c:pt>
                <c:pt idx="2489">
                  <c:v>14.013566666666666</c:v>
                </c:pt>
                <c:pt idx="2490">
                  <c:v>14.01505</c:v>
                </c:pt>
                <c:pt idx="2491">
                  <c:v>14.016550000000001</c:v>
                </c:pt>
                <c:pt idx="2492">
                  <c:v>14.017899999999999</c:v>
                </c:pt>
                <c:pt idx="2493">
                  <c:v>14.019233333333334</c:v>
                </c:pt>
                <c:pt idx="2494">
                  <c:v>14.020900000000001</c:v>
                </c:pt>
                <c:pt idx="2495">
                  <c:v>14.022250000000001</c:v>
                </c:pt>
                <c:pt idx="2496">
                  <c:v>14.023583333333333</c:v>
                </c:pt>
                <c:pt idx="2497">
                  <c:v>14.024566666666667</c:v>
                </c:pt>
                <c:pt idx="2498">
                  <c:v>14.025583333333334</c:v>
                </c:pt>
                <c:pt idx="2499">
                  <c:v>14.026733333333334</c:v>
                </c:pt>
                <c:pt idx="2500">
                  <c:v>14.027899999999999</c:v>
                </c:pt>
                <c:pt idx="2501">
                  <c:v>14.02875</c:v>
                </c:pt>
                <c:pt idx="2502">
                  <c:v>14.030049999999999</c:v>
                </c:pt>
                <c:pt idx="2503">
                  <c:v>14.030916666666666</c:v>
                </c:pt>
                <c:pt idx="2504">
                  <c:v>14.032333333333334</c:v>
                </c:pt>
                <c:pt idx="2505">
                  <c:v>14.033583333333333</c:v>
                </c:pt>
                <c:pt idx="2506">
                  <c:v>14.035183333333332</c:v>
                </c:pt>
                <c:pt idx="2507">
                  <c:v>14.036533333333333</c:v>
                </c:pt>
                <c:pt idx="2508">
                  <c:v>14.037916666666666</c:v>
                </c:pt>
                <c:pt idx="2509">
                  <c:v>14.039250000000001</c:v>
                </c:pt>
                <c:pt idx="2510">
                  <c:v>14.040583333333332</c:v>
                </c:pt>
                <c:pt idx="2511">
                  <c:v>14.042066666666667</c:v>
                </c:pt>
                <c:pt idx="2512">
                  <c:v>14.043616666666667</c:v>
                </c:pt>
                <c:pt idx="2513">
                  <c:v>14.045116666666667</c:v>
                </c:pt>
                <c:pt idx="2514">
                  <c:v>14.046683333333334</c:v>
                </c:pt>
                <c:pt idx="2515">
                  <c:v>14.048183333333332</c:v>
                </c:pt>
                <c:pt idx="2516">
                  <c:v>14.049683333333332</c:v>
                </c:pt>
                <c:pt idx="2517">
                  <c:v>14.051116666666667</c:v>
                </c:pt>
                <c:pt idx="2518">
                  <c:v>14.052566666666667</c:v>
                </c:pt>
                <c:pt idx="2519">
                  <c:v>14.053733333333334</c:v>
                </c:pt>
                <c:pt idx="2520">
                  <c:v>14.055416666666668</c:v>
                </c:pt>
                <c:pt idx="2521">
                  <c:v>14.057016666666668</c:v>
                </c:pt>
                <c:pt idx="2522">
                  <c:v>14.0585</c:v>
                </c:pt>
                <c:pt idx="2523">
                  <c:v>14.059900000000001</c:v>
                </c:pt>
                <c:pt idx="2524">
                  <c:v>14.061350000000001</c:v>
                </c:pt>
                <c:pt idx="2525">
                  <c:v>14.062749999999999</c:v>
                </c:pt>
                <c:pt idx="2526">
                  <c:v>14.063899999999999</c:v>
                </c:pt>
                <c:pt idx="2527">
                  <c:v>14.06555</c:v>
                </c:pt>
                <c:pt idx="2528">
                  <c:v>14.0669</c:v>
                </c:pt>
                <c:pt idx="2529">
                  <c:v>14.068233333333334</c:v>
                </c:pt>
                <c:pt idx="2530">
                  <c:v>14.069799999999999</c:v>
                </c:pt>
                <c:pt idx="2531">
                  <c:v>14.0709</c:v>
                </c:pt>
                <c:pt idx="2532">
                  <c:v>14.07255</c:v>
                </c:pt>
                <c:pt idx="2533">
                  <c:v>14.073933333333335</c:v>
                </c:pt>
                <c:pt idx="2534">
                  <c:v>14.075383333333333</c:v>
                </c:pt>
                <c:pt idx="2535">
                  <c:v>14.076833333333333</c:v>
                </c:pt>
                <c:pt idx="2536">
                  <c:v>14.078183333333333</c:v>
                </c:pt>
                <c:pt idx="2537">
                  <c:v>14.079416666666667</c:v>
                </c:pt>
                <c:pt idx="2538">
                  <c:v>14.080666666666668</c:v>
                </c:pt>
                <c:pt idx="2539">
                  <c:v>14.081966666666666</c:v>
                </c:pt>
                <c:pt idx="2540">
                  <c:v>14.083233333333334</c:v>
                </c:pt>
                <c:pt idx="2541">
                  <c:v>14.084566666666666</c:v>
                </c:pt>
                <c:pt idx="2542">
                  <c:v>14.085883333333333</c:v>
                </c:pt>
                <c:pt idx="2543">
                  <c:v>14.087349999999999</c:v>
                </c:pt>
                <c:pt idx="2544">
                  <c:v>14.089366666666667</c:v>
                </c:pt>
                <c:pt idx="2545">
                  <c:v>14.091116666666666</c:v>
                </c:pt>
                <c:pt idx="2546">
                  <c:v>14.092583333333332</c:v>
                </c:pt>
                <c:pt idx="2547">
                  <c:v>14.094316666666666</c:v>
                </c:pt>
                <c:pt idx="2548">
                  <c:v>14.0959</c:v>
                </c:pt>
                <c:pt idx="2549">
                  <c:v>14.097583333333334</c:v>
                </c:pt>
                <c:pt idx="2550">
                  <c:v>14.099216666666667</c:v>
                </c:pt>
                <c:pt idx="2551">
                  <c:v>14.100683333333334</c:v>
                </c:pt>
                <c:pt idx="2552">
                  <c:v>14.102083333333333</c:v>
                </c:pt>
                <c:pt idx="2553">
                  <c:v>14.103683333333333</c:v>
                </c:pt>
                <c:pt idx="2554">
                  <c:v>14.105416666666667</c:v>
                </c:pt>
                <c:pt idx="2555">
                  <c:v>14.106916666666667</c:v>
                </c:pt>
                <c:pt idx="2556">
                  <c:v>14.108333333333333</c:v>
                </c:pt>
                <c:pt idx="2557">
                  <c:v>14.109783333333333</c:v>
                </c:pt>
                <c:pt idx="2558">
                  <c:v>14.1112</c:v>
                </c:pt>
                <c:pt idx="2559">
                  <c:v>14.112583333333333</c:v>
                </c:pt>
                <c:pt idx="2560">
                  <c:v>14.113966666666666</c:v>
                </c:pt>
                <c:pt idx="2561">
                  <c:v>14.115433333333334</c:v>
                </c:pt>
                <c:pt idx="2562">
                  <c:v>14.116933333333332</c:v>
                </c:pt>
                <c:pt idx="2563">
                  <c:v>14.118416666666667</c:v>
                </c:pt>
                <c:pt idx="2564">
                  <c:v>14.119916666666667</c:v>
                </c:pt>
                <c:pt idx="2565">
                  <c:v>14.1214</c:v>
                </c:pt>
                <c:pt idx="2566">
                  <c:v>14.1229</c:v>
                </c:pt>
                <c:pt idx="2567">
                  <c:v>14.124400000000001</c:v>
                </c:pt>
                <c:pt idx="2568">
                  <c:v>14.12595</c:v>
                </c:pt>
                <c:pt idx="2569">
                  <c:v>14.127416666666667</c:v>
                </c:pt>
                <c:pt idx="2570">
                  <c:v>14.128916666666667</c:v>
                </c:pt>
                <c:pt idx="2571">
                  <c:v>14.130366666666667</c:v>
                </c:pt>
                <c:pt idx="2572">
                  <c:v>14.131633333333333</c:v>
                </c:pt>
                <c:pt idx="2573">
                  <c:v>14.132683333333334</c:v>
                </c:pt>
                <c:pt idx="2574">
                  <c:v>14.133783333333334</c:v>
                </c:pt>
                <c:pt idx="2575">
                  <c:v>14.134866666666666</c:v>
                </c:pt>
                <c:pt idx="2576">
                  <c:v>14.135966666666667</c:v>
                </c:pt>
                <c:pt idx="2577">
                  <c:v>14.137049999999999</c:v>
                </c:pt>
                <c:pt idx="2578">
                  <c:v>14.138133333333334</c:v>
                </c:pt>
                <c:pt idx="2579">
                  <c:v>14.139233333333333</c:v>
                </c:pt>
                <c:pt idx="2580">
                  <c:v>14.140499999999999</c:v>
                </c:pt>
                <c:pt idx="2581">
                  <c:v>14.1419</c:v>
                </c:pt>
                <c:pt idx="2582">
                  <c:v>14.143333333333334</c:v>
                </c:pt>
                <c:pt idx="2583">
                  <c:v>14.144766666666667</c:v>
                </c:pt>
                <c:pt idx="2584">
                  <c:v>14.146183333333333</c:v>
                </c:pt>
                <c:pt idx="2585">
                  <c:v>14.147566666666668</c:v>
                </c:pt>
                <c:pt idx="2586">
                  <c:v>14.149016666666666</c:v>
                </c:pt>
                <c:pt idx="2587">
                  <c:v>14.150516666666666</c:v>
                </c:pt>
                <c:pt idx="2588">
                  <c:v>14.151933333333334</c:v>
                </c:pt>
                <c:pt idx="2589">
                  <c:v>14.153383333333332</c:v>
                </c:pt>
                <c:pt idx="2590">
                  <c:v>14.154816666666667</c:v>
                </c:pt>
                <c:pt idx="2591">
                  <c:v>14.15625</c:v>
                </c:pt>
                <c:pt idx="2592">
                  <c:v>14.157683333333333</c:v>
                </c:pt>
                <c:pt idx="2593">
                  <c:v>14.159133333333333</c:v>
                </c:pt>
                <c:pt idx="2594">
                  <c:v>14.160550000000001</c:v>
                </c:pt>
                <c:pt idx="2595">
                  <c:v>14.162000000000001</c:v>
                </c:pt>
                <c:pt idx="2596">
                  <c:v>14.163433333333334</c:v>
                </c:pt>
                <c:pt idx="2597">
                  <c:v>14.164849999999999</c:v>
                </c:pt>
                <c:pt idx="2598">
                  <c:v>14.166283333333332</c:v>
                </c:pt>
                <c:pt idx="2599">
                  <c:v>14.167716666666667</c:v>
                </c:pt>
                <c:pt idx="2600">
                  <c:v>14.169166666666666</c:v>
                </c:pt>
                <c:pt idx="2601">
                  <c:v>14.1706</c:v>
                </c:pt>
                <c:pt idx="2602">
                  <c:v>14.172016666666668</c:v>
                </c:pt>
                <c:pt idx="2603">
                  <c:v>14.173450000000001</c:v>
                </c:pt>
                <c:pt idx="2604">
                  <c:v>14.174883333333334</c:v>
                </c:pt>
                <c:pt idx="2605">
                  <c:v>14.176316666666667</c:v>
                </c:pt>
                <c:pt idx="2606">
                  <c:v>14.17775</c:v>
                </c:pt>
                <c:pt idx="2607">
                  <c:v>14.179183333333333</c:v>
                </c:pt>
                <c:pt idx="2608">
                  <c:v>14.180616666666667</c:v>
                </c:pt>
                <c:pt idx="2609">
                  <c:v>14.18205</c:v>
                </c:pt>
                <c:pt idx="2610">
                  <c:v>14.183516666666666</c:v>
                </c:pt>
                <c:pt idx="2611">
                  <c:v>14.184916666666668</c:v>
                </c:pt>
                <c:pt idx="2612">
                  <c:v>14.186216666666667</c:v>
                </c:pt>
                <c:pt idx="2613">
                  <c:v>14.18745</c:v>
                </c:pt>
                <c:pt idx="2614">
                  <c:v>14.188700000000001</c:v>
                </c:pt>
                <c:pt idx="2615">
                  <c:v>14.189933333333332</c:v>
                </c:pt>
                <c:pt idx="2616">
                  <c:v>14.19115</c:v>
                </c:pt>
                <c:pt idx="2617">
                  <c:v>14.192433333333334</c:v>
                </c:pt>
                <c:pt idx="2618">
                  <c:v>14.193733333333334</c:v>
                </c:pt>
                <c:pt idx="2619">
                  <c:v>14.19495</c:v>
                </c:pt>
                <c:pt idx="2620">
                  <c:v>14.196349999999999</c:v>
                </c:pt>
                <c:pt idx="2621">
                  <c:v>14.197816666666666</c:v>
                </c:pt>
                <c:pt idx="2622">
                  <c:v>14.199299999999999</c:v>
                </c:pt>
                <c:pt idx="2623">
                  <c:v>14.200766666666668</c:v>
                </c:pt>
                <c:pt idx="2624">
                  <c:v>14.202266666666667</c:v>
                </c:pt>
                <c:pt idx="2625">
                  <c:v>14.203766666666667</c:v>
                </c:pt>
                <c:pt idx="2626">
                  <c:v>14.205266666666667</c:v>
                </c:pt>
                <c:pt idx="2627">
                  <c:v>14.206766666666665</c:v>
                </c:pt>
                <c:pt idx="2628">
                  <c:v>14.208266666666667</c:v>
                </c:pt>
                <c:pt idx="2629">
                  <c:v>14.209750000000001</c:v>
                </c:pt>
                <c:pt idx="2630">
                  <c:v>14.21125</c:v>
                </c:pt>
                <c:pt idx="2631">
                  <c:v>14.212733333333334</c:v>
                </c:pt>
                <c:pt idx="2632">
                  <c:v>14.214216666666665</c:v>
                </c:pt>
                <c:pt idx="2633">
                  <c:v>14.215716666666667</c:v>
                </c:pt>
                <c:pt idx="2634">
                  <c:v>14.21725</c:v>
                </c:pt>
                <c:pt idx="2635">
                  <c:v>14.218716666666667</c:v>
                </c:pt>
                <c:pt idx="2636">
                  <c:v>14.2202</c:v>
                </c:pt>
                <c:pt idx="2637">
                  <c:v>14.221683333333335</c:v>
                </c:pt>
                <c:pt idx="2638">
                  <c:v>14.22315</c:v>
                </c:pt>
                <c:pt idx="2639">
                  <c:v>14.22465</c:v>
                </c:pt>
                <c:pt idx="2640">
                  <c:v>14.226133333333333</c:v>
                </c:pt>
                <c:pt idx="2641">
                  <c:v>14.227650000000001</c:v>
                </c:pt>
                <c:pt idx="2642">
                  <c:v>14.229150000000001</c:v>
                </c:pt>
                <c:pt idx="2643">
                  <c:v>14.230633333333333</c:v>
                </c:pt>
                <c:pt idx="2644">
                  <c:v>14.232133333333334</c:v>
                </c:pt>
                <c:pt idx="2645">
                  <c:v>14.233633333333334</c:v>
                </c:pt>
                <c:pt idx="2646">
                  <c:v>14.235116666666666</c:v>
                </c:pt>
                <c:pt idx="2647">
                  <c:v>14.236649999999999</c:v>
                </c:pt>
                <c:pt idx="2648">
                  <c:v>14.238116666666667</c:v>
                </c:pt>
                <c:pt idx="2649">
                  <c:v>14.239599999999999</c:v>
                </c:pt>
                <c:pt idx="2650">
                  <c:v>14.241066666666667</c:v>
                </c:pt>
                <c:pt idx="2651">
                  <c:v>14.24255</c:v>
                </c:pt>
                <c:pt idx="2652">
                  <c:v>14.244033333333334</c:v>
                </c:pt>
                <c:pt idx="2653">
                  <c:v>14.2455</c:v>
                </c:pt>
                <c:pt idx="2654">
                  <c:v>14.246983333333333</c:v>
                </c:pt>
                <c:pt idx="2655">
                  <c:v>14.248466666666667</c:v>
                </c:pt>
                <c:pt idx="2656">
                  <c:v>14.249983333333335</c:v>
                </c:pt>
                <c:pt idx="2657">
                  <c:v>14.251466666666666</c:v>
                </c:pt>
                <c:pt idx="2658">
                  <c:v>14.25295</c:v>
                </c:pt>
                <c:pt idx="2659">
                  <c:v>14.254433333333333</c:v>
                </c:pt>
                <c:pt idx="2660">
                  <c:v>14.255933333333333</c:v>
                </c:pt>
                <c:pt idx="2661">
                  <c:v>14.257416666666668</c:v>
                </c:pt>
                <c:pt idx="2662">
                  <c:v>14.258933333333333</c:v>
                </c:pt>
                <c:pt idx="2663">
                  <c:v>14.260366666666666</c:v>
                </c:pt>
                <c:pt idx="2664">
                  <c:v>14.261783333333334</c:v>
                </c:pt>
                <c:pt idx="2665">
                  <c:v>14.263183333333334</c:v>
                </c:pt>
                <c:pt idx="2666">
                  <c:v>14.264633333333334</c:v>
                </c:pt>
                <c:pt idx="2667">
                  <c:v>14.266133333333332</c:v>
                </c:pt>
                <c:pt idx="2668">
                  <c:v>14.267633333333333</c:v>
                </c:pt>
                <c:pt idx="2669">
                  <c:v>14.269116666666667</c:v>
                </c:pt>
                <c:pt idx="2670">
                  <c:v>14.2706</c:v>
                </c:pt>
                <c:pt idx="2671">
                  <c:v>14.272083333333335</c:v>
                </c:pt>
                <c:pt idx="2672">
                  <c:v>14.273533333333335</c:v>
                </c:pt>
                <c:pt idx="2673">
                  <c:v>14.274949999999999</c:v>
                </c:pt>
                <c:pt idx="2674">
                  <c:v>14.276333333333334</c:v>
                </c:pt>
                <c:pt idx="2675">
                  <c:v>14.277816666666666</c:v>
                </c:pt>
                <c:pt idx="2676">
                  <c:v>14.279283333333332</c:v>
                </c:pt>
                <c:pt idx="2677">
                  <c:v>14.280750000000001</c:v>
                </c:pt>
                <c:pt idx="2678">
                  <c:v>14.282216666666667</c:v>
                </c:pt>
                <c:pt idx="2679">
                  <c:v>14.283700000000001</c:v>
                </c:pt>
                <c:pt idx="2680">
                  <c:v>14.285166666666667</c:v>
                </c:pt>
                <c:pt idx="2681">
                  <c:v>14.28665</c:v>
                </c:pt>
                <c:pt idx="2682">
                  <c:v>14.28805</c:v>
                </c:pt>
                <c:pt idx="2683">
                  <c:v>14.289483333333333</c:v>
                </c:pt>
                <c:pt idx="2684">
                  <c:v>14.29095</c:v>
                </c:pt>
                <c:pt idx="2685">
                  <c:v>14.292383333333333</c:v>
                </c:pt>
                <c:pt idx="2686">
                  <c:v>14.293849999999999</c:v>
                </c:pt>
                <c:pt idx="2687">
                  <c:v>14.295316666666668</c:v>
                </c:pt>
                <c:pt idx="2688">
                  <c:v>14.296816666666667</c:v>
                </c:pt>
                <c:pt idx="2689">
                  <c:v>14.298300000000001</c:v>
                </c:pt>
                <c:pt idx="2690">
                  <c:v>14.299783333333332</c:v>
                </c:pt>
                <c:pt idx="2691">
                  <c:v>14.301250000000001</c:v>
                </c:pt>
                <c:pt idx="2692">
                  <c:v>14.302733333333332</c:v>
                </c:pt>
                <c:pt idx="2693">
                  <c:v>14.3042</c:v>
                </c:pt>
                <c:pt idx="2694">
                  <c:v>14.305633333333333</c:v>
                </c:pt>
                <c:pt idx="2695">
                  <c:v>14.307066666666666</c:v>
                </c:pt>
                <c:pt idx="2696">
                  <c:v>14.30855</c:v>
                </c:pt>
                <c:pt idx="2697">
                  <c:v>14.310033333333333</c:v>
                </c:pt>
                <c:pt idx="2698">
                  <c:v>14.311533333333333</c:v>
                </c:pt>
                <c:pt idx="2699">
                  <c:v>14.313033333333333</c:v>
                </c:pt>
                <c:pt idx="2700">
                  <c:v>14.314483333333333</c:v>
                </c:pt>
                <c:pt idx="2701">
                  <c:v>14.316083333333333</c:v>
                </c:pt>
                <c:pt idx="2702">
                  <c:v>14.317533333333333</c:v>
                </c:pt>
                <c:pt idx="2703">
                  <c:v>14.319033333333334</c:v>
                </c:pt>
                <c:pt idx="2704">
                  <c:v>14.320233333333334</c:v>
                </c:pt>
                <c:pt idx="2705">
                  <c:v>14.321233333333334</c:v>
                </c:pt>
                <c:pt idx="2706">
                  <c:v>14.32225</c:v>
                </c:pt>
                <c:pt idx="2707">
                  <c:v>14.3233</c:v>
                </c:pt>
                <c:pt idx="2708">
                  <c:v>14.324316666666666</c:v>
                </c:pt>
                <c:pt idx="2709">
                  <c:v>14.325316666666668</c:v>
                </c:pt>
                <c:pt idx="2710">
                  <c:v>14.326333333333334</c:v>
                </c:pt>
                <c:pt idx="2711">
                  <c:v>14.327533333333333</c:v>
                </c:pt>
                <c:pt idx="2712">
                  <c:v>14.328583333333334</c:v>
                </c:pt>
                <c:pt idx="2713">
                  <c:v>14.329633333333334</c:v>
                </c:pt>
                <c:pt idx="2714">
                  <c:v>14.330583333333333</c:v>
                </c:pt>
                <c:pt idx="2715">
                  <c:v>14.331733333333334</c:v>
                </c:pt>
                <c:pt idx="2716">
                  <c:v>14.332799999999999</c:v>
                </c:pt>
                <c:pt idx="2717">
                  <c:v>14.333883333333334</c:v>
                </c:pt>
                <c:pt idx="2718">
                  <c:v>14.334983333333334</c:v>
                </c:pt>
                <c:pt idx="2719">
                  <c:v>14.336083333333333</c:v>
                </c:pt>
                <c:pt idx="2720">
                  <c:v>14.337150000000001</c:v>
                </c:pt>
                <c:pt idx="2721">
                  <c:v>14.338233333333333</c:v>
                </c:pt>
                <c:pt idx="2722">
                  <c:v>14.3393</c:v>
                </c:pt>
                <c:pt idx="2723">
                  <c:v>14.340383333333333</c:v>
                </c:pt>
                <c:pt idx="2724">
                  <c:v>14.34145</c:v>
                </c:pt>
                <c:pt idx="2725">
                  <c:v>14.342516666666667</c:v>
                </c:pt>
                <c:pt idx="2726">
                  <c:v>14.343583333333333</c:v>
                </c:pt>
                <c:pt idx="2727">
                  <c:v>14.344566666666667</c:v>
                </c:pt>
                <c:pt idx="2728">
                  <c:v>14.345750000000001</c:v>
                </c:pt>
                <c:pt idx="2729">
                  <c:v>14.346583333333333</c:v>
                </c:pt>
                <c:pt idx="2730">
                  <c:v>14.347849999999999</c:v>
                </c:pt>
                <c:pt idx="2731">
                  <c:v>14.348933333333333</c:v>
                </c:pt>
                <c:pt idx="2732">
                  <c:v>14.350016666666667</c:v>
                </c:pt>
                <c:pt idx="2733">
                  <c:v>14.351100000000001</c:v>
                </c:pt>
                <c:pt idx="2734">
                  <c:v>14.352183333333333</c:v>
                </c:pt>
                <c:pt idx="2735">
                  <c:v>14.353250000000001</c:v>
                </c:pt>
                <c:pt idx="2736">
                  <c:v>14.354333333333333</c:v>
                </c:pt>
                <c:pt idx="2737">
                  <c:v>14.355416666666667</c:v>
                </c:pt>
                <c:pt idx="2738">
                  <c:v>14.3565</c:v>
                </c:pt>
                <c:pt idx="2739">
                  <c:v>14.357566666666665</c:v>
                </c:pt>
                <c:pt idx="2740">
                  <c:v>14.358650000000001</c:v>
                </c:pt>
                <c:pt idx="2741">
                  <c:v>14.359716666666666</c:v>
                </c:pt>
                <c:pt idx="2742">
                  <c:v>14.360816666666667</c:v>
                </c:pt>
                <c:pt idx="2743">
                  <c:v>14.3619</c:v>
                </c:pt>
                <c:pt idx="2744">
                  <c:v>14.363</c:v>
                </c:pt>
                <c:pt idx="2745">
                  <c:v>14.364066666666668</c:v>
                </c:pt>
                <c:pt idx="2746">
                  <c:v>14.365166666666665</c:v>
                </c:pt>
                <c:pt idx="2747">
                  <c:v>14.366266666666666</c:v>
                </c:pt>
                <c:pt idx="2748">
                  <c:v>14.36735</c:v>
                </c:pt>
                <c:pt idx="2749">
                  <c:v>14.368416666666667</c:v>
                </c:pt>
                <c:pt idx="2750">
                  <c:v>14.369499999999999</c:v>
                </c:pt>
                <c:pt idx="2751">
                  <c:v>14.370583333333334</c:v>
                </c:pt>
                <c:pt idx="2752">
                  <c:v>14.371649999999999</c:v>
                </c:pt>
                <c:pt idx="2753">
                  <c:v>14.372733333333334</c:v>
                </c:pt>
                <c:pt idx="2754">
                  <c:v>14.373749999999999</c:v>
                </c:pt>
                <c:pt idx="2755">
                  <c:v>14.374766666666666</c:v>
                </c:pt>
                <c:pt idx="2756">
                  <c:v>14.375833333333333</c:v>
                </c:pt>
                <c:pt idx="2757">
                  <c:v>14.376933333333334</c:v>
                </c:pt>
                <c:pt idx="2758">
                  <c:v>14.377916666666666</c:v>
                </c:pt>
                <c:pt idx="2759">
                  <c:v>14.379066666666667</c:v>
                </c:pt>
                <c:pt idx="2760">
                  <c:v>14.379916666666666</c:v>
                </c:pt>
                <c:pt idx="2761">
                  <c:v>14.381066666666667</c:v>
                </c:pt>
                <c:pt idx="2762">
                  <c:v>14.382283333333334</c:v>
                </c:pt>
                <c:pt idx="2763">
                  <c:v>14.383383333333335</c:v>
                </c:pt>
                <c:pt idx="2764">
                  <c:v>14.38425</c:v>
                </c:pt>
                <c:pt idx="2765">
                  <c:v>14.385233333333334</c:v>
                </c:pt>
                <c:pt idx="2766">
                  <c:v>14.38655</c:v>
                </c:pt>
                <c:pt idx="2767">
                  <c:v>14.387616666666666</c:v>
                </c:pt>
                <c:pt idx="2768">
                  <c:v>14.388583333333335</c:v>
                </c:pt>
                <c:pt idx="2769">
                  <c:v>14.389583333333333</c:v>
                </c:pt>
                <c:pt idx="2770">
                  <c:v>14.390816666666666</c:v>
                </c:pt>
                <c:pt idx="2771">
                  <c:v>14.39175</c:v>
                </c:pt>
                <c:pt idx="2772">
                  <c:v>14.392916666666668</c:v>
                </c:pt>
                <c:pt idx="2773">
                  <c:v>14.394</c:v>
                </c:pt>
                <c:pt idx="2774">
                  <c:v>14.395066666666667</c:v>
                </c:pt>
                <c:pt idx="2775">
                  <c:v>14.396133333333333</c:v>
                </c:pt>
                <c:pt idx="2776">
                  <c:v>14.397166666666667</c:v>
                </c:pt>
                <c:pt idx="2777">
                  <c:v>14.398200000000001</c:v>
                </c:pt>
                <c:pt idx="2778">
                  <c:v>14.399366666666667</c:v>
                </c:pt>
                <c:pt idx="2779">
                  <c:v>14.400233333333334</c:v>
                </c:pt>
                <c:pt idx="2780">
                  <c:v>14.401566666666668</c:v>
                </c:pt>
                <c:pt idx="2781">
                  <c:v>14.402583333333332</c:v>
                </c:pt>
                <c:pt idx="2782">
                  <c:v>14.403566666666668</c:v>
                </c:pt>
                <c:pt idx="2783">
                  <c:v>14.40475</c:v>
                </c:pt>
                <c:pt idx="2784">
                  <c:v>14.405900000000001</c:v>
                </c:pt>
                <c:pt idx="2785">
                  <c:v>14.4069</c:v>
                </c:pt>
                <c:pt idx="2786">
                  <c:v>14.407916666666667</c:v>
                </c:pt>
                <c:pt idx="2787">
                  <c:v>14.409183333333335</c:v>
                </c:pt>
                <c:pt idx="2788">
                  <c:v>14.410183333333332</c:v>
                </c:pt>
                <c:pt idx="2789">
                  <c:v>14.411216666666666</c:v>
                </c:pt>
                <c:pt idx="2790">
                  <c:v>14.412233333333335</c:v>
                </c:pt>
                <c:pt idx="2791">
                  <c:v>14.413066666666667</c:v>
                </c:pt>
                <c:pt idx="2792">
                  <c:v>14.414383333333335</c:v>
                </c:pt>
                <c:pt idx="2793">
                  <c:v>14.415466666666667</c:v>
                </c:pt>
                <c:pt idx="2794">
                  <c:v>14.416533333333332</c:v>
                </c:pt>
                <c:pt idx="2795">
                  <c:v>14.417516666666668</c:v>
                </c:pt>
                <c:pt idx="2796">
                  <c:v>14.418583333333334</c:v>
                </c:pt>
                <c:pt idx="2797">
                  <c:v>14.419649999999999</c:v>
                </c:pt>
                <c:pt idx="2798">
                  <c:v>14.420583333333333</c:v>
                </c:pt>
                <c:pt idx="2799">
                  <c:v>14.421566666666667</c:v>
                </c:pt>
                <c:pt idx="2800">
                  <c:v>14.4229</c:v>
                </c:pt>
                <c:pt idx="2801">
                  <c:v>14.423966666666667</c:v>
                </c:pt>
                <c:pt idx="2802">
                  <c:v>14.424900000000001</c:v>
                </c:pt>
                <c:pt idx="2803">
                  <c:v>14.426033333333333</c:v>
                </c:pt>
                <c:pt idx="2804">
                  <c:v>14.426916666666667</c:v>
                </c:pt>
                <c:pt idx="2805">
                  <c:v>14.428166666666668</c:v>
                </c:pt>
                <c:pt idx="2806">
                  <c:v>14.429233333333334</c:v>
                </c:pt>
                <c:pt idx="2807">
                  <c:v>14.430316666666666</c:v>
                </c:pt>
                <c:pt idx="2808">
                  <c:v>14.4314</c:v>
                </c:pt>
                <c:pt idx="2809">
                  <c:v>14.432500000000001</c:v>
                </c:pt>
                <c:pt idx="2810">
                  <c:v>14.43355</c:v>
                </c:pt>
                <c:pt idx="2811">
                  <c:v>14.434566666666665</c:v>
                </c:pt>
                <c:pt idx="2812">
                  <c:v>14.435566666666666</c:v>
                </c:pt>
                <c:pt idx="2813">
                  <c:v>14.436900000000001</c:v>
                </c:pt>
                <c:pt idx="2814">
                  <c:v>14.437983333333333</c:v>
                </c:pt>
                <c:pt idx="2815">
                  <c:v>14.439033333333333</c:v>
                </c:pt>
                <c:pt idx="2816">
                  <c:v>14.440083333333332</c:v>
                </c:pt>
                <c:pt idx="2817">
                  <c:v>14.441166666666668</c:v>
                </c:pt>
                <c:pt idx="2818">
                  <c:v>14.442200000000001</c:v>
                </c:pt>
                <c:pt idx="2819">
                  <c:v>14.443199999999999</c:v>
                </c:pt>
                <c:pt idx="2820">
                  <c:v>14.444066666666666</c:v>
                </c:pt>
                <c:pt idx="2821">
                  <c:v>14.445283333333332</c:v>
                </c:pt>
                <c:pt idx="2822">
                  <c:v>14.446233333333334</c:v>
                </c:pt>
                <c:pt idx="2823">
                  <c:v>14.44725</c:v>
                </c:pt>
                <c:pt idx="2824">
                  <c:v>14.448233333333333</c:v>
                </c:pt>
                <c:pt idx="2825">
                  <c:v>14.449566666666668</c:v>
                </c:pt>
                <c:pt idx="2826">
                  <c:v>14.450566666666667</c:v>
                </c:pt>
                <c:pt idx="2827">
                  <c:v>14.451683333333333</c:v>
                </c:pt>
                <c:pt idx="2828">
                  <c:v>14.453066666666667</c:v>
                </c:pt>
                <c:pt idx="2829">
                  <c:v>14.454450000000001</c:v>
                </c:pt>
                <c:pt idx="2830">
                  <c:v>14.455533333333333</c:v>
                </c:pt>
                <c:pt idx="2831">
                  <c:v>14.456416666666666</c:v>
                </c:pt>
                <c:pt idx="2832">
                  <c:v>14.457566666666667</c:v>
                </c:pt>
                <c:pt idx="2833">
                  <c:v>14.459266666666668</c:v>
                </c:pt>
                <c:pt idx="2834">
                  <c:v>14.460733333333334</c:v>
                </c:pt>
                <c:pt idx="2835">
                  <c:v>14.462216666666666</c:v>
                </c:pt>
                <c:pt idx="2836">
                  <c:v>14.464049999999999</c:v>
                </c:pt>
                <c:pt idx="2837">
                  <c:v>14.467316666666667</c:v>
                </c:pt>
                <c:pt idx="2838">
                  <c:v>14.470750000000001</c:v>
                </c:pt>
                <c:pt idx="2839">
                  <c:v>14.473066666666666</c:v>
                </c:pt>
                <c:pt idx="2840">
                  <c:v>14.475966666666666</c:v>
                </c:pt>
                <c:pt idx="2841">
                  <c:v>14.477399999999999</c:v>
                </c:pt>
                <c:pt idx="2842">
                  <c:v>14.47885</c:v>
                </c:pt>
                <c:pt idx="2843">
                  <c:v>14.480250000000002</c:v>
                </c:pt>
                <c:pt idx="2844">
                  <c:v>14.482016666666668</c:v>
                </c:pt>
                <c:pt idx="2845">
                  <c:v>14.483716666666668</c:v>
                </c:pt>
                <c:pt idx="2846">
                  <c:v>14.485099999999999</c:v>
                </c:pt>
                <c:pt idx="2847">
                  <c:v>14.4863</c:v>
                </c:pt>
                <c:pt idx="2848">
                  <c:v>14.487599999999999</c:v>
                </c:pt>
                <c:pt idx="2849">
                  <c:v>14.489049999999999</c:v>
                </c:pt>
                <c:pt idx="2850">
                  <c:v>14.490350000000001</c:v>
                </c:pt>
                <c:pt idx="2851">
                  <c:v>14.491583333333333</c:v>
                </c:pt>
                <c:pt idx="2852">
                  <c:v>14.492899999999999</c:v>
                </c:pt>
                <c:pt idx="2853">
                  <c:v>14.494499999999999</c:v>
                </c:pt>
                <c:pt idx="2854">
                  <c:v>14.495866666666666</c:v>
                </c:pt>
                <c:pt idx="2855">
                  <c:v>14.497233333333332</c:v>
                </c:pt>
                <c:pt idx="2856">
                  <c:v>14.498616666666667</c:v>
                </c:pt>
                <c:pt idx="2857">
                  <c:v>14.4999</c:v>
                </c:pt>
                <c:pt idx="2858">
                  <c:v>14.501233333333333</c:v>
                </c:pt>
                <c:pt idx="2859">
                  <c:v>14.502583333333332</c:v>
                </c:pt>
                <c:pt idx="2860">
                  <c:v>14.503916666666667</c:v>
                </c:pt>
                <c:pt idx="2861">
                  <c:v>14.505583333333334</c:v>
                </c:pt>
                <c:pt idx="2862">
                  <c:v>14.506966666666667</c:v>
                </c:pt>
                <c:pt idx="2863">
                  <c:v>14.50825</c:v>
                </c:pt>
                <c:pt idx="2864">
                  <c:v>14.509583333333333</c:v>
                </c:pt>
                <c:pt idx="2865">
                  <c:v>14.510916666666667</c:v>
                </c:pt>
                <c:pt idx="2866">
                  <c:v>14.512449999999999</c:v>
                </c:pt>
                <c:pt idx="2867">
                  <c:v>14.5137</c:v>
                </c:pt>
                <c:pt idx="2868">
                  <c:v>14.514916666666666</c:v>
                </c:pt>
                <c:pt idx="2869">
                  <c:v>14.516166666666667</c:v>
                </c:pt>
                <c:pt idx="2870">
                  <c:v>14.517249999999999</c:v>
                </c:pt>
                <c:pt idx="2871">
                  <c:v>14.519683333333335</c:v>
                </c:pt>
                <c:pt idx="2872">
                  <c:v>14.52145</c:v>
                </c:pt>
                <c:pt idx="2873">
                  <c:v>14.522916666666667</c:v>
                </c:pt>
                <c:pt idx="2874">
                  <c:v>14.52445</c:v>
                </c:pt>
                <c:pt idx="2875">
                  <c:v>14.525966666666667</c:v>
                </c:pt>
                <c:pt idx="2876">
                  <c:v>14.5275</c:v>
                </c:pt>
                <c:pt idx="2877">
                  <c:v>14.529033333333333</c:v>
                </c:pt>
                <c:pt idx="2878">
                  <c:v>14.530250000000001</c:v>
                </c:pt>
                <c:pt idx="2879">
                  <c:v>14.532016666666667</c:v>
                </c:pt>
                <c:pt idx="2880">
                  <c:v>14.533516666666666</c:v>
                </c:pt>
                <c:pt idx="2881">
                  <c:v>14.5349</c:v>
                </c:pt>
                <c:pt idx="2882">
                  <c:v>14.536249999999999</c:v>
                </c:pt>
                <c:pt idx="2883">
                  <c:v>14.537783333333334</c:v>
                </c:pt>
                <c:pt idx="2884">
                  <c:v>14.539016666666667</c:v>
                </c:pt>
                <c:pt idx="2885">
                  <c:v>14.540083333333333</c:v>
                </c:pt>
                <c:pt idx="2886">
                  <c:v>14.541183333333333</c:v>
                </c:pt>
                <c:pt idx="2887">
                  <c:v>14.54255</c:v>
                </c:pt>
                <c:pt idx="2888">
                  <c:v>14.543749999999999</c:v>
                </c:pt>
                <c:pt idx="2889">
                  <c:v>14.545833333333333</c:v>
                </c:pt>
                <c:pt idx="2890">
                  <c:v>14.547233333333333</c:v>
                </c:pt>
                <c:pt idx="2891">
                  <c:v>14.548633333333333</c:v>
                </c:pt>
                <c:pt idx="2892">
                  <c:v>14.550333333333333</c:v>
                </c:pt>
                <c:pt idx="2893">
                  <c:v>14.551566666666668</c:v>
                </c:pt>
                <c:pt idx="2894">
                  <c:v>14.552899999999999</c:v>
                </c:pt>
                <c:pt idx="2895">
                  <c:v>14.554233333333334</c:v>
                </c:pt>
                <c:pt idx="2896">
                  <c:v>14.555883333333332</c:v>
                </c:pt>
                <c:pt idx="2897">
                  <c:v>14.557083333333333</c:v>
                </c:pt>
                <c:pt idx="2898">
                  <c:v>14.558999999999999</c:v>
                </c:pt>
                <c:pt idx="2899">
                  <c:v>14.560333333333334</c:v>
                </c:pt>
                <c:pt idx="2900">
                  <c:v>14.561583333333335</c:v>
                </c:pt>
                <c:pt idx="2901">
                  <c:v>14.562900000000001</c:v>
                </c:pt>
                <c:pt idx="2902">
                  <c:v>14.564716666666667</c:v>
                </c:pt>
                <c:pt idx="2903">
                  <c:v>14.566483333333334</c:v>
                </c:pt>
                <c:pt idx="2904">
                  <c:v>14.567866666666667</c:v>
                </c:pt>
                <c:pt idx="2905">
                  <c:v>14.569083333333333</c:v>
                </c:pt>
                <c:pt idx="2906">
                  <c:v>14.5703</c:v>
                </c:pt>
                <c:pt idx="2907">
                  <c:v>14.57155</c:v>
                </c:pt>
                <c:pt idx="2908">
                  <c:v>14.572900000000001</c:v>
                </c:pt>
                <c:pt idx="2909">
                  <c:v>14.574333333333334</c:v>
                </c:pt>
                <c:pt idx="2910">
                  <c:v>14.575766666666668</c:v>
                </c:pt>
                <c:pt idx="2911">
                  <c:v>14.5769</c:v>
                </c:pt>
                <c:pt idx="2912">
                  <c:v>14.578583333333334</c:v>
                </c:pt>
                <c:pt idx="2913">
                  <c:v>14.579916666666666</c:v>
                </c:pt>
                <c:pt idx="2914">
                  <c:v>14.581233333333333</c:v>
                </c:pt>
                <c:pt idx="2915">
                  <c:v>14.582566666666667</c:v>
                </c:pt>
                <c:pt idx="2916">
                  <c:v>14.584183333333334</c:v>
                </c:pt>
                <c:pt idx="2917">
                  <c:v>14.585583333333334</c:v>
                </c:pt>
                <c:pt idx="2918">
                  <c:v>14.587866666666667</c:v>
                </c:pt>
                <c:pt idx="2919">
                  <c:v>14.591033333333334</c:v>
                </c:pt>
                <c:pt idx="2920">
                  <c:v>14.592766666666668</c:v>
                </c:pt>
                <c:pt idx="2921">
                  <c:v>14.594233333333333</c:v>
                </c:pt>
                <c:pt idx="2922">
                  <c:v>14.595566666666667</c:v>
                </c:pt>
                <c:pt idx="2923">
                  <c:v>14.5969</c:v>
                </c:pt>
                <c:pt idx="2924">
                  <c:v>14.598383333333334</c:v>
                </c:pt>
                <c:pt idx="2925">
                  <c:v>14.5999</c:v>
                </c:pt>
                <c:pt idx="2926">
                  <c:v>14.601566666666667</c:v>
                </c:pt>
                <c:pt idx="2927">
                  <c:v>14.603199999999999</c:v>
                </c:pt>
                <c:pt idx="2928">
                  <c:v>14.604616666666667</c:v>
                </c:pt>
                <c:pt idx="2929">
                  <c:v>14.606050000000002</c:v>
                </c:pt>
                <c:pt idx="2930">
                  <c:v>14.607249999999999</c:v>
                </c:pt>
                <c:pt idx="2931">
                  <c:v>14.609083333333333</c:v>
                </c:pt>
                <c:pt idx="2932">
                  <c:v>14.611216666666667</c:v>
                </c:pt>
                <c:pt idx="2933">
                  <c:v>14.612699999999998</c:v>
                </c:pt>
                <c:pt idx="2934">
                  <c:v>14.614066666666668</c:v>
                </c:pt>
                <c:pt idx="2935">
                  <c:v>14.615499999999999</c:v>
                </c:pt>
                <c:pt idx="2936">
                  <c:v>14.616866666666665</c:v>
                </c:pt>
                <c:pt idx="2937">
                  <c:v>14.618266666666667</c:v>
                </c:pt>
                <c:pt idx="2938">
                  <c:v>14.6197</c:v>
                </c:pt>
                <c:pt idx="2939">
                  <c:v>14.620916666666666</c:v>
                </c:pt>
                <c:pt idx="2940">
                  <c:v>14.622233333333332</c:v>
                </c:pt>
                <c:pt idx="2941">
                  <c:v>14.623899999999999</c:v>
                </c:pt>
                <c:pt idx="2942">
                  <c:v>14.625333333333334</c:v>
                </c:pt>
                <c:pt idx="2943">
                  <c:v>14.626749999999999</c:v>
                </c:pt>
                <c:pt idx="2944">
                  <c:v>14.628233333333332</c:v>
                </c:pt>
                <c:pt idx="2945">
                  <c:v>14.629700000000001</c:v>
                </c:pt>
                <c:pt idx="2946">
                  <c:v>14.631133333333334</c:v>
                </c:pt>
                <c:pt idx="2947">
                  <c:v>14.6326</c:v>
                </c:pt>
                <c:pt idx="2948">
                  <c:v>14.634066666666666</c:v>
                </c:pt>
                <c:pt idx="2949">
                  <c:v>14.635516666666666</c:v>
                </c:pt>
                <c:pt idx="2950">
                  <c:v>14.637016666666666</c:v>
                </c:pt>
                <c:pt idx="2951">
                  <c:v>14.638166666666667</c:v>
                </c:pt>
                <c:pt idx="2952">
                  <c:v>14.639183333333333</c:v>
                </c:pt>
                <c:pt idx="2953">
                  <c:v>14.640233333333333</c:v>
                </c:pt>
                <c:pt idx="2954">
                  <c:v>14.641449999999999</c:v>
                </c:pt>
                <c:pt idx="2955">
                  <c:v>14.642816666666667</c:v>
                </c:pt>
                <c:pt idx="2956">
                  <c:v>14.644183333333332</c:v>
                </c:pt>
                <c:pt idx="2957">
                  <c:v>14.645516666666667</c:v>
                </c:pt>
                <c:pt idx="2958">
                  <c:v>14.646883333333333</c:v>
                </c:pt>
                <c:pt idx="2959">
                  <c:v>14.648266666666666</c:v>
                </c:pt>
                <c:pt idx="2960">
                  <c:v>14.649733333333334</c:v>
                </c:pt>
                <c:pt idx="2961">
                  <c:v>14.651116666666667</c:v>
                </c:pt>
                <c:pt idx="2962">
                  <c:v>14.652466666666667</c:v>
                </c:pt>
                <c:pt idx="2963">
                  <c:v>14.653816666666668</c:v>
                </c:pt>
                <c:pt idx="2964">
                  <c:v>14.655183333333333</c:v>
                </c:pt>
                <c:pt idx="2965">
                  <c:v>14.656516666666667</c:v>
                </c:pt>
                <c:pt idx="2966">
                  <c:v>14.657933333333334</c:v>
                </c:pt>
                <c:pt idx="2967">
                  <c:v>14.659366666666667</c:v>
                </c:pt>
                <c:pt idx="2968">
                  <c:v>14.660766666666666</c:v>
                </c:pt>
                <c:pt idx="2969">
                  <c:v>14.6622</c:v>
                </c:pt>
                <c:pt idx="2970">
                  <c:v>14.663549999999999</c:v>
                </c:pt>
                <c:pt idx="2971">
                  <c:v>14.664816666666667</c:v>
                </c:pt>
                <c:pt idx="2972">
                  <c:v>14.666116666666666</c:v>
                </c:pt>
                <c:pt idx="2973">
                  <c:v>14.667416666666666</c:v>
                </c:pt>
                <c:pt idx="2974">
                  <c:v>14.668716666666667</c:v>
                </c:pt>
                <c:pt idx="2975">
                  <c:v>14.6701</c:v>
                </c:pt>
                <c:pt idx="2976">
                  <c:v>14.671583333333333</c:v>
                </c:pt>
                <c:pt idx="2977">
                  <c:v>14.673166666666667</c:v>
                </c:pt>
                <c:pt idx="2978">
                  <c:v>14.674766666666667</c:v>
                </c:pt>
                <c:pt idx="2979">
                  <c:v>14.676233333333332</c:v>
                </c:pt>
                <c:pt idx="2980">
                  <c:v>14.677866666666667</c:v>
                </c:pt>
                <c:pt idx="2981">
                  <c:v>14.679333333333334</c:v>
                </c:pt>
                <c:pt idx="2982">
                  <c:v>14.681000000000001</c:v>
                </c:pt>
                <c:pt idx="2983">
                  <c:v>14.682783333333333</c:v>
                </c:pt>
                <c:pt idx="2984">
                  <c:v>14.684516666666667</c:v>
                </c:pt>
                <c:pt idx="2985">
                  <c:v>14.686266666666667</c:v>
                </c:pt>
                <c:pt idx="2986">
                  <c:v>14.687833333333334</c:v>
                </c:pt>
                <c:pt idx="2987">
                  <c:v>14.689516666666666</c:v>
                </c:pt>
                <c:pt idx="2988">
                  <c:v>14.691183333333333</c:v>
                </c:pt>
                <c:pt idx="2989">
                  <c:v>14.692966666666667</c:v>
                </c:pt>
                <c:pt idx="2990">
                  <c:v>14.694516666666667</c:v>
                </c:pt>
                <c:pt idx="2991">
                  <c:v>14.695916666666667</c:v>
                </c:pt>
                <c:pt idx="2992">
                  <c:v>14.697483333333334</c:v>
                </c:pt>
                <c:pt idx="2993">
                  <c:v>14.699149999999999</c:v>
                </c:pt>
                <c:pt idx="2994">
                  <c:v>14.700566666666667</c:v>
                </c:pt>
                <c:pt idx="2995">
                  <c:v>14.702333333333334</c:v>
                </c:pt>
                <c:pt idx="2996">
                  <c:v>14.704000000000001</c:v>
                </c:pt>
                <c:pt idx="2997">
                  <c:v>14.705566666666666</c:v>
                </c:pt>
                <c:pt idx="2998">
                  <c:v>14.707100000000001</c:v>
                </c:pt>
                <c:pt idx="2999">
                  <c:v>14.708583333333333</c:v>
                </c:pt>
                <c:pt idx="3000">
                  <c:v>14.710233333333333</c:v>
                </c:pt>
                <c:pt idx="3001">
                  <c:v>14.71175</c:v>
                </c:pt>
                <c:pt idx="3002">
                  <c:v>14.7133</c:v>
                </c:pt>
                <c:pt idx="3003">
                  <c:v>14.714733333333333</c:v>
                </c:pt>
                <c:pt idx="3004">
                  <c:v>14.716283333333333</c:v>
                </c:pt>
                <c:pt idx="3005">
                  <c:v>14.717700000000001</c:v>
                </c:pt>
                <c:pt idx="3006">
                  <c:v>14.719233333333333</c:v>
                </c:pt>
                <c:pt idx="3007">
                  <c:v>14.720766666666666</c:v>
                </c:pt>
                <c:pt idx="3008">
                  <c:v>14.722316666666668</c:v>
                </c:pt>
                <c:pt idx="3009">
                  <c:v>14.723850000000001</c:v>
                </c:pt>
                <c:pt idx="3010">
                  <c:v>14.725483333333333</c:v>
                </c:pt>
                <c:pt idx="3011">
                  <c:v>14.7271</c:v>
                </c:pt>
                <c:pt idx="3012">
                  <c:v>14.728733333333334</c:v>
                </c:pt>
                <c:pt idx="3013">
                  <c:v>14.730316666666665</c:v>
                </c:pt>
                <c:pt idx="3014">
                  <c:v>14.731866666666667</c:v>
                </c:pt>
                <c:pt idx="3015">
                  <c:v>14.733366666666665</c:v>
                </c:pt>
                <c:pt idx="3016">
                  <c:v>14.734833333333334</c:v>
                </c:pt>
                <c:pt idx="3017">
                  <c:v>14.7364</c:v>
                </c:pt>
                <c:pt idx="3018">
                  <c:v>14.737866666666667</c:v>
                </c:pt>
                <c:pt idx="3019">
                  <c:v>14.7394</c:v>
                </c:pt>
                <c:pt idx="3020">
                  <c:v>14.740916666666667</c:v>
                </c:pt>
                <c:pt idx="3021">
                  <c:v>14.742433333333334</c:v>
                </c:pt>
                <c:pt idx="3022">
                  <c:v>14.743883333333335</c:v>
                </c:pt>
                <c:pt idx="3023">
                  <c:v>14.74545</c:v>
                </c:pt>
                <c:pt idx="3024">
                  <c:v>14.746916666666667</c:v>
                </c:pt>
                <c:pt idx="3025">
                  <c:v>14.748899999999999</c:v>
                </c:pt>
                <c:pt idx="3026">
                  <c:v>14.750783333333334</c:v>
                </c:pt>
                <c:pt idx="3027">
                  <c:v>14.752433333333332</c:v>
                </c:pt>
                <c:pt idx="3028">
                  <c:v>14.754133333333334</c:v>
                </c:pt>
                <c:pt idx="3029">
                  <c:v>14.755916666666668</c:v>
                </c:pt>
                <c:pt idx="3030">
                  <c:v>14.75765</c:v>
                </c:pt>
                <c:pt idx="3031">
                  <c:v>14.759399999999999</c:v>
                </c:pt>
                <c:pt idx="3032">
                  <c:v>14.761050000000001</c:v>
                </c:pt>
                <c:pt idx="3033">
                  <c:v>14.762983333333333</c:v>
                </c:pt>
                <c:pt idx="3034">
                  <c:v>14.766383333333332</c:v>
                </c:pt>
                <c:pt idx="3035">
                  <c:v>14.768233333333335</c:v>
                </c:pt>
                <c:pt idx="3036">
                  <c:v>14.7704</c:v>
                </c:pt>
                <c:pt idx="3037">
                  <c:v>14.772650000000001</c:v>
                </c:pt>
                <c:pt idx="3038">
                  <c:v>14.774416666666667</c:v>
                </c:pt>
                <c:pt idx="3039">
                  <c:v>14.776283333333334</c:v>
                </c:pt>
                <c:pt idx="3040">
                  <c:v>14.778233333333333</c:v>
                </c:pt>
                <c:pt idx="3041">
                  <c:v>14.779950000000001</c:v>
                </c:pt>
                <c:pt idx="3042">
                  <c:v>14.781516666666667</c:v>
                </c:pt>
                <c:pt idx="3043">
                  <c:v>14.783316666666668</c:v>
                </c:pt>
                <c:pt idx="3044">
                  <c:v>14.785133333333333</c:v>
                </c:pt>
                <c:pt idx="3045">
                  <c:v>14.786733333333332</c:v>
                </c:pt>
                <c:pt idx="3046">
                  <c:v>14.788433333333334</c:v>
                </c:pt>
                <c:pt idx="3047">
                  <c:v>14.790150000000001</c:v>
                </c:pt>
                <c:pt idx="3048">
                  <c:v>14.791983333333333</c:v>
                </c:pt>
                <c:pt idx="3049">
                  <c:v>14.793716666666667</c:v>
                </c:pt>
                <c:pt idx="3050">
                  <c:v>14.795233333333334</c:v>
                </c:pt>
                <c:pt idx="3051">
                  <c:v>14.796716666666667</c:v>
                </c:pt>
                <c:pt idx="3052">
                  <c:v>14.798433333333332</c:v>
                </c:pt>
                <c:pt idx="3053">
                  <c:v>14.799966666666668</c:v>
                </c:pt>
                <c:pt idx="3054">
                  <c:v>14.801416666666666</c:v>
                </c:pt>
                <c:pt idx="3055">
                  <c:v>14.802983333333334</c:v>
                </c:pt>
                <c:pt idx="3056">
                  <c:v>14.804716666666668</c:v>
                </c:pt>
                <c:pt idx="3057">
                  <c:v>14.806183333333333</c:v>
                </c:pt>
                <c:pt idx="3058">
                  <c:v>14.807549999999999</c:v>
                </c:pt>
                <c:pt idx="3059">
                  <c:v>14.8089</c:v>
                </c:pt>
                <c:pt idx="3060">
                  <c:v>14.810116666666666</c:v>
                </c:pt>
                <c:pt idx="3061">
                  <c:v>14.811299999999999</c:v>
                </c:pt>
                <c:pt idx="3062">
                  <c:v>14.812516666666665</c:v>
                </c:pt>
                <c:pt idx="3063">
                  <c:v>14.813750000000001</c:v>
                </c:pt>
                <c:pt idx="3064">
                  <c:v>14.814966666666667</c:v>
                </c:pt>
                <c:pt idx="3065">
                  <c:v>14.816216666666666</c:v>
                </c:pt>
                <c:pt idx="3066">
                  <c:v>14.817416666666666</c:v>
                </c:pt>
                <c:pt idx="3067">
                  <c:v>14.818583333333333</c:v>
                </c:pt>
                <c:pt idx="3068">
                  <c:v>14.819916666666668</c:v>
                </c:pt>
                <c:pt idx="3069">
                  <c:v>14.821200000000001</c:v>
                </c:pt>
                <c:pt idx="3070">
                  <c:v>14.8225</c:v>
                </c:pt>
                <c:pt idx="3071">
                  <c:v>14.823716666666666</c:v>
                </c:pt>
                <c:pt idx="3072">
                  <c:v>14.824966666666667</c:v>
                </c:pt>
                <c:pt idx="3073">
                  <c:v>14.826233333333333</c:v>
                </c:pt>
                <c:pt idx="3074">
                  <c:v>14.827400000000001</c:v>
                </c:pt>
                <c:pt idx="3075">
                  <c:v>14.82845</c:v>
                </c:pt>
                <c:pt idx="3076">
                  <c:v>14.829550000000001</c:v>
                </c:pt>
                <c:pt idx="3077">
                  <c:v>14.83065</c:v>
                </c:pt>
                <c:pt idx="3078">
                  <c:v>14.83175</c:v>
                </c:pt>
                <c:pt idx="3079">
                  <c:v>14.832850000000001</c:v>
                </c:pt>
                <c:pt idx="3080">
                  <c:v>14.833916666666665</c:v>
                </c:pt>
                <c:pt idx="3081">
                  <c:v>14.835033333333334</c:v>
                </c:pt>
                <c:pt idx="3082">
                  <c:v>14.836116666666667</c:v>
                </c:pt>
                <c:pt idx="3083">
                  <c:v>14.837199999999999</c:v>
                </c:pt>
                <c:pt idx="3084">
                  <c:v>14.838266666666668</c:v>
                </c:pt>
                <c:pt idx="3085">
                  <c:v>14.83935</c:v>
                </c:pt>
                <c:pt idx="3086">
                  <c:v>14.840416666666666</c:v>
                </c:pt>
                <c:pt idx="3087">
                  <c:v>14.8415</c:v>
                </c:pt>
                <c:pt idx="3088">
                  <c:v>14.842616666666666</c:v>
                </c:pt>
                <c:pt idx="3089">
                  <c:v>14.843716666666667</c:v>
                </c:pt>
                <c:pt idx="3090">
                  <c:v>14.844899999999999</c:v>
                </c:pt>
                <c:pt idx="3091">
                  <c:v>14.846216666666667</c:v>
                </c:pt>
                <c:pt idx="3092">
                  <c:v>14.847566666666667</c:v>
                </c:pt>
                <c:pt idx="3093">
                  <c:v>14.848866666666668</c:v>
                </c:pt>
                <c:pt idx="3094">
                  <c:v>14.850266666666666</c:v>
                </c:pt>
                <c:pt idx="3095">
                  <c:v>14.851683333333334</c:v>
                </c:pt>
                <c:pt idx="3096">
                  <c:v>14.853133333333334</c:v>
                </c:pt>
                <c:pt idx="3097">
                  <c:v>14.854533333333334</c:v>
                </c:pt>
                <c:pt idx="3098">
                  <c:v>14.855883333333333</c:v>
                </c:pt>
                <c:pt idx="3099">
                  <c:v>14.857166666666666</c:v>
                </c:pt>
                <c:pt idx="3100">
                  <c:v>14.85825</c:v>
                </c:pt>
                <c:pt idx="3101">
                  <c:v>14.859733333333333</c:v>
                </c:pt>
                <c:pt idx="3102">
                  <c:v>14.861033333333333</c:v>
                </c:pt>
                <c:pt idx="3103">
                  <c:v>14.862333333333334</c:v>
                </c:pt>
                <c:pt idx="3104">
                  <c:v>14.863633333333333</c:v>
                </c:pt>
                <c:pt idx="3105">
                  <c:v>14.86495</c:v>
                </c:pt>
                <c:pt idx="3106">
                  <c:v>14.866116666666667</c:v>
                </c:pt>
                <c:pt idx="3107">
                  <c:v>14.8672</c:v>
                </c:pt>
                <c:pt idx="3108">
                  <c:v>14.868316666666667</c:v>
                </c:pt>
                <c:pt idx="3109">
                  <c:v>14.869416666666666</c:v>
                </c:pt>
                <c:pt idx="3110">
                  <c:v>14.870533333333332</c:v>
                </c:pt>
                <c:pt idx="3111">
                  <c:v>14.871600000000001</c:v>
                </c:pt>
                <c:pt idx="3112">
                  <c:v>14.872666666666667</c:v>
                </c:pt>
                <c:pt idx="3113">
                  <c:v>14.873766666666667</c:v>
                </c:pt>
                <c:pt idx="3114">
                  <c:v>14.874833333333333</c:v>
                </c:pt>
                <c:pt idx="3115">
                  <c:v>14.875883333333332</c:v>
                </c:pt>
                <c:pt idx="3116">
                  <c:v>14.876916666666666</c:v>
                </c:pt>
                <c:pt idx="3117">
                  <c:v>14.87795</c:v>
                </c:pt>
                <c:pt idx="3118">
                  <c:v>14.879050000000001</c:v>
                </c:pt>
                <c:pt idx="3119">
                  <c:v>14.880100000000001</c:v>
                </c:pt>
                <c:pt idx="3120">
                  <c:v>14.881183333333333</c:v>
                </c:pt>
                <c:pt idx="3121">
                  <c:v>14.882266666666668</c:v>
                </c:pt>
                <c:pt idx="3122">
                  <c:v>14.883366666666666</c:v>
                </c:pt>
                <c:pt idx="3123">
                  <c:v>14.884399999999999</c:v>
                </c:pt>
                <c:pt idx="3124">
                  <c:v>14.885449999999999</c:v>
                </c:pt>
                <c:pt idx="3125">
                  <c:v>14.886500000000002</c:v>
                </c:pt>
                <c:pt idx="3126">
                  <c:v>14.887583333333334</c:v>
                </c:pt>
                <c:pt idx="3127">
                  <c:v>14.88865</c:v>
                </c:pt>
                <c:pt idx="3128">
                  <c:v>14.889733333333334</c:v>
                </c:pt>
                <c:pt idx="3129">
                  <c:v>14.89085</c:v>
                </c:pt>
                <c:pt idx="3130">
                  <c:v>14.891966666666667</c:v>
                </c:pt>
                <c:pt idx="3131">
                  <c:v>14.893016666666666</c:v>
                </c:pt>
                <c:pt idx="3132">
                  <c:v>14.893916666666666</c:v>
                </c:pt>
                <c:pt idx="3133">
                  <c:v>14.895133333333332</c:v>
                </c:pt>
                <c:pt idx="3134">
                  <c:v>14.8962</c:v>
                </c:pt>
                <c:pt idx="3135">
                  <c:v>14.897283333333332</c:v>
                </c:pt>
                <c:pt idx="3136">
                  <c:v>14.898366666666668</c:v>
                </c:pt>
                <c:pt idx="3137">
                  <c:v>14.899233333333333</c:v>
                </c:pt>
                <c:pt idx="3138">
                  <c:v>14.900550000000001</c:v>
                </c:pt>
                <c:pt idx="3139">
                  <c:v>14.90165</c:v>
                </c:pt>
                <c:pt idx="3140">
                  <c:v>14.902700000000001</c:v>
                </c:pt>
                <c:pt idx="3141">
                  <c:v>14.903716666666666</c:v>
                </c:pt>
                <c:pt idx="3142">
                  <c:v>14.904733333333333</c:v>
                </c:pt>
                <c:pt idx="3143">
                  <c:v>14.905783333333334</c:v>
                </c:pt>
                <c:pt idx="3144">
                  <c:v>14.906883333333333</c:v>
                </c:pt>
                <c:pt idx="3145">
                  <c:v>14.90795</c:v>
                </c:pt>
                <c:pt idx="3146">
                  <c:v>14.909033333333333</c:v>
                </c:pt>
                <c:pt idx="3147">
                  <c:v>14.91015</c:v>
                </c:pt>
                <c:pt idx="3148">
                  <c:v>14.911233333333334</c:v>
                </c:pt>
                <c:pt idx="3149">
                  <c:v>14.9123</c:v>
                </c:pt>
                <c:pt idx="3150">
                  <c:v>14.913366666666667</c:v>
                </c:pt>
                <c:pt idx="3151">
                  <c:v>14.914449999999999</c:v>
                </c:pt>
                <c:pt idx="3152">
                  <c:v>14.915533333333334</c:v>
                </c:pt>
                <c:pt idx="3153">
                  <c:v>14.916616666666666</c:v>
                </c:pt>
                <c:pt idx="3154">
                  <c:v>14.917816666666665</c:v>
                </c:pt>
                <c:pt idx="3155">
                  <c:v>14.919099999999998</c:v>
                </c:pt>
                <c:pt idx="3156">
                  <c:v>14.920333333333334</c:v>
                </c:pt>
                <c:pt idx="3157">
                  <c:v>14.921516666666667</c:v>
                </c:pt>
                <c:pt idx="3158">
                  <c:v>14.922750000000001</c:v>
                </c:pt>
                <c:pt idx="3159">
                  <c:v>14.924000000000001</c:v>
                </c:pt>
                <c:pt idx="3160">
                  <c:v>14.925266666666666</c:v>
                </c:pt>
                <c:pt idx="3161">
                  <c:v>14.926516666666666</c:v>
                </c:pt>
                <c:pt idx="3162">
                  <c:v>14.927833333333332</c:v>
                </c:pt>
                <c:pt idx="3163">
                  <c:v>14.929183333333333</c:v>
                </c:pt>
                <c:pt idx="3164">
                  <c:v>14.930516666666668</c:v>
                </c:pt>
                <c:pt idx="3165">
                  <c:v>14.931800000000001</c:v>
                </c:pt>
                <c:pt idx="3166">
                  <c:v>14.933083333333334</c:v>
                </c:pt>
                <c:pt idx="3167">
                  <c:v>14.934383333333333</c:v>
                </c:pt>
                <c:pt idx="3168">
                  <c:v>14.935716666666668</c:v>
                </c:pt>
                <c:pt idx="3169">
                  <c:v>14.937049999999999</c:v>
                </c:pt>
                <c:pt idx="3170">
                  <c:v>14.93825</c:v>
                </c:pt>
                <c:pt idx="3171">
                  <c:v>14.939400000000001</c:v>
                </c:pt>
                <c:pt idx="3172">
                  <c:v>14.940483333333333</c:v>
                </c:pt>
                <c:pt idx="3173">
                  <c:v>14.941550000000001</c:v>
                </c:pt>
                <c:pt idx="3174">
                  <c:v>14.942616666666668</c:v>
                </c:pt>
                <c:pt idx="3175">
                  <c:v>14.943683333333333</c:v>
                </c:pt>
                <c:pt idx="3176">
                  <c:v>14.944766666666668</c:v>
                </c:pt>
                <c:pt idx="3177">
                  <c:v>14.945833333333333</c:v>
                </c:pt>
                <c:pt idx="3178">
                  <c:v>14.946916666666668</c:v>
                </c:pt>
                <c:pt idx="3179">
                  <c:v>14.948016666666666</c:v>
                </c:pt>
                <c:pt idx="3180">
                  <c:v>14.9491</c:v>
                </c:pt>
                <c:pt idx="3181">
                  <c:v>14.950166666666666</c:v>
                </c:pt>
                <c:pt idx="3182">
                  <c:v>14.951216666666665</c:v>
                </c:pt>
                <c:pt idx="3183">
                  <c:v>14.952300000000001</c:v>
                </c:pt>
                <c:pt idx="3184">
                  <c:v>14.953383333333333</c:v>
                </c:pt>
                <c:pt idx="3185">
                  <c:v>14.954433333333332</c:v>
                </c:pt>
                <c:pt idx="3186">
                  <c:v>14.9556</c:v>
                </c:pt>
                <c:pt idx="3187">
                  <c:v>14.956883333333334</c:v>
                </c:pt>
                <c:pt idx="3188">
                  <c:v>14.958133333333334</c:v>
                </c:pt>
                <c:pt idx="3189">
                  <c:v>14.95945</c:v>
                </c:pt>
                <c:pt idx="3190">
                  <c:v>14.960749999999999</c:v>
                </c:pt>
                <c:pt idx="3191">
                  <c:v>14.962016666666667</c:v>
                </c:pt>
                <c:pt idx="3192">
                  <c:v>14.963333333333333</c:v>
                </c:pt>
                <c:pt idx="3193">
                  <c:v>14.964633333333333</c:v>
                </c:pt>
                <c:pt idx="3194">
                  <c:v>14.9659</c:v>
                </c:pt>
                <c:pt idx="3195">
                  <c:v>14.967133333333333</c:v>
                </c:pt>
                <c:pt idx="3196">
                  <c:v>14.968349999999999</c:v>
                </c:pt>
                <c:pt idx="3197">
                  <c:v>14.969816666666667</c:v>
                </c:pt>
                <c:pt idx="3198">
                  <c:v>14.97115</c:v>
                </c:pt>
                <c:pt idx="3199">
                  <c:v>14.972516666666667</c:v>
                </c:pt>
                <c:pt idx="3200">
                  <c:v>14.973733333333334</c:v>
                </c:pt>
                <c:pt idx="3201">
                  <c:v>14.974983333333334</c:v>
                </c:pt>
                <c:pt idx="3202">
                  <c:v>14.976149999999999</c:v>
                </c:pt>
                <c:pt idx="3203">
                  <c:v>14.977233333333334</c:v>
                </c:pt>
                <c:pt idx="3204">
                  <c:v>14.978266666666666</c:v>
                </c:pt>
                <c:pt idx="3205">
                  <c:v>14.979283333333333</c:v>
                </c:pt>
                <c:pt idx="3206">
                  <c:v>14.980283333333334</c:v>
                </c:pt>
                <c:pt idx="3207">
                  <c:v>14.981316666666666</c:v>
                </c:pt>
                <c:pt idx="3208">
                  <c:v>14.982333333333335</c:v>
                </c:pt>
                <c:pt idx="3209">
                  <c:v>14.98335</c:v>
                </c:pt>
                <c:pt idx="3210">
                  <c:v>14.984366666666666</c:v>
                </c:pt>
                <c:pt idx="3211">
                  <c:v>14.985416666666667</c:v>
                </c:pt>
                <c:pt idx="3212">
                  <c:v>14.986466666666667</c:v>
                </c:pt>
                <c:pt idx="3213">
                  <c:v>14.987449999999999</c:v>
                </c:pt>
                <c:pt idx="3214">
                  <c:v>14.98845</c:v>
                </c:pt>
                <c:pt idx="3215">
                  <c:v>14.989233333333335</c:v>
                </c:pt>
                <c:pt idx="3216">
                  <c:v>14.99025</c:v>
                </c:pt>
                <c:pt idx="3217">
                  <c:v>14.991516666666666</c:v>
                </c:pt>
                <c:pt idx="3218">
                  <c:v>14.992583333333332</c:v>
                </c:pt>
                <c:pt idx="3219">
                  <c:v>14.993633333333333</c:v>
                </c:pt>
                <c:pt idx="3220">
                  <c:v>14.994716666666667</c:v>
                </c:pt>
                <c:pt idx="3221">
                  <c:v>14.995766666666666</c:v>
                </c:pt>
                <c:pt idx="3222">
                  <c:v>14.996833333333333</c:v>
                </c:pt>
                <c:pt idx="3223">
                  <c:v>14.997883333333334</c:v>
                </c:pt>
                <c:pt idx="3224">
                  <c:v>14.998950000000001</c:v>
                </c:pt>
                <c:pt idx="3225">
                  <c:v>15.000016666666665</c:v>
                </c:pt>
                <c:pt idx="3226">
                  <c:v>15.001066666666667</c:v>
                </c:pt>
                <c:pt idx="3227">
                  <c:v>15.002116666666666</c:v>
                </c:pt>
                <c:pt idx="3228">
                  <c:v>15.0032</c:v>
                </c:pt>
                <c:pt idx="3229">
                  <c:v>15.004250000000001</c:v>
                </c:pt>
                <c:pt idx="3230">
                  <c:v>15.0053</c:v>
                </c:pt>
                <c:pt idx="3231">
                  <c:v>15.006499999999999</c:v>
                </c:pt>
                <c:pt idx="3232">
                  <c:v>15.0076</c:v>
                </c:pt>
                <c:pt idx="3233">
                  <c:v>15.008666666666667</c:v>
                </c:pt>
                <c:pt idx="3234">
                  <c:v>15.00975</c:v>
                </c:pt>
                <c:pt idx="3235">
                  <c:v>15.010583333333333</c:v>
                </c:pt>
                <c:pt idx="3236">
                  <c:v>15.011850000000001</c:v>
                </c:pt>
                <c:pt idx="3237">
                  <c:v>15.012933333333333</c:v>
                </c:pt>
                <c:pt idx="3238">
                  <c:v>15.014033333333334</c:v>
                </c:pt>
                <c:pt idx="3239">
                  <c:v>15.0152</c:v>
                </c:pt>
                <c:pt idx="3240">
                  <c:v>15.016400000000001</c:v>
                </c:pt>
                <c:pt idx="3241">
                  <c:v>15.017516666666667</c:v>
                </c:pt>
                <c:pt idx="3242">
                  <c:v>15.018633333333334</c:v>
                </c:pt>
                <c:pt idx="3243">
                  <c:v>15.019749999999998</c:v>
                </c:pt>
                <c:pt idx="3244">
                  <c:v>15.020816666666667</c:v>
                </c:pt>
                <c:pt idx="3245">
                  <c:v>15.021883333333333</c:v>
                </c:pt>
                <c:pt idx="3246">
                  <c:v>15.022916666666667</c:v>
                </c:pt>
                <c:pt idx="3247">
                  <c:v>15.023950000000001</c:v>
                </c:pt>
                <c:pt idx="3248">
                  <c:v>15.024983333333333</c:v>
                </c:pt>
                <c:pt idx="3249">
                  <c:v>15.026016666666667</c:v>
                </c:pt>
                <c:pt idx="3250">
                  <c:v>15.02725</c:v>
                </c:pt>
                <c:pt idx="3251">
                  <c:v>15.028733333333333</c:v>
                </c:pt>
                <c:pt idx="3252">
                  <c:v>15.030133333333334</c:v>
                </c:pt>
                <c:pt idx="3253">
                  <c:v>15.031566666666667</c:v>
                </c:pt>
                <c:pt idx="3254">
                  <c:v>15.033016666666667</c:v>
                </c:pt>
                <c:pt idx="3255">
                  <c:v>15.03435</c:v>
                </c:pt>
                <c:pt idx="3256">
                  <c:v>15.03565</c:v>
                </c:pt>
                <c:pt idx="3257">
                  <c:v>15.037000000000001</c:v>
                </c:pt>
                <c:pt idx="3258">
                  <c:v>15.0383</c:v>
                </c:pt>
                <c:pt idx="3259">
                  <c:v>15.039616666666666</c:v>
                </c:pt>
                <c:pt idx="3260">
                  <c:v>15.041033333333333</c:v>
                </c:pt>
                <c:pt idx="3261">
                  <c:v>15.042399999999999</c:v>
                </c:pt>
                <c:pt idx="3262">
                  <c:v>15.044183333333333</c:v>
                </c:pt>
                <c:pt idx="3263">
                  <c:v>15.045733333333335</c:v>
                </c:pt>
                <c:pt idx="3264">
                  <c:v>15.047283333333333</c:v>
                </c:pt>
                <c:pt idx="3265">
                  <c:v>15.0489</c:v>
                </c:pt>
                <c:pt idx="3266">
                  <c:v>15.0505</c:v>
                </c:pt>
                <c:pt idx="3267">
                  <c:v>15.052016666666667</c:v>
                </c:pt>
                <c:pt idx="3268">
                  <c:v>15.053633333333332</c:v>
                </c:pt>
                <c:pt idx="3269">
                  <c:v>15.055200000000001</c:v>
                </c:pt>
                <c:pt idx="3270">
                  <c:v>15.056783333333334</c:v>
                </c:pt>
                <c:pt idx="3271">
                  <c:v>15.058433333333333</c:v>
                </c:pt>
                <c:pt idx="3272">
                  <c:v>15.060083333333333</c:v>
                </c:pt>
                <c:pt idx="3273">
                  <c:v>15.061766666666667</c:v>
                </c:pt>
                <c:pt idx="3274">
                  <c:v>15.063350000000002</c:v>
                </c:pt>
                <c:pt idx="3275">
                  <c:v>15.065083333333332</c:v>
                </c:pt>
                <c:pt idx="3276">
                  <c:v>15.066683333333334</c:v>
                </c:pt>
                <c:pt idx="3277">
                  <c:v>15.068199999999999</c:v>
                </c:pt>
                <c:pt idx="3278">
                  <c:v>15.069649999999999</c:v>
                </c:pt>
                <c:pt idx="3279">
                  <c:v>15.07095</c:v>
                </c:pt>
                <c:pt idx="3280">
                  <c:v>15.072266666666668</c:v>
                </c:pt>
                <c:pt idx="3281">
                  <c:v>15.073600000000001</c:v>
                </c:pt>
                <c:pt idx="3282">
                  <c:v>15.074916666666667</c:v>
                </c:pt>
                <c:pt idx="3283">
                  <c:v>15.076166666666667</c:v>
                </c:pt>
                <c:pt idx="3284">
                  <c:v>15.077499999999999</c:v>
                </c:pt>
                <c:pt idx="3285">
                  <c:v>15.078816666666667</c:v>
                </c:pt>
                <c:pt idx="3286">
                  <c:v>15.080133333333333</c:v>
                </c:pt>
                <c:pt idx="3287">
                  <c:v>15.081416666666666</c:v>
                </c:pt>
                <c:pt idx="3288">
                  <c:v>15.082783333333333</c:v>
                </c:pt>
                <c:pt idx="3289">
                  <c:v>15.084066666666667</c:v>
                </c:pt>
                <c:pt idx="3290">
                  <c:v>15.08525</c:v>
                </c:pt>
                <c:pt idx="3291">
                  <c:v>15.086616666666666</c:v>
                </c:pt>
                <c:pt idx="3292">
                  <c:v>15.087916666666667</c:v>
                </c:pt>
                <c:pt idx="3293">
                  <c:v>15.089216666666665</c:v>
                </c:pt>
                <c:pt idx="3294">
                  <c:v>15.090516666666668</c:v>
                </c:pt>
                <c:pt idx="3295">
                  <c:v>15.091766666666667</c:v>
                </c:pt>
                <c:pt idx="3296">
                  <c:v>15.093</c:v>
                </c:pt>
                <c:pt idx="3297">
                  <c:v>15.094266666666666</c:v>
                </c:pt>
                <c:pt idx="3298">
                  <c:v>15.096133333333334</c:v>
                </c:pt>
                <c:pt idx="3299">
                  <c:v>15.097983333333334</c:v>
                </c:pt>
                <c:pt idx="3300">
                  <c:v>15.099983333333334</c:v>
                </c:pt>
                <c:pt idx="3301">
                  <c:v>15.101683333333334</c:v>
                </c:pt>
                <c:pt idx="3302">
                  <c:v>15.103566666666667</c:v>
                </c:pt>
                <c:pt idx="3303">
                  <c:v>15.105316666666665</c:v>
                </c:pt>
                <c:pt idx="3304">
                  <c:v>15.107283333333333</c:v>
                </c:pt>
                <c:pt idx="3305">
                  <c:v>15.109066666666667</c:v>
                </c:pt>
                <c:pt idx="3306">
                  <c:v>15.110816666666667</c:v>
                </c:pt>
                <c:pt idx="3307">
                  <c:v>15.112466666666668</c:v>
                </c:pt>
                <c:pt idx="3308">
                  <c:v>15.114133333333333</c:v>
                </c:pt>
                <c:pt idx="3309">
                  <c:v>15.115733333333333</c:v>
                </c:pt>
                <c:pt idx="3310">
                  <c:v>15.117233333333333</c:v>
                </c:pt>
                <c:pt idx="3311">
                  <c:v>15.118816666666667</c:v>
                </c:pt>
                <c:pt idx="3312">
                  <c:v>15.120299999999999</c:v>
                </c:pt>
                <c:pt idx="3313">
                  <c:v>15.121749999999999</c:v>
                </c:pt>
                <c:pt idx="3314">
                  <c:v>15.123283333333335</c:v>
                </c:pt>
                <c:pt idx="3315">
                  <c:v>15.124750000000001</c:v>
                </c:pt>
                <c:pt idx="3316">
                  <c:v>15.126283333333333</c:v>
                </c:pt>
                <c:pt idx="3317">
                  <c:v>15.127766666666668</c:v>
                </c:pt>
                <c:pt idx="3318">
                  <c:v>15.129233333333334</c:v>
                </c:pt>
                <c:pt idx="3319">
                  <c:v>15.130816666666668</c:v>
                </c:pt>
                <c:pt idx="3320">
                  <c:v>15.1327</c:v>
                </c:pt>
                <c:pt idx="3321">
                  <c:v>15.134500000000001</c:v>
                </c:pt>
                <c:pt idx="3322">
                  <c:v>15.136266666666668</c:v>
                </c:pt>
                <c:pt idx="3323">
                  <c:v>15.137933333333333</c:v>
                </c:pt>
                <c:pt idx="3324">
                  <c:v>15.139466666666667</c:v>
                </c:pt>
                <c:pt idx="3325">
                  <c:v>15.140983333333333</c:v>
                </c:pt>
                <c:pt idx="3326">
                  <c:v>15.142266666666666</c:v>
                </c:pt>
                <c:pt idx="3327">
                  <c:v>15.14335</c:v>
                </c:pt>
                <c:pt idx="3328">
                  <c:v>15.144433333333334</c:v>
                </c:pt>
                <c:pt idx="3329">
                  <c:v>15.145533333333333</c:v>
                </c:pt>
                <c:pt idx="3330">
                  <c:v>15.146749999999999</c:v>
                </c:pt>
                <c:pt idx="3331">
                  <c:v>15.148116666666665</c:v>
                </c:pt>
                <c:pt idx="3332">
                  <c:v>15.149616666666667</c:v>
                </c:pt>
                <c:pt idx="3333">
                  <c:v>15.151016666666667</c:v>
                </c:pt>
                <c:pt idx="3334">
                  <c:v>15.152433333333333</c:v>
                </c:pt>
                <c:pt idx="3335">
                  <c:v>15.153583333333334</c:v>
                </c:pt>
                <c:pt idx="3336">
                  <c:v>15.155166666666666</c:v>
                </c:pt>
                <c:pt idx="3337">
                  <c:v>15.156550000000001</c:v>
                </c:pt>
                <c:pt idx="3338">
                  <c:v>15.157966666666665</c:v>
                </c:pt>
                <c:pt idx="3339">
                  <c:v>15.15935</c:v>
                </c:pt>
                <c:pt idx="3340">
                  <c:v>15.160766666666666</c:v>
                </c:pt>
                <c:pt idx="3341">
                  <c:v>15.16215</c:v>
                </c:pt>
                <c:pt idx="3342">
                  <c:v>15.163566666666666</c:v>
                </c:pt>
                <c:pt idx="3343">
                  <c:v>15.164983333333334</c:v>
                </c:pt>
                <c:pt idx="3344">
                  <c:v>15.166500000000001</c:v>
                </c:pt>
                <c:pt idx="3345">
                  <c:v>15.167833333333334</c:v>
                </c:pt>
                <c:pt idx="3346">
                  <c:v>15.169099999999998</c:v>
                </c:pt>
                <c:pt idx="3347">
                  <c:v>15.170316666666668</c:v>
                </c:pt>
                <c:pt idx="3348">
                  <c:v>15.1715</c:v>
                </c:pt>
                <c:pt idx="3349">
                  <c:v>15.172666666666666</c:v>
                </c:pt>
                <c:pt idx="3350">
                  <c:v>15.173866666666667</c:v>
                </c:pt>
                <c:pt idx="3351">
                  <c:v>15.174900000000001</c:v>
                </c:pt>
                <c:pt idx="3352">
                  <c:v>15.176133333333333</c:v>
                </c:pt>
                <c:pt idx="3353">
                  <c:v>15.177249999999999</c:v>
                </c:pt>
                <c:pt idx="3354">
                  <c:v>15.17825</c:v>
                </c:pt>
                <c:pt idx="3355">
                  <c:v>15.179466666666666</c:v>
                </c:pt>
                <c:pt idx="3356">
                  <c:v>15.180566666666666</c:v>
                </c:pt>
                <c:pt idx="3357">
                  <c:v>15.181616666666667</c:v>
                </c:pt>
                <c:pt idx="3358">
                  <c:v>15.182716666666666</c:v>
                </c:pt>
                <c:pt idx="3359">
                  <c:v>15.18375</c:v>
                </c:pt>
                <c:pt idx="3360">
                  <c:v>15.185466666666667</c:v>
                </c:pt>
                <c:pt idx="3361">
                  <c:v>15.198633333333333</c:v>
                </c:pt>
                <c:pt idx="3362">
                  <c:v>15.211916666666667</c:v>
                </c:pt>
                <c:pt idx="3363">
                  <c:v>15.22495</c:v>
                </c:pt>
                <c:pt idx="3364">
                  <c:v>15.238216666666666</c:v>
                </c:pt>
                <c:pt idx="3365">
                  <c:v>15.250916666666665</c:v>
                </c:pt>
                <c:pt idx="3366">
                  <c:v>15.264133333333332</c:v>
                </c:pt>
                <c:pt idx="3367">
                  <c:v>15.277283333333333</c:v>
                </c:pt>
                <c:pt idx="3368">
                  <c:v>15.290366666666667</c:v>
                </c:pt>
                <c:pt idx="3369">
                  <c:v>15.303366666666667</c:v>
                </c:pt>
                <c:pt idx="3370">
                  <c:v>15.316466666666667</c:v>
                </c:pt>
                <c:pt idx="3371">
                  <c:v>15.329766666666666</c:v>
                </c:pt>
                <c:pt idx="3372">
                  <c:v>15.342866666666668</c:v>
                </c:pt>
                <c:pt idx="3373">
                  <c:v>15.35595</c:v>
                </c:pt>
                <c:pt idx="3374">
                  <c:v>15.369200000000001</c:v>
                </c:pt>
                <c:pt idx="3375">
                  <c:v>15.382399999999999</c:v>
                </c:pt>
                <c:pt idx="3376">
                  <c:v>15.395766666666667</c:v>
                </c:pt>
                <c:pt idx="3377">
                  <c:v>15.408833333333332</c:v>
                </c:pt>
                <c:pt idx="3378">
                  <c:v>15.422000000000001</c:v>
                </c:pt>
                <c:pt idx="3379">
                  <c:v>15.434799999999999</c:v>
                </c:pt>
                <c:pt idx="3380">
                  <c:v>15.447683333333334</c:v>
                </c:pt>
                <c:pt idx="3381">
                  <c:v>15.460916666666666</c:v>
                </c:pt>
                <c:pt idx="3382">
                  <c:v>15.4741</c:v>
                </c:pt>
                <c:pt idx="3383">
                  <c:v>15.487216666666665</c:v>
                </c:pt>
                <c:pt idx="3384">
                  <c:v>15.500533333333333</c:v>
                </c:pt>
                <c:pt idx="3385">
                  <c:v>15.513633333333333</c:v>
                </c:pt>
                <c:pt idx="3386">
                  <c:v>15.526583333333333</c:v>
                </c:pt>
                <c:pt idx="3387">
                  <c:v>15.53975</c:v>
                </c:pt>
                <c:pt idx="3388">
                  <c:v>15.553466666666667</c:v>
                </c:pt>
                <c:pt idx="3389">
                  <c:v>15.566516666666667</c:v>
                </c:pt>
                <c:pt idx="3390">
                  <c:v>15.579700000000001</c:v>
                </c:pt>
                <c:pt idx="3391">
                  <c:v>15.592616666666666</c:v>
                </c:pt>
                <c:pt idx="3392">
                  <c:v>15.605933333333333</c:v>
                </c:pt>
                <c:pt idx="3393">
                  <c:v>15.61885</c:v>
                </c:pt>
                <c:pt idx="3394">
                  <c:v>15.6318</c:v>
                </c:pt>
                <c:pt idx="3395">
                  <c:v>15.644583333333333</c:v>
                </c:pt>
                <c:pt idx="3396">
                  <c:v>15.657683333333333</c:v>
                </c:pt>
                <c:pt idx="3397">
                  <c:v>15.670566666666668</c:v>
                </c:pt>
                <c:pt idx="3398">
                  <c:v>15.683933333333332</c:v>
                </c:pt>
                <c:pt idx="3399">
                  <c:v>15.696916666666668</c:v>
                </c:pt>
                <c:pt idx="3400">
                  <c:v>15.710183333333333</c:v>
                </c:pt>
                <c:pt idx="3401">
                  <c:v>15.723450000000001</c:v>
                </c:pt>
                <c:pt idx="3402">
                  <c:v>15.736833333333333</c:v>
                </c:pt>
                <c:pt idx="3403">
                  <c:v>15.750183333333332</c:v>
                </c:pt>
                <c:pt idx="3404">
                  <c:v>15.763483333333333</c:v>
                </c:pt>
                <c:pt idx="3405">
                  <c:v>15.776883333333334</c:v>
                </c:pt>
                <c:pt idx="3406">
                  <c:v>15.789916666666667</c:v>
                </c:pt>
                <c:pt idx="3407">
                  <c:v>15.803149999999999</c:v>
                </c:pt>
                <c:pt idx="3408">
                  <c:v>15.816599999999999</c:v>
                </c:pt>
                <c:pt idx="3409">
                  <c:v>15.817933333333334</c:v>
                </c:pt>
                <c:pt idx="3410">
                  <c:v>15.820383333333332</c:v>
                </c:pt>
                <c:pt idx="3411">
                  <c:v>15.821733333333333</c:v>
                </c:pt>
                <c:pt idx="3412">
                  <c:v>15.826483333333334</c:v>
                </c:pt>
                <c:pt idx="3413">
                  <c:v>15.828949999999999</c:v>
                </c:pt>
                <c:pt idx="3414">
                  <c:v>15.830266666666667</c:v>
                </c:pt>
                <c:pt idx="3415">
                  <c:v>15.836533333333334</c:v>
                </c:pt>
                <c:pt idx="3416">
                  <c:v>15.837583333333333</c:v>
                </c:pt>
                <c:pt idx="3417">
                  <c:v>15.845033333333333</c:v>
                </c:pt>
                <c:pt idx="3418">
                  <c:v>15.865233333333332</c:v>
                </c:pt>
                <c:pt idx="3419">
                  <c:v>15.884366666666667</c:v>
                </c:pt>
                <c:pt idx="3420">
                  <c:v>15.885683333333333</c:v>
                </c:pt>
                <c:pt idx="3421">
                  <c:v>15.892733333333332</c:v>
                </c:pt>
                <c:pt idx="3422">
                  <c:v>15.912466666666667</c:v>
                </c:pt>
                <c:pt idx="3423">
                  <c:v>15.929616666666668</c:v>
                </c:pt>
                <c:pt idx="3424">
                  <c:v>15.930916666666667</c:v>
                </c:pt>
                <c:pt idx="3425">
                  <c:v>15.933533333333333</c:v>
                </c:pt>
                <c:pt idx="3426">
                  <c:v>15.934916666666668</c:v>
                </c:pt>
                <c:pt idx="3427">
                  <c:v>15.939966666666667</c:v>
                </c:pt>
                <c:pt idx="3428">
                  <c:v>15.94285</c:v>
                </c:pt>
                <c:pt idx="3429">
                  <c:v>15.944333333333333</c:v>
                </c:pt>
                <c:pt idx="3430">
                  <c:v>15.950916666666666</c:v>
                </c:pt>
                <c:pt idx="3431">
                  <c:v>15.952233333333334</c:v>
                </c:pt>
                <c:pt idx="3432">
                  <c:v>15.95945</c:v>
                </c:pt>
                <c:pt idx="3433">
                  <c:v>15.980483333333332</c:v>
                </c:pt>
                <c:pt idx="3434">
                  <c:v>15.999716666666666</c:v>
                </c:pt>
                <c:pt idx="3435">
                  <c:v>16.001083333333334</c:v>
                </c:pt>
                <c:pt idx="3436">
                  <c:v>16.007899999999999</c:v>
                </c:pt>
                <c:pt idx="3437">
                  <c:v>16.028133333333333</c:v>
                </c:pt>
                <c:pt idx="3438">
                  <c:v>16.044866666666667</c:v>
                </c:pt>
                <c:pt idx="3439">
                  <c:v>16.046166666666668</c:v>
                </c:pt>
                <c:pt idx="3440">
                  <c:v>16.048516666666664</c:v>
                </c:pt>
                <c:pt idx="3441">
                  <c:v>16.049883333333334</c:v>
                </c:pt>
                <c:pt idx="3442">
                  <c:v>16.054716666666668</c:v>
                </c:pt>
                <c:pt idx="3443">
                  <c:v>16.057166666666667</c:v>
                </c:pt>
                <c:pt idx="3444">
                  <c:v>16.058516666666666</c:v>
                </c:pt>
                <c:pt idx="3445">
                  <c:v>16.06485</c:v>
                </c:pt>
                <c:pt idx="3446">
                  <c:v>16.066183333333335</c:v>
                </c:pt>
                <c:pt idx="3447">
                  <c:v>16.072916666666668</c:v>
                </c:pt>
                <c:pt idx="3448">
                  <c:v>16.092166666666667</c:v>
                </c:pt>
                <c:pt idx="3449">
                  <c:v>16.110716666666669</c:v>
                </c:pt>
                <c:pt idx="3450">
                  <c:v>16.11205</c:v>
                </c:pt>
                <c:pt idx="3451">
                  <c:v>16.119283333333335</c:v>
                </c:pt>
                <c:pt idx="3452">
                  <c:v>16.138583333333333</c:v>
                </c:pt>
                <c:pt idx="3453">
                  <c:v>16.155266666666666</c:v>
                </c:pt>
                <c:pt idx="3454">
                  <c:v>16.156633333333335</c:v>
                </c:pt>
                <c:pt idx="3455">
                  <c:v>16.159166666666668</c:v>
                </c:pt>
                <c:pt idx="3456">
                  <c:v>16.160499999999999</c:v>
                </c:pt>
                <c:pt idx="3457">
                  <c:v>16.165316666666666</c:v>
                </c:pt>
                <c:pt idx="3458">
                  <c:v>16.167816666666667</c:v>
                </c:pt>
                <c:pt idx="3459">
                  <c:v>16.169133333333335</c:v>
                </c:pt>
                <c:pt idx="3460">
                  <c:v>16.175516666666667</c:v>
                </c:pt>
                <c:pt idx="3461">
                  <c:v>16.1768</c:v>
                </c:pt>
                <c:pt idx="3462">
                  <c:v>16.183766666666667</c:v>
                </c:pt>
                <c:pt idx="3463">
                  <c:v>16.203399999999998</c:v>
                </c:pt>
                <c:pt idx="3464">
                  <c:v>16.222149999999999</c:v>
                </c:pt>
                <c:pt idx="3465">
                  <c:v>16.223466666666667</c:v>
                </c:pt>
                <c:pt idx="3466">
                  <c:v>16.230616666666666</c:v>
                </c:pt>
                <c:pt idx="3467">
                  <c:v>16.249983333333333</c:v>
                </c:pt>
                <c:pt idx="3468">
                  <c:v>17.006166666666665</c:v>
                </c:pt>
                <c:pt idx="3469">
                  <c:v>17.020666666666667</c:v>
                </c:pt>
                <c:pt idx="3470">
                  <c:v>17.035333333333334</c:v>
                </c:pt>
                <c:pt idx="3471">
                  <c:v>17.049500000000002</c:v>
                </c:pt>
                <c:pt idx="3472">
                  <c:v>17.064499999999999</c:v>
                </c:pt>
                <c:pt idx="3473">
                  <c:v>17.078833333333332</c:v>
                </c:pt>
                <c:pt idx="3474">
                  <c:v>17.093833333333336</c:v>
                </c:pt>
                <c:pt idx="3475">
                  <c:v>17.108333333333334</c:v>
                </c:pt>
                <c:pt idx="3476">
                  <c:v>17.123333333333335</c:v>
                </c:pt>
                <c:pt idx="3477">
                  <c:v>17.139666666666667</c:v>
                </c:pt>
                <c:pt idx="3478">
                  <c:v>17.154833333333332</c:v>
                </c:pt>
                <c:pt idx="3479">
                  <c:v>17.170500000000001</c:v>
                </c:pt>
                <c:pt idx="3480">
                  <c:v>17.184999999999999</c:v>
                </c:pt>
                <c:pt idx="3481">
                  <c:v>17.200333333333333</c:v>
                </c:pt>
                <c:pt idx="3482">
                  <c:v>17.215333333333334</c:v>
                </c:pt>
                <c:pt idx="3483">
                  <c:v>17.229833333333332</c:v>
                </c:pt>
                <c:pt idx="3484">
                  <c:v>17.244333333333334</c:v>
                </c:pt>
                <c:pt idx="3485">
                  <c:v>17.2605</c:v>
                </c:pt>
                <c:pt idx="3486">
                  <c:v>17.275833333333331</c:v>
                </c:pt>
                <c:pt idx="3487">
                  <c:v>17.290833333333335</c:v>
                </c:pt>
                <c:pt idx="3488">
                  <c:v>17.306333333333335</c:v>
                </c:pt>
                <c:pt idx="3489">
                  <c:v>17.321666666666665</c:v>
                </c:pt>
                <c:pt idx="3490">
                  <c:v>17.338000000000001</c:v>
                </c:pt>
                <c:pt idx="3491">
                  <c:v>17.353333333333335</c:v>
                </c:pt>
                <c:pt idx="3492">
                  <c:v>17.369166666666668</c:v>
                </c:pt>
                <c:pt idx="3493">
                  <c:v>17.384833333333333</c:v>
                </c:pt>
                <c:pt idx="3494">
                  <c:v>17.399833333333333</c:v>
                </c:pt>
                <c:pt idx="3495">
                  <c:v>17.414499999999997</c:v>
                </c:pt>
                <c:pt idx="3496">
                  <c:v>17.429500000000001</c:v>
                </c:pt>
                <c:pt idx="3497">
                  <c:v>17.444666666666667</c:v>
                </c:pt>
                <c:pt idx="3498">
                  <c:v>17.460833333333333</c:v>
                </c:pt>
                <c:pt idx="3499">
                  <c:v>17.476999999999997</c:v>
                </c:pt>
                <c:pt idx="3500">
                  <c:v>17.4925</c:v>
                </c:pt>
                <c:pt idx="3501">
                  <c:v>17.509999999999998</c:v>
                </c:pt>
                <c:pt idx="3502">
                  <c:v>17.528666666666666</c:v>
                </c:pt>
                <c:pt idx="3503">
                  <c:v>17.544500000000003</c:v>
                </c:pt>
                <c:pt idx="3504">
                  <c:v>17.559833333333334</c:v>
                </c:pt>
                <c:pt idx="3505">
                  <c:v>17.574833333333334</c:v>
                </c:pt>
                <c:pt idx="3506">
                  <c:v>17.59</c:v>
                </c:pt>
                <c:pt idx="3507">
                  <c:v>17.605499999999999</c:v>
                </c:pt>
                <c:pt idx="3508">
                  <c:v>17.6235</c:v>
                </c:pt>
                <c:pt idx="3509">
                  <c:v>17.638666666666666</c:v>
                </c:pt>
                <c:pt idx="3510">
                  <c:v>17.653166666666667</c:v>
                </c:pt>
                <c:pt idx="3511">
                  <c:v>17.668833333333335</c:v>
                </c:pt>
                <c:pt idx="3512">
                  <c:v>17.6845</c:v>
                </c:pt>
                <c:pt idx="3513">
                  <c:v>17.699833333333334</c:v>
                </c:pt>
                <c:pt idx="3514">
                  <c:v>17.715166666666669</c:v>
                </c:pt>
                <c:pt idx="3515">
                  <c:v>17.730333333333331</c:v>
                </c:pt>
                <c:pt idx="3516">
                  <c:v>17.7455</c:v>
                </c:pt>
                <c:pt idx="3517">
                  <c:v>17.747166666666665</c:v>
                </c:pt>
                <c:pt idx="3518">
                  <c:v>17.750333333333334</c:v>
                </c:pt>
                <c:pt idx="3519">
                  <c:v>17.751999999999999</c:v>
                </c:pt>
                <c:pt idx="3520">
                  <c:v>17.753499999999999</c:v>
                </c:pt>
                <c:pt idx="3521">
                  <c:v>17.758500000000002</c:v>
                </c:pt>
                <c:pt idx="3522">
                  <c:v>17.761500000000002</c:v>
                </c:pt>
                <c:pt idx="3523">
                  <c:v>17.763166666666667</c:v>
                </c:pt>
                <c:pt idx="3524">
                  <c:v>17.764833333333335</c:v>
                </c:pt>
                <c:pt idx="3525">
                  <c:v>17.771999999999998</c:v>
                </c:pt>
                <c:pt idx="3526">
                  <c:v>17.773500000000002</c:v>
                </c:pt>
                <c:pt idx="3527">
                  <c:v>17.775166666666667</c:v>
                </c:pt>
                <c:pt idx="3528">
                  <c:v>17.783000000000001</c:v>
                </c:pt>
                <c:pt idx="3529">
                  <c:v>17.784499999999998</c:v>
                </c:pt>
                <c:pt idx="3530">
                  <c:v>17.792833333333331</c:v>
                </c:pt>
                <c:pt idx="3531">
                  <c:v>17.816500000000001</c:v>
                </c:pt>
                <c:pt idx="3532">
                  <c:v>17.839833333333335</c:v>
                </c:pt>
                <c:pt idx="3533">
                  <c:v>17.8415</c:v>
                </c:pt>
                <c:pt idx="3534">
                  <c:v>17.850666666666665</c:v>
                </c:pt>
                <c:pt idx="3535">
                  <c:v>17.874333333333333</c:v>
                </c:pt>
                <c:pt idx="3536">
                  <c:v>17.897333333333332</c:v>
                </c:pt>
                <c:pt idx="3537">
                  <c:v>17.898833333333336</c:v>
                </c:pt>
                <c:pt idx="3538">
                  <c:v>17.900500000000001</c:v>
                </c:pt>
                <c:pt idx="3539">
                  <c:v>17.908333333333335</c:v>
                </c:pt>
                <c:pt idx="3540">
                  <c:v>17.909833333333331</c:v>
                </c:pt>
                <c:pt idx="3541">
                  <c:v>17.918166666666664</c:v>
                </c:pt>
                <c:pt idx="3542">
                  <c:v>17.940999999999999</c:v>
                </c:pt>
                <c:pt idx="3543">
                  <c:v>17.9635</c:v>
                </c:pt>
                <c:pt idx="3544">
                  <c:v>17.965166666666669</c:v>
                </c:pt>
                <c:pt idx="3545">
                  <c:v>17.973166666666668</c:v>
                </c:pt>
                <c:pt idx="3546">
                  <c:v>17.996333333333332</c:v>
                </c:pt>
                <c:pt idx="3547">
                  <c:v>18.016166666666667</c:v>
                </c:pt>
                <c:pt idx="3548">
                  <c:v>18.017833333333332</c:v>
                </c:pt>
                <c:pt idx="3549">
                  <c:v>18.020666666666667</c:v>
                </c:pt>
                <c:pt idx="3550">
                  <c:v>18.022166666666667</c:v>
                </c:pt>
                <c:pt idx="3551">
                  <c:v>18.023833333333336</c:v>
                </c:pt>
                <c:pt idx="3552">
                  <c:v>18.028833333333335</c:v>
                </c:pt>
                <c:pt idx="3553">
                  <c:v>18.03166666666667</c:v>
                </c:pt>
                <c:pt idx="3554">
                  <c:v>18.033333333333335</c:v>
                </c:pt>
                <c:pt idx="3555">
                  <c:v>18.034833333333331</c:v>
                </c:pt>
                <c:pt idx="3556">
                  <c:v>18.041999999999998</c:v>
                </c:pt>
                <c:pt idx="3557">
                  <c:v>18.043666666666663</c:v>
                </c:pt>
                <c:pt idx="3558">
                  <c:v>18.045333333333335</c:v>
                </c:pt>
                <c:pt idx="3559">
                  <c:v>18.0535</c:v>
                </c:pt>
                <c:pt idx="3560">
                  <c:v>18.054666666666666</c:v>
                </c:pt>
                <c:pt idx="3561">
                  <c:v>18.063166666666667</c:v>
                </c:pt>
                <c:pt idx="3562">
                  <c:v>18.086500000000001</c:v>
                </c:pt>
                <c:pt idx="3563">
                  <c:v>18.112833333333334</c:v>
                </c:pt>
                <c:pt idx="3564">
                  <c:v>18.114833333333333</c:v>
                </c:pt>
                <c:pt idx="3565">
                  <c:v>18.125666666666667</c:v>
                </c:pt>
                <c:pt idx="3566">
                  <c:v>18.1495</c:v>
                </c:pt>
                <c:pt idx="3567">
                  <c:v>18.174166666666668</c:v>
                </c:pt>
                <c:pt idx="3568">
                  <c:v>18.177</c:v>
                </c:pt>
                <c:pt idx="3569">
                  <c:v>18.178833333333333</c:v>
                </c:pt>
                <c:pt idx="3570">
                  <c:v>18.186833333333333</c:v>
                </c:pt>
                <c:pt idx="3571">
                  <c:v>18.188333333333333</c:v>
                </c:pt>
                <c:pt idx="3572">
                  <c:v>18.198</c:v>
                </c:pt>
                <c:pt idx="3573">
                  <c:v>18.225666666666665</c:v>
                </c:pt>
                <c:pt idx="3574">
                  <c:v>18.248666666666669</c:v>
                </c:pt>
                <c:pt idx="3575">
                  <c:v>18.2515</c:v>
                </c:pt>
                <c:pt idx="3576">
                  <c:v>18.262</c:v>
                </c:pt>
                <c:pt idx="3577">
                  <c:v>18.286999999999999</c:v>
                </c:pt>
                <c:pt idx="3578">
                  <c:v>18.558666666666667</c:v>
                </c:pt>
                <c:pt idx="3579">
                  <c:v>18.561</c:v>
                </c:pt>
                <c:pt idx="3580">
                  <c:v>18.565333333333335</c:v>
                </c:pt>
                <c:pt idx="3581">
                  <c:v>18.567666666666664</c:v>
                </c:pt>
                <c:pt idx="3582">
                  <c:v>18.570166666666669</c:v>
                </c:pt>
                <c:pt idx="3583">
                  <c:v>18.572499999999998</c:v>
                </c:pt>
                <c:pt idx="3584">
                  <c:v>18.578500000000002</c:v>
                </c:pt>
                <c:pt idx="3585">
                  <c:v>18.583166666666667</c:v>
                </c:pt>
                <c:pt idx="3586">
                  <c:v>18.585666666666668</c:v>
                </c:pt>
                <c:pt idx="3587">
                  <c:v>18.588000000000001</c:v>
                </c:pt>
                <c:pt idx="3588">
                  <c:v>18.590166666666669</c:v>
                </c:pt>
                <c:pt idx="3589">
                  <c:v>18.599833333333333</c:v>
                </c:pt>
                <c:pt idx="3590">
                  <c:v>18.602166666666669</c:v>
                </c:pt>
                <c:pt idx="3591">
                  <c:v>18.604666666666667</c:v>
                </c:pt>
                <c:pt idx="3592">
                  <c:v>18.607000000000003</c:v>
                </c:pt>
                <c:pt idx="3593">
                  <c:v>18.615500000000001</c:v>
                </c:pt>
                <c:pt idx="3594">
                  <c:v>18.616833333333332</c:v>
                </c:pt>
                <c:pt idx="3595">
                  <c:v>18.618333333333332</c:v>
                </c:pt>
                <c:pt idx="3596">
                  <c:v>18.625166666666665</c:v>
                </c:pt>
                <c:pt idx="3597">
                  <c:v>18.626666666666665</c:v>
                </c:pt>
                <c:pt idx="3598">
                  <c:v>18.6355</c:v>
                </c:pt>
                <c:pt idx="3599">
                  <c:v>18.657500000000002</c:v>
                </c:pt>
                <c:pt idx="3600">
                  <c:v>18.678999999999998</c:v>
                </c:pt>
                <c:pt idx="3601">
                  <c:v>18.680666666666664</c:v>
                </c:pt>
                <c:pt idx="3602">
                  <c:v>18.68933333333333</c:v>
                </c:pt>
                <c:pt idx="3603">
                  <c:v>18.712</c:v>
                </c:pt>
                <c:pt idx="3604">
                  <c:v>18.733666666666668</c:v>
                </c:pt>
                <c:pt idx="3605">
                  <c:v>18.735166666666665</c:v>
                </c:pt>
                <c:pt idx="3606">
                  <c:v>18.736833333333333</c:v>
                </c:pt>
                <c:pt idx="3607">
                  <c:v>18.743833333333335</c:v>
                </c:pt>
                <c:pt idx="3608">
                  <c:v>18.745333333333335</c:v>
                </c:pt>
                <c:pt idx="3609">
                  <c:v>18.753</c:v>
                </c:pt>
                <c:pt idx="3610">
                  <c:v>18.774333333333335</c:v>
                </c:pt>
                <c:pt idx="3611">
                  <c:v>18.795666666666666</c:v>
                </c:pt>
                <c:pt idx="3612">
                  <c:v>18.797166666666666</c:v>
                </c:pt>
                <c:pt idx="3613">
                  <c:v>18.805</c:v>
                </c:pt>
                <c:pt idx="3614">
                  <c:v>18.827500000000001</c:v>
                </c:pt>
                <c:pt idx="3615">
                  <c:v>18.846666666666668</c:v>
                </c:pt>
                <c:pt idx="3616">
                  <c:v>18.848000000000003</c:v>
                </c:pt>
                <c:pt idx="3617">
                  <c:v>18.849499999999999</c:v>
                </c:pt>
                <c:pt idx="3618">
                  <c:v>18.850999999999999</c:v>
                </c:pt>
                <c:pt idx="3619">
                  <c:v>18.857500000000002</c:v>
                </c:pt>
                <c:pt idx="3620">
                  <c:v>18.858999999999998</c:v>
                </c:pt>
                <c:pt idx="3621">
                  <c:v>18.860500000000002</c:v>
                </c:pt>
                <c:pt idx="3622">
                  <c:v>18.867999999999999</c:v>
                </c:pt>
                <c:pt idx="3623">
                  <c:v>18.869833333333336</c:v>
                </c:pt>
                <c:pt idx="3624">
                  <c:v>18.878833333333333</c:v>
                </c:pt>
                <c:pt idx="3625">
                  <c:v>18.901333333333334</c:v>
                </c:pt>
                <c:pt idx="3626">
                  <c:v>18.923500000000001</c:v>
                </c:pt>
                <c:pt idx="3627">
                  <c:v>18.925166666666666</c:v>
                </c:pt>
                <c:pt idx="3628">
                  <c:v>18.932833333333335</c:v>
                </c:pt>
                <c:pt idx="3629">
                  <c:v>18.954666666666665</c:v>
                </c:pt>
                <c:pt idx="3630">
                  <c:v>18.976499999999998</c:v>
                </c:pt>
                <c:pt idx="3631">
                  <c:v>18.978000000000002</c:v>
                </c:pt>
                <c:pt idx="3632">
                  <c:v>18.979499999999998</c:v>
                </c:pt>
                <c:pt idx="3633">
                  <c:v>18.986499999999999</c:v>
                </c:pt>
                <c:pt idx="3634">
                  <c:v>18.987833333333334</c:v>
                </c:pt>
                <c:pt idx="3635">
                  <c:v>18.9955</c:v>
                </c:pt>
                <c:pt idx="3636">
                  <c:v>19.018833333333337</c:v>
                </c:pt>
                <c:pt idx="3637">
                  <c:v>19.039499999999997</c:v>
                </c:pt>
                <c:pt idx="3638">
                  <c:v>19.041</c:v>
                </c:pt>
                <c:pt idx="3639">
                  <c:v>19.048666666666669</c:v>
                </c:pt>
                <c:pt idx="3640">
                  <c:v>19.070666666666668</c:v>
                </c:pt>
                <c:pt idx="3641">
                  <c:v>19.088333333333331</c:v>
                </c:pt>
                <c:pt idx="3642">
                  <c:v>19.08966666666667</c:v>
                </c:pt>
                <c:pt idx="3643">
                  <c:v>19.092333333333332</c:v>
                </c:pt>
                <c:pt idx="3644">
                  <c:v>19.093666666666664</c:v>
                </c:pt>
                <c:pt idx="3645">
                  <c:v>19.095166666666668</c:v>
                </c:pt>
                <c:pt idx="3646">
                  <c:v>19.096666666666668</c:v>
                </c:pt>
                <c:pt idx="3647">
                  <c:v>19.100666666666665</c:v>
                </c:pt>
                <c:pt idx="3648">
                  <c:v>19.103333333333335</c:v>
                </c:pt>
                <c:pt idx="3649">
                  <c:v>19.104666666666667</c:v>
                </c:pt>
                <c:pt idx="3650">
                  <c:v>19.105999999999998</c:v>
                </c:pt>
                <c:pt idx="3651">
                  <c:v>19.107500000000002</c:v>
                </c:pt>
                <c:pt idx="3652">
                  <c:v>19.113333333333333</c:v>
                </c:pt>
                <c:pt idx="3653">
                  <c:v>19.114833333333333</c:v>
                </c:pt>
                <c:pt idx="3654">
                  <c:v>19.116833333333332</c:v>
                </c:pt>
                <c:pt idx="3655">
                  <c:v>19.118499999999997</c:v>
                </c:pt>
                <c:pt idx="3656">
                  <c:v>19.125833333333333</c:v>
                </c:pt>
                <c:pt idx="3657">
                  <c:v>19.127333333333336</c:v>
                </c:pt>
                <c:pt idx="3658">
                  <c:v>19.128499999999999</c:v>
                </c:pt>
                <c:pt idx="3659">
                  <c:v>19.136333333333333</c:v>
                </c:pt>
                <c:pt idx="3660">
                  <c:v>19.137833333333333</c:v>
                </c:pt>
                <c:pt idx="3661">
                  <c:v>19.146166666666666</c:v>
                </c:pt>
                <c:pt idx="3662">
                  <c:v>19.170000000000002</c:v>
                </c:pt>
                <c:pt idx="3663">
                  <c:v>19.192499999999999</c:v>
                </c:pt>
                <c:pt idx="3664">
                  <c:v>19.194000000000003</c:v>
                </c:pt>
                <c:pt idx="3665">
                  <c:v>19.202999999999999</c:v>
                </c:pt>
                <c:pt idx="3666">
                  <c:v>19.227166666666669</c:v>
                </c:pt>
                <c:pt idx="3667">
                  <c:v>19.250499999999999</c:v>
                </c:pt>
                <c:pt idx="3668">
                  <c:v>19.251999999999999</c:v>
                </c:pt>
                <c:pt idx="3669">
                  <c:v>19.253833333333333</c:v>
                </c:pt>
                <c:pt idx="3670">
                  <c:v>19.262166666666666</c:v>
                </c:pt>
                <c:pt idx="3671">
                  <c:v>19.264499999999998</c:v>
                </c:pt>
                <c:pt idx="3672">
                  <c:v>19.274666666666668</c:v>
                </c:pt>
                <c:pt idx="3673">
                  <c:v>19.307000000000002</c:v>
                </c:pt>
                <c:pt idx="3674">
                  <c:v>19.332666666666668</c:v>
                </c:pt>
                <c:pt idx="3675">
                  <c:v>19.334333333333333</c:v>
                </c:pt>
                <c:pt idx="3676">
                  <c:v>19.343833333333336</c:v>
                </c:pt>
                <c:pt idx="3677">
                  <c:v>19.375999999999998</c:v>
                </c:pt>
                <c:pt idx="3678">
                  <c:v>19.398500000000002</c:v>
                </c:pt>
                <c:pt idx="3679">
                  <c:v>19.400500000000001</c:v>
                </c:pt>
                <c:pt idx="3680">
                  <c:v>19.402333333333335</c:v>
                </c:pt>
                <c:pt idx="3681">
                  <c:v>19.404166666666665</c:v>
                </c:pt>
                <c:pt idx="3682">
                  <c:v>19.411166666666666</c:v>
                </c:pt>
                <c:pt idx="3683">
                  <c:v>19.412666666666667</c:v>
                </c:pt>
                <c:pt idx="3684">
                  <c:v>19.414166666666667</c:v>
                </c:pt>
                <c:pt idx="3685">
                  <c:v>19.423500000000001</c:v>
                </c:pt>
                <c:pt idx="3686">
                  <c:v>19.425000000000001</c:v>
                </c:pt>
                <c:pt idx="3687">
                  <c:v>19.432666666666666</c:v>
                </c:pt>
                <c:pt idx="3688">
                  <c:v>19.454999999999998</c:v>
                </c:pt>
                <c:pt idx="3689">
                  <c:v>19.475666666666665</c:v>
                </c:pt>
                <c:pt idx="3690">
                  <c:v>19.476999999999997</c:v>
                </c:pt>
                <c:pt idx="3691">
                  <c:v>19.484666666666666</c:v>
                </c:pt>
                <c:pt idx="3692">
                  <c:v>19.506500000000003</c:v>
                </c:pt>
                <c:pt idx="3693">
                  <c:v>19.529166666666665</c:v>
                </c:pt>
                <c:pt idx="3694">
                  <c:v>19.530666666666665</c:v>
                </c:pt>
                <c:pt idx="3695">
                  <c:v>19.532333333333334</c:v>
                </c:pt>
                <c:pt idx="3696">
                  <c:v>19.540166666666668</c:v>
                </c:pt>
                <c:pt idx="3697">
                  <c:v>19.541499999999999</c:v>
                </c:pt>
                <c:pt idx="3698">
                  <c:v>19.551166666666667</c:v>
                </c:pt>
                <c:pt idx="3699">
                  <c:v>19.574666666666666</c:v>
                </c:pt>
                <c:pt idx="3700">
                  <c:v>19.598333333333336</c:v>
                </c:pt>
                <c:pt idx="3701">
                  <c:v>19.600166666666667</c:v>
                </c:pt>
                <c:pt idx="3702">
                  <c:v>19.609666666666666</c:v>
                </c:pt>
                <c:pt idx="3703">
                  <c:v>19.635166666666667</c:v>
                </c:pt>
                <c:pt idx="3704">
                  <c:v>19.659166666666668</c:v>
                </c:pt>
                <c:pt idx="3705">
                  <c:v>19.661166666666666</c:v>
                </c:pt>
                <c:pt idx="3706">
                  <c:v>19.665166666666668</c:v>
                </c:pt>
                <c:pt idx="3707">
                  <c:v>19.666999999999998</c:v>
                </c:pt>
                <c:pt idx="3708">
                  <c:v>19.668666666666663</c:v>
                </c:pt>
                <c:pt idx="3709">
                  <c:v>19.670166666666667</c:v>
                </c:pt>
                <c:pt idx="3710">
                  <c:v>19.674833333333332</c:v>
                </c:pt>
                <c:pt idx="3711">
                  <c:v>19.677833333333336</c:v>
                </c:pt>
                <c:pt idx="3712">
                  <c:v>19.680166666666665</c:v>
                </c:pt>
                <c:pt idx="3713">
                  <c:v>19.682333333333336</c:v>
                </c:pt>
                <c:pt idx="3714">
                  <c:v>19.683833333333332</c:v>
                </c:pt>
                <c:pt idx="3715">
                  <c:v>19.691333333333333</c:v>
                </c:pt>
                <c:pt idx="3716">
                  <c:v>19.692833333333333</c:v>
                </c:pt>
                <c:pt idx="3717">
                  <c:v>19.694666666666667</c:v>
                </c:pt>
                <c:pt idx="3718">
                  <c:v>19.6965</c:v>
                </c:pt>
                <c:pt idx="3719">
                  <c:v>19.704333333333334</c:v>
                </c:pt>
                <c:pt idx="3720">
                  <c:v>19.705666666666666</c:v>
                </c:pt>
                <c:pt idx="3721">
                  <c:v>19.707166666666669</c:v>
                </c:pt>
                <c:pt idx="3722">
                  <c:v>19.71466666666667</c:v>
                </c:pt>
                <c:pt idx="3723">
                  <c:v>19.7165</c:v>
                </c:pt>
                <c:pt idx="3724">
                  <c:v>19.725000000000001</c:v>
                </c:pt>
                <c:pt idx="3725">
                  <c:v>19.749833333333335</c:v>
                </c:pt>
                <c:pt idx="3726">
                  <c:v>19.773833333333336</c:v>
                </c:pt>
                <c:pt idx="3727">
                  <c:v>19.775333333333332</c:v>
                </c:pt>
                <c:pt idx="3728">
                  <c:v>19.785</c:v>
                </c:pt>
                <c:pt idx="3729">
                  <c:v>19.809166666666666</c:v>
                </c:pt>
                <c:pt idx="3730">
                  <c:v>19.832333333333334</c:v>
                </c:pt>
                <c:pt idx="3731">
                  <c:v>19.833833333333335</c:v>
                </c:pt>
                <c:pt idx="3732">
                  <c:v>19.835500000000003</c:v>
                </c:pt>
                <c:pt idx="3733">
                  <c:v>19.843666666666664</c:v>
                </c:pt>
                <c:pt idx="3734">
                  <c:v>19.845500000000001</c:v>
                </c:pt>
                <c:pt idx="3735">
                  <c:v>19.855333333333331</c:v>
                </c:pt>
                <c:pt idx="3736">
                  <c:v>19.878</c:v>
                </c:pt>
                <c:pt idx="3737">
                  <c:v>19.899999999999999</c:v>
                </c:pt>
                <c:pt idx="3738">
                  <c:v>19.901833333333332</c:v>
                </c:pt>
                <c:pt idx="3739">
                  <c:v>19.911000000000001</c:v>
                </c:pt>
                <c:pt idx="3740">
                  <c:v>19.935833333333335</c:v>
                </c:pt>
                <c:pt idx="3741">
                  <c:v>19.957166666666669</c:v>
                </c:pt>
                <c:pt idx="3742">
                  <c:v>19.958833333333335</c:v>
                </c:pt>
                <c:pt idx="3743">
                  <c:v>19.960333333333331</c:v>
                </c:pt>
                <c:pt idx="3744">
                  <c:v>19.962166666666668</c:v>
                </c:pt>
                <c:pt idx="3745">
                  <c:v>19.9695</c:v>
                </c:pt>
                <c:pt idx="3746">
                  <c:v>19.971333333333334</c:v>
                </c:pt>
                <c:pt idx="3747">
                  <c:v>19.97283333333333</c:v>
                </c:pt>
                <c:pt idx="3748">
                  <c:v>19.981666666666669</c:v>
                </c:pt>
                <c:pt idx="3749">
                  <c:v>19.983499999999999</c:v>
                </c:pt>
                <c:pt idx="3750">
                  <c:v>19.992166666666666</c:v>
                </c:pt>
                <c:pt idx="3751">
                  <c:v>20.016500000000001</c:v>
                </c:pt>
                <c:pt idx="3752">
                  <c:v>20.039166666666667</c:v>
                </c:pt>
                <c:pt idx="3753">
                  <c:v>20.040666666666667</c:v>
                </c:pt>
                <c:pt idx="3754">
                  <c:v>20.049166666666668</c:v>
                </c:pt>
                <c:pt idx="3755">
                  <c:v>20.074833333333334</c:v>
                </c:pt>
                <c:pt idx="3756">
                  <c:v>20.099499999999999</c:v>
                </c:pt>
                <c:pt idx="3757">
                  <c:v>20.101499999999998</c:v>
                </c:pt>
                <c:pt idx="3758">
                  <c:v>20.103333333333335</c:v>
                </c:pt>
                <c:pt idx="3759">
                  <c:v>20.111499999999999</c:v>
                </c:pt>
                <c:pt idx="3760">
                  <c:v>20.113166666666665</c:v>
                </c:pt>
                <c:pt idx="3761">
                  <c:v>20.122833333333332</c:v>
                </c:pt>
                <c:pt idx="3762">
                  <c:v>20.151499999999999</c:v>
                </c:pt>
                <c:pt idx="3763">
                  <c:v>20.176166666666667</c:v>
                </c:pt>
                <c:pt idx="3764">
                  <c:v>20.177833333333336</c:v>
                </c:pt>
                <c:pt idx="3765">
                  <c:v>20.187999999999999</c:v>
                </c:pt>
                <c:pt idx="3766">
                  <c:v>20.214333333333332</c:v>
                </c:pt>
                <c:pt idx="3767">
                  <c:v>20.234166666666667</c:v>
                </c:pt>
                <c:pt idx="3768">
                  <c:v>20.236166666666669</c:v>
                </c:pt>
                <c:pt idx="3769">
                  <c:v>20.239833333333333</c:v>
                </c:pt>
                <c:pt idx="3770">
                  <c:v>20.241333333333333</c:v>
                </c:pt>
                <c:pt idx="3771">
                  <c:v>20.242833333333333</c:v>
                </c:pt>
                <c:pt idx="3772">
                  <c:v>20.244500000000002</c:v>
                </c:pt>
                <c:pt idx="3773">
                  <c:v>20.249166666666667</c:v>
                </c:pt>
                <c:pt idx="3774">
                  <c:v>20.252166666666668</c:v>
                </c:pt>
                <c:pt idx="3775">
                  <c:v>20.253666666666668</c:v>
                </c:pt>
                <c:pt idx="3776">
                  <c:v>20.255333333333333</c:v>
                </c:pt>
                <c:pt idx="3777">
                  <c:v>20.2575</c:v>
                </c:pt>
                <c:pt idx="3778">
                  <c:v>20.264833333333335</c:v>
                </c:pt>
                <c:pt idx="3779">
                  <c:v>20.266500000000001</c:v>
                </c:pt>
                <c:pt idx="3780">
                  <c:v>20.267833333333332</c:v>
                </c:pt>
                <c:pt idx="3781">
                  <c:v>20.269500000000001</c:v>
                </c:pt>
                <c:pt idx="3782">
                  <c:v>20.275833333333331</c:v>
                </c:pt>
                <c:pt idx="3783">
                  <c:v>20.277333333333335</c:v>
                </c:pt>
                <c:pt idx="3784">
                  <c:v>20.278833333333335</c:v>
                </c:pt>
                <c:pt idx="3785">
                  <c:v>20.286333333333335</c:v>
                </c:pt>
                <c:pt idx="3786">
                  <c:v>20.287833333333332</c:v>
                </c:pt>
                <c:pt idx="3787">
                  <c:v>20.296166666666668</c:v>
                </c:pt>
                <c:pt idx="3788">
                  <c:v>20.318499999999997</c:v>
                </c:pt>
                <c:pt idx="3789">
                  <c:v>20.340666666666667</c:v>
                </c:pt>
                <c:pt idx="3790">
                  <c:v>20.342166666666667</c:v>
                </c:pt>
                <c:pt idx="3791">
                  <c:v>20.3505</c:v>
                </c:pt>
                <c:pt idx="3792">
                  <c:v>20.37316666666667</c:v>
                </c:pt>
                <c:pt idx="3793">
                  <c:v>20.398666666666667</c:v>
                </c:pt>
                <c:pt idx="3794">
                  <c:v>20.400333333333332</c:v>
                </c:pt>
                <c:pt idx="3795">
                  <c:v>20.401999999999997</c:v>
                </c:pt>
                <c:pt idx="3796">
                  <c:v>20.409166666666668</c:v>
                </c:pt>
                <c:pt idx="3797">
                  <c:v>20.410666666666668</c:v>
                </c:pt>
                <c:pt idx="3798">
                  <c:v>20.419833333333333</c:v>
                </c:pt>
                <c:pt idx="3799">
                  <c:v>20.443333333333332</c:v>
                </c:pt>
                <c:pt idx="3800">
                  <c:v>20.466999999999999</c:v>
                </c:pt>
                <c:pt idx="3801">
                  <c:v>20.468499999999999</c:v>
                </c:pt>
                <c:pt idx="3802">
                  <c:v>20.476833333333332</c:v>
                </c:pt>
                <c:pt idx="3803">
                  <c:v>20.500166666666665</c:v>
                </c:pt>
                <c:pt idx="3804">
                  <c:v>20.520833333333332</c:v>
                </c:pt>
                <c:pt idx="3805">
                  <c:v>20.522499999999997</c:v>
                </c:pt>
                <c:pt idx="3806">
                  <c:v>20.524000000000001</c:v>
                </c:pt>
                <c:pt idx="3807">
                  <c:v>20.525500000000001</c:v>
                </c:pt>
                <c:pt idx="3808">
                  <c:v>20.532166666666669</c:v>
                </c:pt>
                <c:pt idx="3809">
                  <c:v>20.533833333333334</c:v>
                </c:pt>
                <c:pt idx="3810">
                  <c:v>20.535166666666665</c:v>
                </c:pt>
                <c:pt idx="3811">
                  <c:v>20.542333333333332</c:v>
                </c:pt>
                <c:pt idx="3812">
                  <c:v>20.543666666666663</c:v>
                </c:pt>
                <c:pt idx="3813">
                  <c:v>20.551499999999997</c:v>
                </c:pt>
                <c:pt idx="3814">
                  <c:v>20.574000000000002</c:v>
                </c:pt>
                <c:pt idx="3815">
                  <c:v>20.595666666666666</c:v>
                </c:pt>
                <c:pt idx="3816">
                  <c:v>20.597333333333331</c:v>
                </c:pt>
                <c:pt idx="3817">
                  <c:v>20.604833333333332</c:v>
                </c:pt>
                <c:pt idx="3818">
                  <c:v>20.627500000000001</c:v>
                </c:pt>
                <c:pt idx="3819">
                  <c:v>20.648500000000002</c:v>
                </c:pt>
                <c:pt idx="3820">
                  <c:v>20.650166666666667</c:v>
                </c:pt>
                <c:pt idx="3821">
                  <c:v>20.651666666666664</c:v>
                </c:pt>
                <c:pt idx="3822">
                  <c:v>20.659333333333333</c:v>
                </c:pt>
                <c:pt idx="3823">
                  <c:v>20.660833333333336</c:v>
                </c:pt>
                <c:pt idx="3824">
                  <c:v>20.668833333333335</c:v>
                </c:pt>
                <c:pt idx="3825">
                  <c:v>20.690999999999999</c:v>
                </c:pt>
                <c:pt idx="3826">
                  <c:v>20.712833333333332</c:v>
                </c:pt>
                <c:pt idx="3827">
                  <c:v>20.714166666666664</c:v>
                </c:pt>
                <c:pt idx="3828">
                  <c:v>20.721999999999998</c:v>
                </c:pt>
                <c:pt idx="3829">
                  <c:v>20.745000000000001</c:v>
                </c:pt>
                <c:pt idx="3830">
                  <c:v>20.877666666666666</c:v>
                </c:pt>
                <c:pt idx="3831">
                  <c:v>20.8965</c:v>
                </c:pt>
                <c:pt idx="3832">
                  <c:v>20.916999999999998</c:v>
                </c:pt>
                <c:pt idx="3833">
                  <c:v>20.935833333333335</c:v>
                </c:pt>
                <c:pt idx="3834">
                  <c:v>20.978999999999999</c:v>
                </c:pt>
                <c:pt idx="3835">
                  <c:v>20.998833333333334</c:v>
                </c:pt>
                <c:pt idx="3836">
                  <c:v>21.018666666666665</c:v>
                </c:pt>
                <c:pt idx="3837">
                  <c:v>21.037666666666667</c:v>
                </c:pt>
                <c:pt idx="3838">
                  <c:v>21.052333333333333</c:v>
                </c:pt>
                <c:pt idx="3839">
                  <c:v>21.053999999999998</c:v>
                </c:pt>
                <c:pt idx="3840">
                  <c:v>21.062666666666665</c:v>
                </c:pt>
                <c:pt idx="3841">
                  <c:v>21.083833333333335</c:v>
                </c:pt>
                <c:pt idx="3842">
                  <c:v>21.085666666666668</c:v>
                </c:pt>
                <c:pt idx="3843">
                  <c:v>21.093666666666664</c:v>
                </c:pt>
                <c:pt idx="3844">
                  <c:v>21.113499999999998</c:v>
                </c:pt>
                <c:pt idx="3845">
                  <c:v>21.115166666666667</c:v>
                </c:pt>
                <c:pt idx="3846">
                  <c:v>21.122333333333334</c:v>
                </c:pt>
                <c:pt idx="3847">
                  <c:v>21.138333333333332</c:v>
                </c:pt>
                <c:pt idx="3848">
                  <c:v>21.139499999999998</c:v>
                </c:pt>
                <c:pt idx="3849">
                  <c:v>21.145666666666667</c:v>
                </c:pt>
                <c:pt idx="3850">
                  <c:v>24.311500000000002</c:v>
                </c:pt>
                <c:pt idx="3851">
                  <c:v>24.333333333333332</c:v>
                </c:pt>
                <c:pt idx="3852">
                  <c:v>24.355499999999999</c:v>
                </c:pt>
                <c:pt idx="3853">
                  <c:v>24.379333333333332</c:v>
                </c:pt>
                <c:pt idx="3854">
                  <c:v>24.410833333333336</c:v>
                </c:pt>
                <c:pt idx="3855">
                  <c:v>24.437166666666666</c:v>
                </c:pt>
                <c:pt idx="3856">
                  <c:v>24.4635</c:v>
                </c:pt>
                <c:pt idx="3857">
                  <c:v>24.489833333333333</c:v>
                </c:pt>
                <c:pt idx="3858">
                  <c:v>24.515000000000001</c:v>
                </c:pt>
                <c:pt idx="3859">
                  <c:v>24.538833333333333</c:v>
                </c:pt>
                <c:pt idx="3860">
                  <c:v>24.562166666666666</c:v>
                </c:pt>
                <c:pt idx="3861">
                  <c:v>24.585333333333331</c:v>
                </c:pt>
                <c:pt idx="3862">
                  <c:v>24.608499999999999</c:v>
                </c:pt>
                <c:pt idx="3863">
                  <c:v>24.631666666666668</c:v>
                </c:pt>
                <c:pt idx="3864">
                  <c:v>24.647166666666667</c:v>
                </c:pt>
                <c:pt idx="3865">
                  <c:v>24.662666666666667</c:v>
                </c:pt>
                <c:pt idx="3866">
                  <c:v>24.678333333333335</c:v>
                </c:pt>
                <c:pt idx="3867">
                  <c:v>24.693499999999997</c:v>
                </c:pt>
                <c:pt idx="3868">
                  <c:v>24.709333333333333</c:v>
                </c:pt>
                <c:pt idx="3869">
                  <c:v>24.725833333333334</c:v>
                </c:pt>
                <c:pt idx="3870">
                  <c:v>24.741666666666667</c:v>
                </c:pt>
                <c:pt idx="3871">
                  <c:v>24.7575</c:v>
                </c:pt>
                <c:pt idx="3872">
                  <c:v>24.773500000000002</c:v>
                </c:pt>
                <c:pt idx="3873">
                  <c:v>24.789166666666667</c:v>
                </c:pt>
                <c:pt idx="3874">
                  <c:v>24.805</c:v>
                </c:pt>
                <c:pt idx="3875">
                  <c:v>24.820666666666668</c:v>
                </c:pt>
                <c:pt idx="3876">
                  <c:v>24.836666666666666</c:v>
                </c:pt>
                <c:pt idx="3877">
                  <c:v>24.853166666666667</c:v>
                </c:pt>
                <c:pt idx="3878">
                  <c:v>25.074999999999999</c:v>
                </c:pt>
                <c:pt idx="3879">
                  <c:v>25.091333333333335</c:v>
                </c:pt>
                <c:pt idx="3880">
                  <c:v>25.106666666666669</c:v>
                </c:pt>
                <c:pt idx="3881">
                  <c:v>25.122166666666665</c:v>
                </c:pt>
                <c:pt idx="3882">
                  <c:v>25.137999999999998</c:v>
                </c:pt>
                <c:pt idx="3883">
                  <c:v>25.153666666666666</c:v>
                </c:pt>
                <c:pt idx="3884">
                  <c:v>25.169333333333334</c:v>
                </c:pt>
                <c:pt idx="3885">
                  <c:v>25.184833333333334</c:v>
                </c:pt>
                <c:pt idx="3886">
                  <c:v>25.200666666666667</c:v>
                </c:pt>
                <c:pt idx="3887">
                  <c:v>25.216333333333335</c:v>
                </c:pt>
                <c:pt idx="3888">
                  <c:v>25.232000000000003</c:v>
                </c:pt>
                <c:pt idx="3889">
                  <c:v>25.247666666666664</c:v>
                </c:pt>
                <c:pt idx="3890">
                  <c:v>25.263333333333332</c:v>
                </c:pt>
                <c:pt idx="3891">
                  <c:v>25.279</c:v>
                </c:pt>
                <c:pt idx="3892">
                  <c:v>25.40583333333333</c:v>
                </c:pt>
                <c:pt idx="3893">
                  <c:v>25.428166666666666</c:v>
                </c:pt>
                <c:pt idx="3894">
                  <c:v>25.451166666666666</c:v>
                </c:pt>
                <c:pt idx="3895">
                  <c:v>25.474</c:v>
                </c:pt>
                <c:pt idx="3896">
                  <c:v>25.497166666666665</c:v>
                </c:pt>
                <c:pt idx="3897">
                  <c:v>25.520333333333333</c:v>
                </c:pt>
                <c:pt idx="3898">
                  <c:v>25.543499999999998</c:v>
                </c:pt>
                <c:pt idx="3899">
                  <c:v>25.566500000000001</c:v>
                </c:pt>
                <c:pt idx="3900">
                  <c:v>25.589833333333335</c:v>
                </c:pt>
                <c:pt idx="3901">
                  <c:v>25.612666666666666</c:v>
                </c:pt>
                <c:pt idx="3902">
                  <c:v>25.635833333333334</c:v>
                </c:pt>
                <c:pt idx="3903">
                  <c:v>25.658999999999999</c:v>
                </c:pt>
                <c:pt idx="3904">
                  <c:v>25.682333333333336</c:v>
                </c:pt>
                <c:pt idx="3905">
                  <c:v>25.705666666666666</c:v>
                </c:pt>
                <c:pt idx="3906">
                  <c:v>25.721499999999999</c:v>
                </c:pt>
                <c:pt idx="3907">
                  <c:v>25.737000000000002</c:v>
                </c:pt>
                <c:pt idx="3908">
                  <c:v>25.752500000000001</c:v>
                </c:pt>
                <c:pt idx="3909">
                  <c:v>25.768666666666665</c:v>
                </c:pt>
                <c:pt idx="3910">
                  <c:v>25.784333333333333</c:v>
                </c:pt>
                <c:pt idx="3911">
                  <c:v>25.8</c:v>
                </c:pt>
                <c:pt idx="3912">
                  <c:v>25.815666666666669</c:v>
                </c:pt>
                <c:pt idx="3913">
                  <c:v>25.831333333333337</c:v>
                </c:pt>
                <c:pt idx="3914">
                  <c:v>25.847333333333331</c:v>
                </c:pt>
                <c:pt idx="3915">
                  <c:v>25.863833333333332</c:v>
                </c:pt>
                <c:pt idx="3916">
                  <c:v>25.8795</c:v>
                </c:pt>
                <c:pt idx="3917">
                  <c:v>25.895500000000002</c:v>
                </c:pt>
                <c:pt idx="3918">
                  <c:v>25.911000000000001</c:v>
                </c:pt>
                <c:pt idx="3919">
                  <c:v>25.927</c:v>
                </c:pt>
                <c:pt idx="3920">
                  <c:v>25.942666666666664</c:v>
                </c:pt>
                <c:pt idx="3921">
                  <c:v>25.944166666666668</c:v>
                </c:pt>
                <c:pt idx="3922">
                  <c:v>25.952166666666667</c:v>
                </c:pt>
                <c:pt idx="3923">
                  <c:v>25.974333333333334</c:v>
                </c:pt>
                <c:pt idx="3924">
                  <c:v>25.975833333333334</c:v>
                </c:pt>
                <c:pt idx="3925">
                  <c:v>25.984166666666667</c:v>
                </c:pt>
                <c:pt idx="3926">
                  <c:v>26.007333333333335</c:v>
                </c:pt>
                <c:pt idx="3927">
                  <c:v>26.008833333333332</c:v>
                </c:pt>
                <c:pt idx="3928">
                  <c:v>26.016999999999999</c:v>
                </c:pt>
                <c:pt idx="3929">
                  <c:v>26.038666666666664</c:v>
                </c:pt>
                <c:pt idx="3930">
                  <c:v>26.040166666666668</c:v>
                </c:pt>
                <c:pt idx="3931">
                  <c:v>26.048500000000001</c:v>
                </c:pt>
                <c:pt idx="3932">
                  <c:v>26.070833333333333</c:v>
                </c:pt>
                <c:pt idx="3933">
                  <c:v>26.072333333333333</c:v>
                </c:pt>
                <c:pt idx="3934">
                  <c:v>26.080666666666666</c:v>
                </c:pt>
                <c:pt idx="3935">
                  <c:v>26.103333333333335</c:v>
                </c:pt>
                <c:pt idx="3936">
                  <c:v>26.105</c:v>
                </c:pt>
                <c:pt idx="3937">
                  <c:v>26.113333333333333</c:v>
                </c:pt>
                <c:pt idx="3938">
                  <c:v>26.136333333333333</c:v>
                </c:pt>
                <c:pt idx="3939">
                  <c:v>26.137999999999998</c:v>
                </c:pt>
                <c:pt idx="3940">
                  <c:v>26.146166666666666</c:v>
                </c:pt>
                <c:pt idx="3941">
                  <c:v>26.168666666666663</c:v>
                </c:pt>
                <c:pt idx="3942">
                  <c:v>26.170166666666667</c:v>
                </c:pt>
                <c:pt idx="3943">
                  <c:v>26.1785</c:v>
                </c:pt>
                <c:pt idx="3944">
                  <c:v>26.201166666666666</c:v>
                </c:pt>
                <c:pt idx="3945">
                  <c:v>26.202666666666669</c:v>
                </c:pt>
                <c:pt idx="3946">
                  <c:v>26.211333333333336</c:v>
                </c:pt>
                <c:pt idx="3947">
                  <c:v>26.234166666666667</c:v>
                </c:pt>
                <c:pt idx="3948">
                  <c:v>26.235666666666667</c:v>
                </c:pt>
                <c:pt idx="3949">
                  <c:v>26.244000000000003</c:v>
                </c:pt>
                <c:pt idx="3950">
                  <c:v>26.266666666666666</c:v>
                </c:pt>
                <c:pt idx="3951">
                  <c:v>26.268166666666666</c:v>
                </c:pt>
                <c:pt idx="3952">
                  <c:v>26.276333333333334</c:v>
                </c:pt>
                <c:pt idx="3953">
                  <c:v>26.298999999999999</c:v>
                </c:pt>
                <c:pt idx="3954">
                  <c:v>26.3005</c:v>
                </c:pt>
                <c:pt idx="3955">
                  <c:v>26.308833333333332</c:v>
                </c:pt>
                <c:pt idx="3956">
                  <c:v>26.331500000000002</c:v>
                </c:pt>
                <c:pt idx="3957">
                  <c:v>26.333333333333332</c:v>
                </c:pt>
                <c:pt idx="3958">
                  <c:v>26.3415</c:v>
                </c:pt>
                <c:pt idx="3959">
                  <c:v>26.364666666666668</c:v>
                </c:pt>
                <c:pt idx="3960">
                  <c:v>26.366166666666668</c:v>
                </c:pt>
                <c:pt idx="3961">
                  <c:v>26.374333333333333</c:v>
                </c:pt>
                <c:pt idx="3962">
                  <c:v>26.396833333333333</c:v>
                </c:pt>
                <c:pt idx="3963">
                  <c:v>26.412166666666668</c:v>
                </c:pt>
                <c:pt idx="3964">
                  <c:v>26.428000000000001</c:v>
                </c:pt>
                <c:pt idx="3965">
                  <c:v>26.443333333333332</c:v>
                </c:pt>
                <c:pt idx="3966">
                  <c:v>26.459</c:v>
                </c:pt>
                <c:pt idx="3967">
                  <c:v>26.474833333333333</c:v>
                </c:pt>
                <c:pt idx="3968">
                  <c:v>26.490666666666666</c:v>
                </c:pt>
                <c:pt idx="3969">
                  <c:v>26.506333333333334</c:v>
                </c:pt>
                <c:pt idx="3970">
                  <c:v>26.522333333333332</c:v>
                </c:pt>
                <c:pt idx="3971">
                  <c:v>26.538999999999998</c:v>
                </c:pt>
                <c:pt idx="3972">
                  <c:v>26.556666666666668</c:v>
                </c:pt>
                <c:pt idx="3973">
                  <c:v>26.573166666666669</c:v>
                </c:pt>
                <c:pt idx="3974">
                  <c:v>26.588999999999999</c:v>
                </c:pt>
                <c:pt idx="3975">
                  <c:v>26.605166666666666</c:v>
                </c:pt>
                <c:pt idx="3976">
                  <c:v>26.621333333333332</c:v>
                </c:pt>
                <c:pt idx="3977">
                  <c:v>26.624166666666667</c:v>
                </c:pt>
                <c:pt idx="3978">
                  <c:v>26.632166666666667</c:v>
                </c:pt>
                <c:pt idx="3979">
                  <c:v>26.652666666666669</c:v>
                </c:pt>
                <c:pt idx="3980">
                  <c:v>26.655666666666665</c:v>
                </c:pt>
                <c:pt idx="3981">
                  <c:v>26.663999999999998</c:v>
                </c:pt>
                <c:pt idx="3982">
                  <c:v>26.684999999999999</c:v>
                </c:pt>
                <c:pt idx="3983">
                  <c:v>26.687833333333334</c:v>
                </c:pt>
                <c:pt idx="3984">
                  <c:v>26.696000000000002</c:v>
                </c:pt>
                <c:pt idx="3985">
                  <c:v>26.716833333333334</c:v>
                </c:pt>
                <c:pt idx="3986">
                  <c:v>26.719666666666669</c:v>
                </c:pt>
                <c:pt idx="3987">
                  <c:v>26.727833333333333</c:v>
                </c:pt>
                <c:pt idx="3988">
                  <c:v>26.749333333333333</c:v>
                </c:pt>
                <c:pt idx="3989">
                  <c:v>26.752166666666668</c:v>
                </c:pt>
                <c:pt idx="3990">
                  <c:v>26.760666666666669</c:v>
                </c:pt>
                <c:pt idx="3991">
                  <c:v>26.781500000000001</c:v>
                </c:pt>
                <c:pt idx="3992">
                  <c:v>26.784499999999998</c:v>
                </c:pt>
                <c:pt idx="3993">
                  <c:v>26.792666666666666</c:v>
                </c:pt>
                <c:pt idx="3994">
                  <c:v>26.814</c:v>
                </c:pt>
                <c:pt idx="3995">
                  <c:v>26.817</c:v>
                </c:pt>
                <c:pt idx="3996">
                  <c:v>26.826000000000001</c:v>
                </c:pt>
                <c:pt idx="3997">
                  <c:v>26.84783333333333</c:v>
                </c:pt>
                <c:pt idx="3998">
                  <c:v>26.850666666666665</c:v>
                </c:pt>
                <c:pt idx="3999">
                  <c:v>26.859166666666667</c:v>
                </c:pt>
                <c:pt idx="4000">
                  <c:v>26.880999999999997</c:v>
                </c:pt>
                <c:pt idx="4001">
                  <c:v>26.883833333333332</c:v>
                </c:pt>
                <c:pt idx="4002">
                  <c:v>26.892166666666665</c:v>
                </c:pt>
                <c:pt idx="4003">
                  <c:v>26.913333333333334</c:v>
                </c:pt>
                <c:pt idx="4004">
                  <c:v>26.916333333333334</c:v>
                </c:pt>
                <c:pt idx="4005">
                  <c:v>26.924666666666667</c:v>
                </c:pt>
                <c:pt idx="4006">
                  <c:v>26.945666666666668</c:v>
                </c:pt>
                <c:pt idx="4007">
                  <c:v>26.948500000000003</c:v>
                </c:pt>
                <c:pt idx="4008">
                  <c:v>26.956833333333336</c:v>
                </c:pt>
                <c:pt idx="4009">
                  <c:v>26.978166666666667</c:v>
                </c:pt>
                <c:pt idx="4010">
                  <c:v>26.980999999999998</c:v>
                </c:pt>
                <c:pt idx="4011">
                  <c:v>26.989166666666666</c:v>
                </c:pt>
                <c:pt idx="4012">
                  <c:v>27.010333333333332</c:v>
                </c:pt>
                <c:pt idx="4013">
                  <c:v>27.013166666666667</c:v>
                </c:pt>
                <c:pt idx="4014">
                  <c:v>27.0215</c:v>
                </c:pt>
                <c:pt idx="4015">
                  <c:v>27.043333333333333</c:v>
                </c:pt>
                <c:pt idx="4016">
                  <c:v>27.046333333333333</c:v>
                </c:pt>
                <c:pt idx="4017">
                  <c:v>27.054833333333331</c:v>
                </c:pt>
                <c:pt idx="4018">
                  <c:v>28.390499999999999</c:v>
                </c:pt>
                <c:pt idx="4019">
                  <c:v>28.411666666666669</c:v>
                </c:pt>
                <c:pt idx="4020">
                  <c:v>28.433</c:v>
                </c:pt>
                <c:pt idx="4021">
                  <c:v>28.454333333333334</c:v>
                </c:pt>
                <c:pt idx="4022">
                  <c:v>28.4755</c:v>
                </c:pt>
                <c:pt idx="4023">
                  <c:v>28.496833333333331</c:v>
                </c:pt>
                <c:pt idx="4024">
                  <c:v>28.518166666666666</c:v>
                </c:pt>
                <c:pt idx="4025">
                  <c:v>28.539499999999997</c:v>
                </c:pt>
                <c:pt idx="4026">
                  <c:v>28.561</c:v>
                </c:pt>
                <c:pt idx="4027">
                  <c:v>28.582000000000001</c:v>
                </c:pt>
                <c:pt idx="4028">
                  <c:v>28.603333333333335</c:v>
                </c:pt>
                <c:pt idx="4029">
                  <c:v>28.624666666666666</c:v>
                </c:pt>
                <c:pt idx="4030">
                  <c:v>28.645833333333332</c:v>
                </c:pt>
                <c:pt idx="4031">
                  <c:v>28.667166666666667</c:v>
                </c:pt>
                <c:pt idx="4032">
                  <c:v>28.689166666666665</c:v>
                </c:pt>
                <c:pt idx="4033">
                  <c:v>28.710333333333331</c:v>
                </c:pt>
                <c:pt idx="4034">
                  <c:v>28.841000000000001</c:v>
                </c:pt>
                <c:pt idx="4035">
                  <c:v>28.862500000000001</c:v>
                </c:pt>
                <c:pt idx="4036">
                  <c:v>28.884166666666665</c:v>
                </c:pt>
                <c:pt idx="4037">
                  <c:v>28.905333333333331</c:v>
                </c:pt>
                <c:pt idx="4038">
                  <c:v>28.926833333333331</c:v>
                </c:pt>
                <c:pt idx="4039">
                  <c:v>28.948166666666669</c:v>
                </c:pt>
                <c:pt idx="4040">
                  <c:v>28.969666666666669</c:v>
                </c:pt>
                <c:pt idx="4041">
                  <c:v>28.991</c:v>
                </c:pt>
                <c:pt idx="4042">
                  <c:v>29.012333333333334</c:v>
                </c:pt>
                <c:pt idx="4043">
                  <c:v>29.033666666666665</c:v>
                </c:pt>
                <c:pt idx="4044">
                  <c:v>29.055166666666665</c:v>
                </c:pt>
                <c:pt idx="4045">
                  <c:v>29.076666666666664</c:v>
                </c:pt>
                <c:pt idx="4046">
                  <c:v>29.099</c:v>
                </c:pt>
                <c:pt idx="4047">
                  <c:v>29.121333333333332</c:v>
                </c:pt>
                <c:pt idx="4048">
                  <c:v>29.144500000000001</c:v>
                </c:pt>
                <c:pt idx="4049">
                  <c:v>29.166333333333334</c:v>
                </c:pt>
                <c:pt idx="4050">
                  <c:v>29.181166666666666</c:v>
                </c:pt>
                <c:pt idx="4051">
                  <c:v>29.183333333333334</c:v>
                </c:pt>
                <c:pt idx="4052">
                  <c:v>29.197499999999998</c:v>
                </c:pt>
                <c:pt idx="4053">
                  <c:v>29.221333333333334</c:v>
                </c:pt>
                <c:pt idx="4054">
                  <c:v>29.22283333333333</c:v>
                </c:pt>
                <c:pt idx="4055">
                  <c:v>29.230666666666664</c:v>
                </c:pt>
                <c:pt idx="4056">
                  <c:v>29.25183333333333</c:v>
                </c:pt>
                <c:pt idx="4057">
                  <c:v>29.253166666666669</c:v>
                </c:pt>
                <c:pt idx="4058">
                  <c:v>29.261000000000003</c:v>
                </c:pt>
                <c:pt idx="4059">
                  <c:v>29.282166666666669</c:v>
                </c:pt>
                <c:pt idx="4060">
                  <c:v>29.2835</c:v>
                </c:pt>
                <c:pt idx="4061">
                  <c:v>29.291499999999999</c:v>
                </c:pt>
                <c:pt idx="4062">
                  <c:v>29.312999999999999</c:v>
                </c:pt>
                <c:pt idx="4063">
                  <c:v>29.31433333333333</c:v>
                </c:pt>
                <c:pt idx="4064">
                  <c:v>29.322166666666664</c:v>
                </c:pt>
                <c:pt idx="4065">
                  <c:v>29.343666666666664</c:v>
                </c:pt>
                <c:pt idx="4066">
                  <c:v>29.345166666666668</c:v>
                </c:pt>
                <c:pt idx="4067">
                  <c:v>29.3535</c:v>
                </c:pt>
                <c:pt idx="4068">
                  <c:v>29.375833333333333</c:v>
                </c:pt>
                <c:pt idx="4069">
                  <c:v>29.377166666666668</c:v>
                </c:pt>
                <c:pt idx="4070">
                  <c:v>29.385333333333332</c:v>
                </c:pt>
                <c:pt idx="4071">
                  <c:v>29.406166666666664</c:v>
                </c:pt>
                <c:pt idx="4072">
                  <c:v>29.407500000000002</c:v>
                </c:pt>
                <c:pt idx="4073">
                  <c:v>29.415166666666668</c:v>
                </c:pt>
                <c:pt idx="4074">
                  <c:v>29.436</c:v>
                </c:pt>
                <c:pt idx="4075">
                  <c:v>29.4375</c:v>
                </c:pt>
                <c:pt idx="4076">
                  <c:v>29.445</c:v>
                </c:pt>
                <c:pt idx="4077">
                  <c:v>29.466000000000001</c:v>
                </c:pt>
                <c:pt idx="4078">
                  <c:v>29.467499999999998</c:v>
                </c:pt>
                <c:pt idx="4079">
                  <c:v>29.475333333333332</c:v>
                </c:pt>
                <c:pt idx="4080">
                  <c:v>29.495999999999999</c:v>
                </c:pt>
                <c:pt idx="4081">
                  <c:v>29.497333333333334</c:v>
                </c:pt>
                <c:pt idx="4082">
                  <c:v>29.505166666666664</c:v>
                </c:pt>
                <c:pt idx="4083">
                  <c:v>29.526333333333334</c:v>
                </c:pt>
                <c:pt idx="4084">
                  <c:v>29.527833333333334</c:v>
                </c:pt>
                <c:pt idx="4085">
                  <c:v>29.535666666666668</c:v>
                </c:pt>
                <c:pt idx="4086">
                  <c:v>29.557333333333336</c:v>
                </c:pt>
                <c:pt idx="4087">
                  <c:v>29.558833333333332</c:v>
                </c:pt>
                <c:pt idx="4088">
                  <c:v>29.566666666666666</c:v>
                </c:pt>
                <c:pt idx="4089">
                  <c:v>29.587833333333332</c:v>
                </c:pt>
                <c:pt idx="4090">
                  <c:v>29.589333333333332</c:v>
                </c:pt>
                <c:pt idx="4091">
                  <c:v>29.597333333333331</c:v>
                </c:pt>
                <c:pt idx="4092">
                  <c:v>29.618666666666666</c:v>
                </c:pt>
                <c:pt idx="4093">
                  <c:v>29.620166666666666</c:v>
                </c:pt>
                <c:pt idx="4094">
                  <c:v>29.627833333333335</c:v>
                </c:pt>
                <c:pt idx="4095">
                  <c:v>29.649000000000001</c:v>
                </c:pt>
                <c:pt idx="4096">
                  <c:v>29.650500000000001</c:v>
                </c:pt>
                <c:pt idx="4097">
                  <c:v>29.658166666666666</c:v>
                </c:pt>
                <c:pt idx="4098">
                  <c:v>30.849666666666668</c:v>
                </c:pt>
              </c:numCache>
            </c:numRef>
          </c:xVal>
          <c:yVal>
            <c:numRef>
              <c:f>improvementToTime!$K$2:$K$4100</c:f>
              <c:numCache>
                <c:formatCode>General</c:formatCode>
                <c:ptCount val="4099"/>
                <c:pt idx="0">
                  <c:v>6232</c:v>
                </c:pt>
                <c:pt idx="1">
                  <c:v>6229</c:v>
                </c:pt>
                <c:pt idx="2">
                  <c:v>6225</c:v>
                </c:pt>
                <c:pt idx="3">
                  <c:v>6225</c:v>
                </c:pt>
                <c:pt idx="4">
                  <c:v>6204</c:v>
                </c:pt>
                <c:pt idx="5">
                  <c:v>6204</c:v>
                </c:pt>
                <c:pt idx="6">
                  <c:v>5841</c:v>
                </c:pt>
                <c:pt idx="7">
                  <c:v>5841</c:v>
                </c:pt>
                <c:pt idx="8">
                  <c:v>5841</c:v>
                </c:pt>
                <c:pt idx="9">
                  <c:v>5841</c:v>
                </c:pt>
                <c:pt idx="10">
                  <c:v>5782</c:v>
                </c:pt>
                <c:pt idx="11">
                  <c:v>5782</c:v>
                </c:pt>
                <c:pt idx="12">
                  <c:v>5782</c:v>
                </c:pt>
                <c:pt idx="13">
                  <c:v>5782</c:v>
                </c:pt>
                <c:pt idx="14">
                  <c:v>5681</c:v>
                </c:pt>
                <c:pt idx="15">
                  <c:v>5681</c:v>
                </c:pt>
                <c:pt idx="16">
                  <c:v>5681</c:v>
                </c:pt>
                <c:pt idx="17">
                  <c:v>5681</c:v>
                </c:pt>
                <c:pt idx="18">
                  <c:v>5681</c:v>
                </c:pt>
                <c:pt idx="19">
                  <c:v>5681</c:v>
                </c:pt>
                <c:pt idx="20">
                  <c:v>5681</c:v>
                </c:pt>
                <c:pt idx="21">
                  <c:v>5681</c:v>
                </c:pt>
                <c:pt idx="22">
                  <c:v>5681</c:v>
                </c:pt>
                <c:pt idx="23">
                  <c:v>5681</c:v>
                </c:pt>
                <c:pt idx="24">
                  <c:v>5681</c:v>
                </c:pt>
                <c:pt idx="25">
                  <c:v>5681</c:v>
                </c:pt>
                <c:pt idx="26">
                  <c:v>5681</c:v>
                </c:pt>
                <c:pt idx="27">
                  <c:v>5681</c:v>
                </c:pt>
                <c:pt idx="28">
                  <c:v>5681</c:v>
                </c:pt>
                <c:pt idx="29">
                  <c:v>5681</c:v>
                </c:pt>
                <c:pt idx="30">
                  <c:v>5681</c:v>
                </c:pt>
                <c:pt idx="31">
                  <c:v>5681</c:v>
                </c:pt>
                <c:pt idx="32">
                  <c:v>5681</c:v>
                </c:pt>
                <c:pt idx="33">
                  <c:v>5681</c:v>
                </c:pt>
                <c:pt idx="34">
                  <c:v>5681</c:v>
                </c:pt>
                <c:pt idx="35">
                  <c:v>5681</c:v>
                </c:pt>
                <c:pt idx="36">
                  <c:v>5681</c:v>
                </c:pt>
                <c:pt idx="37">
                  <c:v>5681</c:v>
                </c:pt>
                <c:pt idx="38">
                  <c:v>5409</c:v>
                </c:pt>
                <c:pt idx="39">
                  <c:v>5409</c:v>
                </c:pt>
                <c:pt idx="40">
                  <c:v>5409</c:v>
                </c:pt>
                <c:pt idx="41">
                  <c:v>5409</c:v>
                </c:pt>
                <c:pt idx="42">
                  <c:v>4810</c:v>
                </c:pt>
                <c:pt idx="43">
                  <c:v>4810</c:v>
                </c:pt>
                <c:pt idx="44">
                  <c:v>4810</c:v>
                </c:pt>
                <c:pt idx="45">
                  <c:v>4810</c:v>
                </c:pt>
                <c:pt idx="46">
                  <c:v>4810</c:v>
                </c:pt>
                <c:pt idx="47">
                  <c:v>4810</c:v>
                </c:pt>
                <c:pt idx="48">
                  <c:v>4810</c:v>
                </c:pt>
                <c:pt idx="49">
                  <c:v>4810</c:v>
                </c:pt>
                <c:pt idx="50">
                  <c:v>4810</c:v>
                </c:pt>
                <c:pt idx="51">
                  <c:v>4810</c:v>
                </c:pt>
                <c:pt idx="52">
                  <c:v>4810</c:v>
                </c:pt>
                <c:pt idx="53">
                  <c:v>4810</c:v>
                </c:pt>
                <c:pt idx="54">
                  <c:v>4810</c:v>
                </c:pt>
                <c:pt idx="55">
                  <c:v>4810</c:v>
                </c:pt>
                <c:pt idx="56">
                  <c:v>4810</c:v>
                </c:pt>
                <c:pt idx="57">
                  <c:v>4810</c:v>
                </c:pt>
                <c:pt idx="58">
                  <c:v>4810</c:v>
                </c:pt>
                <c:pt idx="59">
                  <c:v>4810</c:v>
                </c:pt>
                <c:pt idx="60">
                  <c:v>4810</c:v>
                </c:pt>
                <c:pt idx="61">
                  <c:v>4810</c:v>
                </c:pt>
                <c:pt idx="62">
                  <c:v>4810</c:v>
                </c:pt>
                <c:pt idx="63">
                  <c:v>4810</c:v>
                </c:pt>
                <c:pt idx="64">
                  <c:v>4810</c:v>
                </c:pt>
                <c:pt idx="65">
                  <c:v>4810</c:v>
                </c:pt>
                <c:pt idx="66">
                  <c:v>4810</c:v>
                </c:pt>
                <c:pt idx="67">
                  <c:v>4810</c:v>
                </c:pt>
                <c:pt idx="68">
                  <c:v>4810</c:v>
                </c:pt>
                <c:pt idx="69">
                  <c:v>4810</c:v>
                </c:pt>
                <c:pt idx="70">
                  <c:v>4810</c:v>
                </c:pt>
                <c:pt idx="71">
                  <c:v>4810</c:v>
                </c:pt>
                <c:pt idx="72">
                  <c:v>4810</c:v>
                </c:pt>
                <c:pt idx="73">
                  <c:v>4810</c:v>
                </c:pt>
                <c:pt idx="74">
                  <c:v>4810</c:v>
                </c:pt>
                <c:pt idx="75">
                  <c:v>4810</c:v>
                </c:pt>
                <c:pt idx="76">
                  <c:v>4810</c:v>
                </c:pt>
                <c:pt idx="77">
                  <c:v>4810</c:v>
                </c:pt>
                <c:pt idx="78">
                  <c:v>4810</c:v>
                </c:pt>
                <c:pt idx="79">
                  <c:v>4810</c:v>
                </c:pt>
                <c:pt idx="80">
                  <c:v>4810</c:v>
                </c:pt>
                <c:pt idx="81">
                  <c:v>4810</c:v>
                </c:pt>
                <c:pt idx="82">
                  <c:v>4810</c:v>
                </c:pt>
                <c:pt idx="83">
                  <c:v>4810</c:v>
                </c:pt>
                <c:pt idx="84">
                  <c:v>4810</c:v>
                </c:pt>
                <c:pt idx="85">
                  <c:v>4810</c:v>
                </c:pt>
                <c:pt idx="86">
                  <c:v>4810</c:v>
                </c:pt>
                <c:pt idx="87">
                  <c:v>4810</c:v>
                </c:pt>
                <c:pt idx="88">
                  <c:v>4810</c:v>
                </c:pt>
                <c:pt idx="89">
                  <c:v>4810</c:v>
                </c:pt>
                <c:pt idx="90">
                  <c:v>4810</c:v>
                </c:pt>
                <c:pt idx="91">
                  <c:v>4810</c:v>
                </c:pt>
                <c:pt idx="92">
                  <c:v>4810</c:v>
                </c:pt>
                <c:pt idx="93">
                  <c:v>4810</c:v>
                </c:pt>
                <c:pt idx="94">
                  <c:v>4810</c:v>
                </c:pt>
                <c:pt idx="95">
                  <c:v>4810</c:v>
                </c:pt>
                <c:pt idx="96">
                  <c:v>4810</c:v>
                </c:pt>
                <c:pt idx="97">
                  <c:v>4810</c:v>
                </c:pt>
                <c:pt idx="98">
                  <c:v>4810</c:v>
                </c:pt>
                <c:pt idx="99">
                  <c:v>4810</c:v>
                </c:pt>
                <c:pt idx="100">
                  <c:v>4810</c:v>
                </c:pt>
                <c:pt idx="101">
                  <c:v>4810</c:v>
                </c:pt>
                <c:pt idx="102">
                  <c:v>4810</c:v>
                </c:pt>
                <c:pt idx="103">
                  <c:v>4810</c:v>
                </c:pt>
                <c:pt idx="104">
                  <c:v>4810</c:v>
                </c:pt>
                <c:pt idx="105">
                  <c:v>4810</c:v>
                </c:pt>
                <c:pt idx="106">
                  <c:v>4810</c:v>
                </c:pt>
                <c:pt idx="107">
                  <c:v>4810</c:v>
                </c:pt>
                <c:pt idx="108">
                  <c:v>4810</c:v>
                </c:pt>
                <c:pt idx="109">
                  <c:v>4810</c:v>
                </c:pt>
                <c:pt idx="110">
                  <c:v>4810</c:v>
                </c:pt>
                <c:pt idx="111">
                  <c:v>4810</c:v>
                </c:pt>
                <c:pt idx="112">
                  <c:v>4810</c:v>
                </c:pt>
                <c:pt idx="113">
                  <c:v>4810</c:v>
                </c:pt>
                <c:pt idx="114">
                  <c:v>4810</c:v>
                </c:pt>
                <c:pt idx="115">
                  <c:v>4810</c:v>
                </c:pt>
                <c:pt idx="116">
                  <c:v>4810</c:v>
                </c:pt>
                <c:pt idx="117">
                  <c:v>4810</c:v>
                </c:pt>
                <c:pt idx="118">
                  <c:v>4810</c:v>
                </c:pt>
                <c:pt idx="119">
                  <c:v>4810</c:v>
                </c:pt>
                <c:pt idx="120">
                  <c:v>4810</c:v>
                </c:pt>
                <c:pt idx="121">
                  <c:v>4810</c:v>
                </c:pt>
                <c:pt idx="122">
                  <c:v>4810</c:v>
                </c:pt>
                <c:pt idx="123">
                  <c:v>4810</c:v>
                </c:pt>
                <c:pt idx="124">
                  <c:v>4810</c:v>
                </c:pt>
                <c:pt idx="125">
                  <c:v>4810</c:v>
                </c:pt>
                <c:pt idx="126">
                  <c:v>4810</c:v>
                </c:pt>
                <c:pt idx="127">
                  <c:v>4810</c:v>
                </c:pt>
                <c:pt idx="128">
                  <c:v>4810</c:v>
                </c:pt>
                <c:pt idx="129">
                  <c:v>4810</c:v>
                </c:pt>
                <c:pt idx="130">
                  <c:v>4810</c:v>
                </c:pt>
                <c:pt idx="131">
                  <c:v>4810</c:v>
                </c:pt>
                <c:pt idx="132">
                  <c:v>4810</c:v>
                </c:pt>
                <c:pt idx="133">
                  <c:v>4810</c:v>
                </c:pt>
                <c:pt idx="134">
                  <c:v>4810</c:v>
                </c:pt>
                <c:pt idx="135">
                  <c:v>4810</c:v>
                </c:pt>
                <c:pt idx="136">
                  <c:v>4810</c:v>
                </c:pt>
                <c:pt idx="137">
                  <c:v>4810</c:v>
                </c:pt>
                <c:pt idx="138">
                  <c:v>4810</c:v>
                </c:pt>
                <c:pt idx="139">
                  <c:v>4810</c:v>
                </c:pt>
                <c:pt idx="140">
                  <c:v>4810</c:v>
                </c:pt>
                <c:pt idx="141">
                  <c:v>4810</c:v>
                </c:pt>
                <c:pt idx="142">
                  <c:v>4810</c:v>
                </c:pt>
                <c:pt idx="143">
                  <c:v>4810</c:v>
                </c:pt>
                <c:pt idx="144">
                  <c:v>4810</c:v>
                </c:pt>
                <c:pt idx="145">
                  <c:v>4810</c:v>
                </c:pt>
                <c:pt idx="146">
                  <c:v>4810</c:v>
                </c:pt>
                <c:pt idx="147">
                  <c:v>4810</c:v>
                </c:pt>
                <c:pt idx="148">
                  <c:v>4810</c:v>
                </c:pt>
                <c:pt idx="149">
                  <c:v>4810</c:v>
                </c:pt>
                <c:pt idx="150">
                  <c:v>4810</c:v>
                </c:pt>
                <c:pt idx="151">
                  <c:v>4810</c:v>
                </c:pt>
                <c:pt idx="152">
                  <c:v>4810</c:v>
                </c:pt>
                <c:pt idx="153">
                  <c:v>4810</c:v>
                </c:pt>
                <c:pt idx="154">
                  <c:v>4810</c:v>
                </c:pt>
                <c:pt idx="155">
                  <c:v>4810</c:v>
                </c:pt>
                <c:pt idx="156">
                  <c:v>4810</c:v>
                </c:pt>
                <c:pt idx="157">
                  <c:v>4810</c:v>
                </c:pt>
                <c:pt idx="158">
                  <c:v>4810</c:v>
                </c:pt>
                <c:pt idx="159">
                  <c:v>4810</c:v>
                </c:pt>
                <c:pt idx="160">
                  <c:v>4810</c:v>
                </c:pt>
                <c:pt idx="161">
                  <c:v>4810</c:v>
                </c:pt>
                <c:pt idx="162">
                  <c:v>4810</c:v>
                </c:pt>
                <c:pt idx="163">
                  <c:v>4810</c:v>
                </c:pt>
                <c:pt idx="164">
                  <c:v>4810</c:v>
                </c:pt>
                <c:pt idx="165">
                  <c:v>4810</c:v>
                </c:pt>
                <c:pt idx="166">
                  <c:v>4810</c:v>
                </c:pt>
                <c:pt idx="167">
                  <c:v>4810</c:v>
                </c:pt>
                <c:pt idx="168">
                  <c:v>4810</c:v>
                </c:pt>
                <c:pt idx="169">
                  <c:v>4810</c:v>
                </c:pt>
                <c:pt idx="170">
                  <c:v>4810</c:v>
                </c:pt>
                <c:pt idx="171">
                  <c:v>4810</c:v>
                </c:pt>
                <c:pt idx="172">
                  <c:v>4810</c:v>
                </c:pt>
                <c:pt idx="173">
                  <c:v>4810</c:v>
                </c:pt>
                <c:pt idx="174">
                  <c:v>4810</c:v>
                </c:pt>
                <c:pt idx="175">
                  <c:v>4810</c:v>
                </c:pt>
                <c:pt idx="176">
                  <c:v>4810</c:v>
                </c:pt>
                <c:pt idx="177">
                  <c:v>4810</c:v>
                </c:pt>
                <c:pt idx="178">
                  <c:v>4810</c:v>
                </c:pt>
                <c:pt idx="179">
                  <c:v>4810</c:v>
                </c:pt>
                <c:pt idx="180">
                  <c:v>4810</c:v>
                </c:pt>
                <c:pt idx="181">
                  <c:v>4810</c:v>
                </c:pt>
                <c:pt idx="182">
                  <c:v>4810</c:v>
                </c:pt>
                <c:pt idx="183">
                  <c:v>4810</c:v>
                </c:pt>
                <c:pt idx="184">
                  <c:v>4810</c:v>
                </c:pt>
                <c:pt idx="185">
                  <c:v>4810</c:v>
                </c:pt>
                <c:pt idx="186">
                  <c:v>4810</c:v>
                </c:pt>
                <c:pt idx="187">
                  <c:v>4810</c:v>
                </c:pt>
                <c:pt idx="188">
                  <c:v>4810</c:v>
                </c:pt>
                <c:pt idx="189">
                  <c:v>4810</c:v>
                </c:pt>
                <c:pt idx="190">
                  <c:v>4810</c:v>
                </c:pt>
                <c:pt idx="191">
                  <c:v>4810</c:v>
                </c:pt>
                <c:pt idx="192">
                  <c:v>4810</c:v>
                </c:pt>
                <c:pt idx="193">
                  <c:v>4810</c:v>
                </c:pt>
                <c:pt idx="194">
                  <c:v>4810</c:v>
                </c:pt>
                <c:pt idx="195">
                  <c:v>4810</c:v>
                </c:pt>
                <c:pt idx="196">
                  <c:v>4810</c:v>
                </c:pt>
                <c:pt idx="197">
                  <c:v>4810</c:v>
                </c:pt>
                <c:pt idx="198">
                  <c:v>4810</c:v>
                </c:pt>
                <c:pt idx="199">
                  <c:v>4810</c:v>
                </c:pt>
                <c:pt idx="200">
                  <c:v>4810</c:v>
                </c:pt>
                <c:pt idx="201">
                  <c:v>4810</c:v>
                </c:pt>
                <c:pt idx="202">
                  <c:v>4810</c:v>
                </c:pt>
                <c:pt idx="203">
                  <c:v>4810</c:v>
                </c:pt>
                <c:pt idx="204">
                  <c:v>4810</c:v>
                </c:pt>
                <c:pt idx="205">
                  <c:v>4810</c:v>
                </c:pt>
                <c:pt idx="206">
                  <c:v>4810</c:v>
                </c:pt>
                <c:pt idx="207">
                  <c:v>4810</c:v>
                </c:pt>
                <c:pt idx="208">
                  <c:v>4810</c:v>
                </c:pt>
                <c:pt idx="209">
                  <c:v>4810</c:v>
                </c:pt>
                <c:pt idx="210">
                  <c:v>4810</c:v>
                </c:pt>
                <c:pt idx="211">
                  <c:v>4810</c:v>
                </c:pt>
                <c:pt idx="212">
                  <c:v>4810</c:v>
                </c:pt>
                <c:pt idx="213">
                  <c:v>4810</c:v>
                </c:pt>
                <c:pt idx="214">
                  <c:v>4810</c:v>
                </c:pt>
                <c:pt idx="215">
                  <c:v>4810</c:v>
                </c:pt>
                <c:pt idx="216">
                  <c:v>4810</c:v>
                </c:pt>
                <c:pt idx="217">
                  <c:v>4810</c:v>
                </c:pt>
                <c:pt idx="218">
                  <c:v>4810</c:v>
                </c:pt>
                <c:pt idx="219">
                  <c:v>4810</c:v>
                </c:pt>
                <c:pt idx="220">
                  <c:v>4810</c:v>
                </c:pt>
                <c:pt idx="221">
                  <c:v>4810</c:v>
                </c:pt>
                <c:pt idx="222">
                  <c:v>4810</c:v>
                </c:pt>
                <c:pt idx="223">
                  <c:v>4810</c:v>
                </c:pt>
                <c:pt idx="224">
                  <c:v>4810</c:v>
                </c:pt>
                <c:pt idx="225">
                  <c:v>4810</c:v>
                </c:pt>
                <c:pt idx="226">
                  <c:v>4810</c:v>
                </c:pt>
                <c:pt idx="227">
                  <c:v>4810</c:v>
                </c:pt>
                <c:pt idx="228">
                  <c:v>4810</c:v>
                </c:pt>
                <c:pt idx="229">
                  <c:v>4810</c:v>
                </c:pt>
                <c:pt idx="230">
                  <c:v>4810</c:v>
                </c:pt>
                <c:pt idx="231">
                  <c:v>4810</c:v>
                </c:pt>
                <c:pt idx="232">
                  <c:v>4810</c:v>
                </c:pt>
                <c:pt idx="233">
                  <c:v>4810</c:v>
                </c:pt>
                <c:pt idx="234">
                  <c:v>4810</c:v>
                </c:pt>
                <c:pt idx="235">
                  <c:v>4810</c:v>
                </c:pt>
                <c:pt idx="236">
                  <c:v>4810</c:v>
                </c:pt>
                <c:pt idx="237">
                  <c:v>4810</c:v>
                </c:pt>
                <c:pt idx="238">
                  <c:v>4810</c:v>
                </c:pt>
                <c:pt idx="239">
                  <c:v>4810</c:v>
                </c:pt>
                <c:pt idx="240">
                  <c:v>4810</c:v>
                </c:pt>
                <c:pt idx="241">
                  <c:v>4810</c:v>
                </c:pt>
                <c:pt idx="242">
                  <c:v>4810</c:v>
                </c:pt>
                <c:pt idx="243">
                  <c:v>4810</c:v>
                </c:pt>
                <c:pt idx="244">
                  <c:v>4810</c:v>
                </c:pt>
                <c:pt idx="245">
                  <c:v>4810</c:v>
                </c:pt>
                <c:pt idx="246">
                  <c:v>4810</c:v>
                </c:pt>
                <c:pt idx="247">
                  <c:v>4810</c:v>
                </c:pt>
                <c:pt idx="248">
                  <c:v>4810</c:v>
                </c:pt>
                <c:pt idx="249">
                  <c:v>4810</c:v>
                </c:pt>
                <c:pt idx="250">
                  <c:v>4810</c:v>
                </c:pt>
                <c:pt idx="251">
                  <c:v>4810</c:v>
                </c:pt>
                <c:pt idx="252">
                  <c:v>4810</c:v>
                </c:pt>
                <c:pt idx="253">
                  <c:v>4810</c:v>
                </c:pt>
                <c:pt idx="254">
                  <c:v>4810</c:v>
                </c:pt>
                <c:pt idx="255">
                  <c:v>4810</c:v>
                </c:pt>
                <c:pt idx="256">
                  <c:v>4810</c:v>
                </c:pt>
                <c:pt idx="257">
                  <c:v>4810</c:v>
                </c:pt>
                <c:pt idx="258">
                  <c:v>4810</c:v>
                </c:pt>
                <c:pt idx="259">
                  <c:v>4810</c:v>
                </c:pt>
                <c:pt idx="260">
                  <c:v>4810</c:v>
                </c:pt>
                <c:pt idx="261">
                  <c:v>4810</c:v>
                </c:pt>
                <c:pt idx="262">
                  <c:v>4810</c:v>
                </c:pt>
                <c:pt idx="263">
                  <c:v>4810</c:v>
                </c:pt>
                <c:pt idx="264">
                  <c:v>4810</c:v>
                </c:pt>
                <c:pt idx="265">
                  <c:v>4810</c:v>
                </c:pt>
                <c:pt idx="266">
                  <c:v>4810</c:v>
                </c:pt>
                <c:pt idx="267">
                  <c:v>4810</c:v>
                </c:pt>
                <c:pt idx="268">
                  <c:v>4810</c:v>
                </c:pt>
                <c:pt idx="269">
                  <c:v>4810</c:v>
                </c:pt>
                <c:pt idx="270">
                  <c:v>4810</c:v>
                </c:pt>
                <c:pt idx="271">
                  <c:v>4810</c:v>
                </c:pt>
                <c:pt idx="272">
                  <c:v>4810</c:v>
                </c:pt>
                <c:pt idx="273">
                  <c:v>4810</c:v>
                </c:pt>
                <c:pt idx="274">
                  <c:v>4810</c:v>
                </c:pt>
                <c:pt idx="275">
                  <c:v>4810</c:v>
                </c:pt>
                <c:pt idx="276">
                  <c:v>4810</c:v>
                </c:pt>
                <c:pt idx="277">
                  <c:v>4810</c:v>
                </c:pt>
                <c:pt idx="278">
                  <c:v>4810</c:v>
                </c:pt>
                <c:pt idx="279">
                  <c:v>4810</c:v>
                </c:pt>
                <c:pt idx="280">
                  <c:v>4810</c:v>
                </c:pt>
                <c:pt idx="281">
                  <c:v>4810</c:v>
                </c:pt>
                <c:pt idx="282">
                  <c:v>4810</c:v>
                </c:pt>
                <c:pt idx="283">
                  <c:v>4810</c:v>
                </c:pt>
                <c:pt idx="284">
                  <c:v>4810</c:v>
                </c:pt>
                <c:pt idx="285">
                  <c:v>4810</c:v>
                </c:pt>
                <c:pt idx="286">
                  <c:v>4810</c:v>
                </c:pt>
                <c:pt idx="287">
                  <c:v>4810</c:v>
                </c:pt>
                <c:pt idx="288">
                  <c:v>4810</c:v>
                </c:pt>
                <c:pt idx="289">
                  <c:v>4810</c:v>
                </c:pt>
                <c:pt idx="290">
                  <c:v>4810</c:v>
                </c:pt>
                <c:pt idx="291">
                  <c:v>4810</c:v>
                </c:pt>
                <c:pt idx="292">
                  <c:v>4810</c:v>
                </c:pt>
                <c:pt idx="293">
                  <c:v>4810</c:v>
                </c:pt>
                <c:pt idx="294">
                  <c:v>4810</c:v>
                </c:pt>
                <c:pt idx="295">
                  <c:v>4810</c:v>
                </c:pt>
                <c:pt idx="296">
                  <c:v>4810</c:v>
                </c:pt>
                <c:pt idx="297">
                  <c:v>4810</c:v>
                </c:pt>
                <c:pt idx="298">
                  <c:v>4810</c:v>
                </c:pt>
                <c:pt idx="299">
                  <c:v>4810</c:v>
                </c:pt>
                <c:pt idx="300">
                  <c:v>4810</c:v>
                </c:pt>
                <c:pt idx="301">
                  <c:v>4810</c:v>
                </c:pt>
                <c:pt idx="302">
                  <c:v>4810</c:v>
                </c:pt>
                <c:pt idx="303">
                  <c:v>4810</c:v>
                </c:pt>
                <c:pt idx="304">
                  <c:v>4810</c:v>
                </c:pt>
                <c:pt idx="305">
                  <c:v>4810</c:v>
                </c:pt>
                <c:pt idx="306">
                  <c:v>4810</c:v>
                </c:pt>
                <c:pt idx="307">
                  <c:v>4810</c:v>
                </c:pt>
                <c:pt idx="308">
                  <c:v>4810</c:v>
                </c:pt>
                <c:pt idx="309">
                  <c:v>4810</c:v>
                </c:pt>
                <c:pt idx="310">
                  <c:v>4810</c:v>
                </c:pt>
                <c:pt idx="311">
                  <c:v>4810</c:v>
                </c:pt>
                <c:pt idx="312">
                  <c:v>4810</c:v>
                </c:pt>
                <c:pt idx="313">
                  <c:v>4810</c:v>
                </c:pt>
                <c:pt idx="314">
                  <c:v>4810</c:v>
                </c:pt>
                <c:pt idx="315">
                  <c:v>4810</c:v>
                </c:pt>
                <c:pt idx="316">
                  <c:v>4810</c:v>
                </c:pt>
                <c:pt idx="317">
                  <c:v>4810</c:v>
                </c:pt>
                <c:pt idx="318">
                  <c:v>4810</c:v>
                </c:pt>
                <c:pt idx="319">
                  <c:v>4810</c:v>
                </c:pt>
                <c:pt idx="320">
                  <c:v>4632</c:v>
                </c:pt>
                <c:pt idx="321">
                  <c:v>4632</c:v>
                </c:pt>
                <c:pt idx="322">
                  <c:v>4632</c:v>
                </c:pt>
                <c:pt idx="323">
                  <c:v>4632</c:v>
                </c:pt>
                <c:pt idx="324">
                  <c:v>4632</c:v>
                </c:pt>
                <c:pt idx="325">
                  <c:v>4632</c:v>
                </c:pt>
                <c:pt idx="326">
                  <c:v>4632</c:v>
                </c:pt>
                <c:pt idx="327">
                  <c:v>4632</c:v>
                </c:pt>
                <c:pt idx="328">
                  <c:v>4632</c:v>
                </c:pt>
                <c:pt idx="329">
                  <c:v>4632</c:v>
                </c:pt>
                <c:pt idx="330">
                  <c:v>4632</c:v>
                </c:pt>
                <c:pt idx="331">
                  <c:v>4632</c:v>
                </c:pt>
                <c:pt idx="332">
                  <c:v>4632</c:v>
                </c:pt>
                <c:pt idx="333">
                  <c:v>4632</c:v>
                </c:pt>
                <c:pt idx="334">
                  <c:v>4632</c:v>
                </c:pt>
                <c:pt idx="335">
                  <c:v>4632</c:v>
                </c:pt>
                <c:pt idx="336">
                  <c:v>4632</c:v>
                </c:pt>
                <c:pt idx="337">
                  <c:v>4632</c:v>
                </c:pt>
                <c:pt idx="338">
                  <c:v>4632</c:v>
                </c:pt>
                <c:pt idx="339">
                  <c:v>4632</c:v>
                </c:pt>
                <c:pt idx="340">
                  <c:v>4632</c:v>
                </c:pt>
                <c:pt idx="341">
                  <c:v>4632</c:v>
                </c:pt>
                <c:pt idx="342">
                  <c:v>4632</c:v>
                </c:pt>
                <c:pt idx="343">
                  <c:v>4632</c:v>
                </c:pt>
                <c:pt idx="344">
                  <c:v>4632</c:v>
                </c:pt>
                <c:pt idx="345">
                  <c:v>4632</c:v>
                </c:pt>
                <c:pt idx="346">
                  <c:v>4632</c:v>
                </c:pt>
                <c:pt idx="347">
                  <c:v>4632</c:v>
                </c:pt>
                <c:pt idx="348">
                  <c:v>4632</c:v>
                </c:pt>
                <c:pt idx="349">
                  <c:v>4632</c:v>
                </c:pt>
                <c:pt idx="350">
                  <c:v>4632</c:v>
                </c:pt>
                <c:pt idx="351">
                  <c:v>4632</c:v>
                </c:pt>
                <c:pt idx="352">
                  <c:v>4632</c:v>
                </c:pt>
                <c:pt idx="353">
                  <c:v>4632</c:v>
                </c:pt>
                <c:pt idx="354">
                  <c:v>4632</c:v>
                </c:pt>
                <c:pt idx="355">
                  <c:v>4632</c:v>
                </c:pt>
                <c:pt idx="356">
                  <c:v>4632</c:v>
                </c:pt>
                <c:pt idx="357">
                  <c:v>4632</c:v>
                </c:pt>
                <c:pt idx="358">
                  <c:v>4632</c:v>
                </c:pt>
                <c:pt idx="359">
                  <c:v>4632</c:v>
                </c:pt>
                <c:pt idx="360">
                  <c:v>4632</c:v>
                </c:pt>
                <c:pt idx="361">
                  <c:v>4632</c:v>
                </c:pt>
                <c:pt idx="362">
                  <c:v>4632</c:v>
                </c:pt>
                <c:pt idx="363">
                  <c:v>4632</c:v>
                </c:pt>
                <c:pt idx="364">
                  <c:v>4632</c:v>
                </c:pt>
                <c:pt idx="365">
                  <c:v>4632</c:v>
                </c:pt>
                <c:pt idx="366">
                  <c:v>4632</c:v>
                </c:pt>
                <c:pt idx="367">
                  <c:v>4632</c:v>
                </c:pt>
                <c:pt idx="368">
                  <c:v>4632</c:v>
                </c:pt>
                <c:pt idx="369">
                  <c:v>4632</c:v>
                </c:pt>
                <c:pt idx="370">
                  <c:v>4632</c:v>
                </c:pt>
                <c:pt idx="371">
                  <c:v>4632</c:v>
                </c:pt>
                <c:pt idx="372">
                  <c:v>4632</c:v>
                </c:pt>
                <c:pt idx="373">
                  <c:v>4632</c:v>
                </c:pt>
                <c:pt idx="374">
                  <c:v>4632</c:v>
                </c:pt>
                <c:pt idx="375">
                  <c:v>4632</c:v>
                </c:pt>
                <c:pt idx="376">
                  <c:v>4632</c:v>
                </c:pt>
                <c:pt idx="377">
                  <c:v>4632</c:v>
                </c:pt>
                <c:pt idx="378">
                  <c:v>4632</c:v>
                </c:pt>
                <c:pt idx="379">
                  <c:v>4632</c:v>
                </c:pt>
                <c:pt idx="380">
                  <c:v>4632</c:v>
                </c:pt>
                <c:pt idx="381">
                  <c:v>4632</c:v>
                </c:pt>
                <c:pt idx="382">
                  <c:v>4632</c:v>
                </c:pt>
                <c:pt idx="383">
                  <c:v>4632</c:v>
                </c:pt>
                <c:pt idx="384">
                  <c:v>4632</c:v>
                </c:pt>
                <c:pt idx="385">
                  <c:v>4632</c:v>
                </c:pt>
                <c:pt idx="386">
                  <c:v>4632</c:v>
                </c:pt>
                <c:pt idx="387">
                  <c:v>4632</c:v>
                </c:pt>
                <c:pt idx="388">
                  <c:v>4632</c:v>
                </c:pt>
                <c:pt idx="389">
                  <c:v>4632</c:v>
                </c:pt>
                <c:pt idx="390">
                  <c:v>4632</c:v>
                </c:pt>
                <c:pt idx="391">
                  <c:v>4632</c:v>
                </c:pt>
                <c:pt idx="392">
                  <c:v>4632</c:v>
                </c:pt>
                <c:pt idx="393">
                  <c:v>4632</c:v>
                </c:pt>
                <c:pt idx="394">
                  <c:v>4632</c:v>
                </c:pt>
                <c:pt idx="395">
                  <c:v>4632</c:v>
                </c:pt>
                <c:pt idx="396">
                  <c:v>4632</c:v>
                </c:pt>
                <c:pt idx="397">
                  <c:v>4632</c:v>
                </c:pt>
                <c:pt idx="398">
                  <c:v>4632</c:v>
                </c:pt>
                <c:pt idx="399">
                  <c:v>4632</c:v>
                </c:pt>
                <c:pt idx="400">
                  <c:v>4632</c:v>
                </c:pt>
                <c:pt idx="401">
                  <c:v>4632</c:v>
                </c:pt>
                <c:pt idx="402">
                  <c:v>4632</c:v>
                </c:pt>
                <c:pt idx="403">
                  <c:v>4632</c:v>
                </c:pt>
                <c:pt idx="404">
                  <c:v>4632</c:v>
                </c:pt>
                <c:pt idx="405">
                  <c:v>4632</c:v>
                </c:pt>
                <c:pt idx="406">
                  <c:v>4632</c:v>
                </c:pt>
                <c:pt idx="407">
                  <c:v>4632</c:v>
                </c:pt>
                <c:pt idx="408">
                  <c:v>4632</c:v>
                </c:pt>
                <c:pt idx="409">
                  <c:v>4632</c:v>
                </c:pt>
                <c:pt idx="410">
                  <c:v>4632</c:v>
                </c:pt>
                <c:pt idx="411">
                  <c:v>4632</c:v>
                </c:pt>
                <c:pt idx="412">
                  <c:v>4632</c:v>
                </c:pt>
                <c:pt idx="413">
                  <c:v>4632</c:v>
                </c:pt>
                <c:pt idx="414">
                  <c:v>4632</c:v>
                </c:pt>
                <c:pt idx="415">
                  <c:v>4632</c:v>
                </c:pt>
                <c:pt idx="416">
                  <c:v>4632</c:v>
                </c:pt>
                <c:pt idx="417">
                  <c:v>4632</c:v>
                </c:pt>
                <c:pt idx="418">
                  <c:v>4632</c:v>
                </c:pt>
                <c:pt idx="419">
                  <c:v>4632</c:v>
                </c:pt>
                <c:pt idx="420">
                  <c:v>4632</c:v>
                </c:pt>
                <c:pt idx="421">
                  <c:v>4632</c:v>
                </c:pt>
                <c:pt idx="422">
                  <c:v>4632</c:v>
                </c:pt>
                <c:pt idx="423">
                  <c:v>4632</c:v>
                </c:pt>
                <c:pt idx="424">
                  <c:v>4632</c:v>
                </c:pt>
                <c:pt idx="425">
                  <c:v>4632</c:v>
                </c:pt>
                <c:pt idx="426">
                  <c:v>4632</c:v>
                </c:pt>
                <c:pt idx="427">
                  <c:v>4632</c:v>
                </c:pt>
                <c:pt idx="428">
                  <c:v>4632</c:v>
                </c:pt>
                <c:pt idx="429">
                  <c:v>4632</c:v>
                </c:pt>
                <c:pt idx="430">
                  <c:v>4632</c:v>
                </c:pt>
                <c:pt idx="431">
                  <c:v>4632</c:v>
                </c:pt>
                <c:pt idx="432">
                  <c:v>4632</c:v>
                </c:pt>
                <c:pt idx="433">
                  <c:v>4632</c:v>
                </c:pt>
                <c:pt idx="434">
                  <c:v>4632</c:v>
                </c:pt>
                <c:pt idx="435">
                  <c:v>4632</c:v>
                </c:pt>
                <c:pt idx="436">
                  <c:v>4632</c:v>
                </c:pt>
                <c:pt idx="437">
                  <c:v>4632</c:v>
                </c:pt>
                <c:pt idx="438">
                  <c:v>4632</c:v>
                </c:pt>
                <c:pt idx="439">
                  <c:v>4632</c:v>
                </c:pt>
                <c:pt idx="440">
                  <c:v>4632</c:v>
                </c:pt>
                <c:pt idx="441">
                  <c:v>4632</c:v>
                </c:pt>
                <c:pt idx="442">
                  <c:v>4632</c:v>
                </c:pt>
                <c:pt idx="443">
                  <c:v>4632</c:v>
                </c:pt>
                <c:pt idx="444">
                  <c:v>4632</c:v>
                </c:pt>
                <c:pt idx="445">
                  <c:v>4632</c:v>
                </c:pt>
                <c:pt idx="446">
                  <c:v>4632</c:v>
                </c:pt>
                <c:pt idx="447">
                  <c:v>4632</c:v>
                </c:pt>
                <c:pt idx="448">
                  <c:v>4632</c:v>
                </c:pt>
                <c:pt idx="449">
                  <c:v>4632</c:v>
                </c:pt>
                <c:pt idx="450">
                  <c:v>4632</c:v>
                </c:pt>
                <c:pt idx="451">
                  <c:v>4632</c:v>
                </c:pt>
                <c:pt idx="452">
                  <c:v>4632</c:v>
                </c:pt>
                <c:pt idx="453">
                  <c:v>4632</c:v>
                </c:pt>
                <c:pt idx="454">
                  <c:v>4632</c:v>
                </c:pt>
                <c:pt idx="455">
                  <c:v>4632</c:v>
                </c:pt>
                <c:pt idx="456">
                  <c:v>4632</c:v>
                </c:pt>
                <c:pt idx="457">
                  <c:v>4632</c:v>
                </c:pt>
                <c:pt idx="458">
                  <c:v>4632</c:v>
                </c:pt>
                <c:pt idx="459">
                  <c:v>4632</c:v>
                </c:pt>
                <c:pt idx="460">
                  <c:v>4632</c:v>
                </c:pt>
                <c:pt idx="461">
                  <c:v>4632</c:v>
                </c:pt>
                <c:pt idx="462">
                  <c:v>4632</c:v>
                </c:pt>
                <c:pt idx="463">
                  <c:v>4632</c:v>
                </c:pt>
                <c:pt idx="464">
                  <c:v>4632</c:v>
                </c:pt>
                <c:pt idx="465">
                  <c:v>4632</c:v>
                </c:pt>
                <c:pt idx="466">
                  <c:v>4632</c:v>
                </c:pt>
                <c:pt idx="467">
                  <c:v>4632</c:v>
                </c:pt>
                <c:pt idx="468">
                  <c:v>4632</c:v>
                </c:pt>
                <c:pt idx="469">
                  <c:v>4632</c:v>
                </c:pt>
                <c:pt idx="470">
                  <c:v>4632</c:v>
                </c:pt>
                <c:pt idx="471">
                  <c:v>4632</c:v>
                </c:pt>
                <c:pt idx="472">
                  <c:v>4632</c:v>
                </c:pt>
                <c:pt idx="473">
                  <c:v>4632</c:v>
                </c:pt>
                <c:pt idx="474">
                  <c:v>4632</c:v>
                </c:pt>
                <c:pt idx="475">
                  <c:v>4632</c:v>
                </c:pt>
                <c:pt idx="476">
                  <c:v>4632</c:v>
                </c:pt>
                <c:pt idx="477">
                  <c:v>4632</c:v>
                </c:pt>
                <c:pt idx="478">
                  <c:v>4632</c:v>
                </c:pt>
                <c:pt idx="479">
                  <c:v>4632</c:v>
                </c:pt>
                <c:pt idx="480">
                  <c:v>4632</c:v>
                </c:pt>
                <c:pt idx="481">
                  <c:v>4632</c:v>
                </c:pt>
                <c:pt idx="482">
                  <c:v>4632</c:v>
                </c:pt>
                <c:pt idx="483">
                  <c:v>4632</c:v>
                </c:pt>
                <c:pt idx="484">
                  <c:v>4632</c:v>
                </c:pt>
                <c:pt idx="485">
                  <c:v>4632</c:v>
                </c:pt>
                <c:pt idx="486">
                  <c:v>4632</c:v>
                </c:pt>
                <c:pt idx="487">
                  <c:v>4632</c:v>
                </c:pt>
                <c:pt idx="488">
                  <c:v>4632</c:v>
                </c:pt>
                <c:pt idx="489">
                  <c:v>4632</c:v>
                </c:pt>
                <c:pt idx="490">
                  <c:v>4632</c:v>
                </c:pt>
                <c:pt idx="491">
                  <c:v>4632</c:v>
                </c:pt>
                <c:pt idx="492">
                  <c:v>4632</c:v>
                </c:pt>
                <c:pt idx="493">
                  <c:v>4632</c:v>
                </c:pt>
                <c:pt idx="494">
                  <c:v>4632</c:v>
                </c:pt>
                <c:pt idx="495">
                  <c:v>4632</c:v>
                </c:pt>
                <c:pt idx="496">
                  <c:v>4632</c:v>
                </c:pt>
                <c:pt idx="497">
                  <c:v>4632</c:v>
                </c:pt>
                <c:pt idx="498">
                  <c:v>4632</c:v>
                </c:pt>
                <c:pt idx="499">
                  <c:v>4632</c:v>
                </c:pt>
                <c:pt idx="500">
                  <c:v>4632</c:v>
                </c:pt>
                <c:pt idx="501">
                  <c:v>4632</c:v>
                </c:pt>
                <c:pt idx="502">
                  <c:v>4632</c:v>
                </c:pt>
                <c:pt idx="503">
                  <c:v>4632</c:v>
                </c:pt>
                <c:pt idx="504">
                  <c:v>4632</c:v>
                </c:pt>
                <c:pt idx="505">
                  <c:v>4632</c:v>
                </c:pt>
                <c:pt idx="506">
                  <c:v>4632</c:v>
                </c:pt>
                <c:pt idx="507">
                  <c:v>4632</c:v>
                </c:pt>
                <c:pt idx="508">
                  <c:v>4632</c:v>
                </c:pt>
                <c:pt idx="509">
                  <c:v>4632</c:v>
                </c:pt>
                <c:pt idx="510">
                  <c:v>4632</c:v>
                </c:pt>
                <c:pt idx="511">
                  <c:v>4632</c:v>
                </c:pt>
                <c:pt idx="512">
                  <c:v>4632</c:v>
                </c:pt>
                <c:pt idx="513">
                  <c:v>4632</c:v>
                </c:pt>
                <c:pt idx="514">
                  <c:v>4632</c:v>
                </c:pt>
                <c:pt idx="515">
                  <c:v>4632</c:v>
                </c:pt>
                <c:pt idx="516">
                  <c:v>4632</c:v>
                </c:pt>
                <c:pt idx="517">
                  <c:v>4632</c:v>
                </c:pt>
                <c:pt idx="518">
                  <c:v>4632</c:v>
                </c:pt>
                <c:pt idx="519">
                  <c:v>4632</c:v>
                </c:pt>
                <c:pt idx="520">
                  <c:v>4632</c:v>
                </c:pt>
                <c:pt idx="521">
                  <c:v>4632</c:v>
                </c:pt>
                <c:pt idx="522">
                  <c:v>4632</c:v>
                </c:pt>
                <c:pt idx="523">
                  <c:v>4632</c:v>
                </c:pt>
                <c:pt idx="524">
                  <c:v>4632</c:v>
                </c:pt>
                <c:pt idx="525">
                  <c:v>4632</c:v>
                </c:pt>
                <c:pt idx="526">
                  <c:v>4632</c:v>
                </c:pt>
                <c:pt idx="527">
                  <c:v>4632</c:v>
                </c:pt>
                <c:pt idx="528">
                  <c:v>4632</c:v>
                </c:pt>
                <c:pt idx="529">
                  <c:v>4632</c:v>
                </c:pt>
                <c:pt idx="530">
                  <c:v>4632</c:v>
                </c:pt>
                <c:pt idx="531">
                  <c:v>4632</c:v>
                </c:pt>
                <c:pt idx="532">
                  <c:v>4632</c:v>
                </c:pt>
                <c:pt idx="533">
                  <c:v>4632</c:v>
                </c:pt>
                <c:pt idx="534">
                  <c:v>4632</c:v>
                </c:pt>
                <c:pt idx="535">
                  <c:v>4632</c:v>
                </c:pt>
                <c:pt idx="536">
                  <c:v>4632</c:v>
                </c:pt>
                <c:pt idx="537">
                  <c:v>4632</c:v>
                </c:pt>
                <c:pt idx="538">
                  <c:v>4632</c:v>
                </c:pt>
                <c:pt idx="539">
                  <c:v>4632</c:v>
                </c:pt>
                <c:pt idx="540">
                  <c:v>4632</c:v>
                </c:pt>
                <c:pt idx="541">
                  <c:v>4632</c:v>
                </c:pt>
                <c:pt idx="542">
                  <c:v>4632</c:v>
                </c:pt>
                <c:pt idx="543">
                  <c:v>4632</c:v>
                </c:pt>
                <c:pt idx="544">
                  <c:v>4632</c:v>
                </c:pt>
                <c:pt idx="545">
                  <c:v>4632</c:v>
                </c:pt>
                <c:pt idx="546">
                  <c:v>4632</c:v>
                </c:pt>
                <c:pt idx="547">
                  <c:v>4632</c:v>
                </c:pt>
                <c:pt idx="548">
                  <c:v>4632</c:v>
                </c:pt>
                <c:pt idx="549">
                  <c:v>4632</c:v>
                </c:pt>
                <c:pt idx="550">
                  <c:v>4632</c:v>
                </c:pt>
                <c:pt idx="551">
                  <c:v>4632</c:v>
                </c:pt>
                <c:pt idx="552">
                  <c:v>4632</c:v>
                </c:pt>
                <c:pt idx="553">
                  <c:v>4632</c:v>
                </c:pt>
                <c:pt idx="554">
                  <c:v>4632</c:v>
                </c:pt>
                <c:pt idx="555">
                  <c:v>4632</c:v>
                </c:pt>
                <c:pt idx="556">
                  <c:v>4622</c:v>
                </c:pt>
                <c:pt idx="557">
                  <c:v>4622</c:v>
                </c:pt>
                <c:pt idx="558">
                  <c:v>4620</c:v>
                </c:pt>
                <c:pt idx="559">
                  <c:v>4620</c:v>
                </c:pt>
                <c:pt idx="560">
                  <c:v>4619</c:v>
                </c:pt>
                <c:pt idx="561">
                  <c:v>4619</c:v>
                </c:pt>
                <c:pt idx="562">
                  <c:v>4618</c:v>
                </c:pt>
                <c:pt idx="563">
                  <c:v>4618</c:v>
                </c:pt>
                <c:pt idx="564">
                  <c:v>4618</c:v>
                </c:pt>
                <c:pt idx="565">
                  <c:v>4618</c:v>
                </c:pt>
                <c:pt idx="566">
                  <c:v>4618</c:v>
                </c:pt>
                <c:pt idx="567">
                  <c:v>4618</c:v>
                </c:pt>
                <c:pt idx="568">
                  <c:v>4618</c:v>
                </c:pt>
                <c:pt idx="569">
                  <c:v>4618</c:v>
                </c:pt>
                <c:pt idx="570">
                  <c:v>4617</c:v>
                </c:pt>
                <c:pt idx="571">
                  <c:v>4617</c:v>
                </c:pt>
                <c:pt idx="572">
                  <c:v>4617</c:v>
                </c:pt>
                <c:pt idx="573">
                  <c:v>4617</c:v>
                </c:pt>
                <c:pt idx="574">
                  <c:v>4616</c:v>
                </c:pt>
                <c:pt idx="575">
                  <c:v>4616</c:v>
                </c:pt>
                <c:pt idx="576">
                  <c:v>4616</c:v>
                </c:pt>
                <c:pt idx="577">
                  <c:v>4616</c:v>
                </c:pt>
                <c:pt idx="578">
                  <c:v>4616</c:v>
                </c:pt>
                <c:pt idx="579">
                  <c:v>4616</c:v>
                </c:pt>
                <c:pt idx="580">
                  <c:v>4616</c:v>
                </c:pt>
                <c:pt idx="581">
                  <c:v>4616</c:v>
                </c:pt>
                <c:pt idx="582">
                  <c:v>4615</c:v>
                </c:pt>
                <c:pt idx="583">
                  <c:v>4615</c:v>
                </c:pt>
                <c:pt idx="584">
                  <c:v>4615</c:v>
                </c:pt>
                <c:pt idx="585">
                  <c:v>4615</c:v>
                </c:pt>
                <c:pt idx="586">
                  <c:v>4615</c:v>
                </c:pt>
                <c:pt idx="587">
                  <c:v>4615</c:v>
                </c:pt>
                <c:pt idx="588">
                  <c:v>4615</c:v>
                </c:pt>
                <c:pt idx="589">
                  <c:v>4615</c:v>
                </c:pt>
                <c:pt idx="590">
                  <c:v>4615</c:v>
                </c:pt>
                <c:pt idx="591">
                  <c:v>4615</c:v>
                </c:pt>
                <c:pt idx="592">
                  <c:v>4614</c:v>
                </c:pt>
                <c:pt idx="593">
                  <c:v>4614</c:v>
                </c:pt>
                <c:pt idx="594">
                  <c:v>4613</c:v>
                </c:pt>
                <c:pt idx="595">
                  <c:v>4613</c:v>
                </c:pt>
                <c:pt idx="596">
                  <c:v>4613</c:v>
                </c:pt>
                <c:pt idx="597">
                  <c:v>4613</c:v>
                </c:pt>
                <c:pt idx="598">
                  <c:v>4613</c:v>
                </c:pt>
                <c:pt idx="599">
                  <c:v>4613</c:v>
                </c:pt>
                <c:pt idx="600">
                  <c:v>4613</c:v>
                </c:pt>
                <c:pt idx="601">
                  <c:v>4613</c:v>
                </c:pt>
                <c:pt idx="602">
                  <c:v>4612</c:v>
                </c:pt>
                <c:pt idx="603">
                  <c:v>4612</c:v>
                </c:pt>
                <c:pt idx="604">
                  <c:v>4612</c:v>
                </c:pt>
                <c:pt idx="605">
                  <c:v>4612</c:v>
                </c:pt>
                <c:pt idx="606">
                  <c:v>4612</c:v>
                </c:pt>
                <c:pt idx="607">
                  <c:v>4612</c:v>
                </c:pt>
                <c:pt idx="608">
                  <c:v>4612</c:v>
                </c:pt>
                <c:pt idx="609">
                  <c:v>4612</c:v>
                </c:pt>
                <c:pt idx="610">
                  <c:v>4612</c:v>
                </c:pt>
                <c:pt idx="611">
                  <c:v>4612</c:v>
                </c:pt>
                <c:pt idx="612">
                  <c:v>4612</c:v>
                </c:pt>
                <c:pt idx="613">
                  <c:v>4612</c:v>
                </c:pt>
                <c:pt idx="614">
                  <c:v>4611</c:v>
                </c:pt>
                <c:pt idx="615">
                  <c:v>4611</c:v>
                </c:pt>
                <c:pt idx="616">
                  <c:v>4611</c:v>
                </c:pt>
                <c:pt idx="617">
                  <c:v>4611</c:v>
                </c:pt>
                <c:pt idx="618">
                  <c:v>4611</c:v>
                </c:pt>
                <c:pt idx="619">
                  <c:v>4611</c:v>
                </c:pt>
                <c:pt idx="620">
                  <c:v>4611</c:v>
                </c:pt>
                <c:pt idx="621">
                  <c:v>4611</c:v>
                </c:pt>
                <c:pt idx="622">
                  <c:v>4611</c:v>
                </c:pt>
                <c:pt idx="623">
                  <c:v>4611</c:v>
                </c:pt>
                <c:pt idx="624">
                  <c:v>4611</c:v>
                </c:pt>
                <c:pt idx="625">
                  <c:v>4611</c:v>
                </c:pt>
                <c:pt idx="626">
                  <c:v>4611</c:v>
                </c:pt>
                <c:pt idx="627">
                  <c:v>4611</c:v>
                </c:pt>
                <c:pt idx="628">
                  <c:v>4611</c:v>
                </c:pt>
                <c:pt idx="629">
                  <c:v>4611</c:v>
                </c:pt>
                <c:pt idx="630">
                  <c:v>4611</c:v>
                </c:pt>
                <c:pt idx="631">
                  <c:v>4611</c:v>
                </c:pt>
                <c:pt idx="632">
                  <c:v>4611</c:v>
                </c:pt>
                <c:pt idx="633">
                  <c:v>4611</c:v>
                </c:pt>
                <c:pt idx="634">
                  <c:v>4611</c:v>
                </c:pt>
                <c:pt idx="635">
                  <c:v>4611</c:v>
                </c:pt>
                <c:pt idx="636">
                  <c:v>4611</c:v>
                </c:pt>
                <c:pt idx="637">
                  <c:v>4611</c:v>
                </c:pt>
                <c:pt idx="638">
                  <c:v>4611</c:v>
                </c:pt>
                <c:pt idx="639">
                  <c:v>4611</c:v>
                </c:pt>
                <c:pt idx="640">
                  <c:v>4611</c:v>
                </c:pt>
                <c:pt idx="641">
                  <c:v>4611</c:v>
                </c:pt>
                <c:pt idx="642">
                  <c:v>4611</c:v>
                </c:pt>
                <c:pt idx="643">
                  <c:v>4611</c:v>
                </c:pt>
                <c:pt idx="644">
                  <c:v>4611</c:v>
                </c:pt>
                <c:pt idx="645">
                  <c:v>4611</c:v>
                </c:pt>
                <c:pt idx="646">
                  <c:v>4611</c:v>
                </c:pt>
                <c:pt idx="647">
                  <c:v>4611</c:v>
                </c:pt>
                <c:pt idx="648">
                  <c:v>4611</c:v>
                </c:pt>
                <c:pt idx="649">
                  <c:v>4611</c:v>
                </c:pt>
                <c:pt idx="650">
                  <c:v>4611</c:v>
                </c:pt>
                <c:pt idx="651">
                  <c:v>4611</c:v>
                </c:pt>
                <c:pt idx="652">
                  <c:v>4611</c:v>
                </c:pt>
                <c:pt idx="653">
                  <c:v>4611</c:v>
                </c:pt>
                <c:pt idx="654">
                  <c:v>4611</c:v>
                </c:pt>
                <c:pt idx="655">
                  <c:v>4611</c:v>
                </c:pt>
                <c:pt idx="656">
                  <c:v>4611</c:v>
                </c:pt>
                <c:pt idx="657">
                  <c:v>4611</c:v>
                </c:pt>
                <c:pt idx="658">
                  <c:v>4611</c:v>
                </c:pt>
                <c:pt idx="659">
                  <c:v>4611</c:v>
                </c:pt>
                <c:pt idx="660">
                  <c:v>4611</c:v>
                </c:pt>
                <c:pt idx="661">
                  <c:v>4611</c:v>
                </c:pt>
                <c:pt idx="662">
                  <c:v>4611</c:v>
                </c:pt>
                <c:pt idx="663">
                  <c:v>4611</c:v>
                </c:pt>
                <c:pt idx="664">
                  <c:v>4611</c:v>
                </c:pt>
                <c:pt idx="665">
                  <c:v>4611</c:v>
                </c:pt>
                <c:pt idx="666">
                  <c:v>4611</c:v>
                </c:pt>
                <c:pt idx="667">
                  <c:v>4611</c:v>
                </c:pt>
                <c:pt idx="668">
                  <c:v>4611</c:v>
                </c:pt>
                <c:pt idx="669">
                  <c:v>4611</c:v>
                </c:pt>
                <c:pt idx="670">
                  <c:v>4611</c:v>
                </c:pt>
                <c:pt idx="671">
                  <c:v>4611</c:v>
                </c:pt>
                <c:pt idx="672">
                  <c:v>4611</c:v>
                </c:pt>
                <c:pt idx="673">
                  <c:v>4611</c:v>
                </c:pt>
                <c:pt idx="674">
                  <c:v>4611</c:v>
                </c:pt>
                <c:pt idx="675">
                  <c:v>4611</c:v>
                </c:pt>
                <c:pt idx="676">
                  <c:v>4611</c:v>
                </c:pt>
                <c:pt idx="677">
                  <c:v>4611</c:v>
                </c:pt>
                <c:pt idx="678">
                  <c:v>4611</c:v>
                </c:pt>
                <c:pt idx="679">
                  <c:v>4611</c:v>
                </c:pt>
                <c:pt idx="680">
                  <c:v>4611</c:v>
                </c:pt>
                <c:pt idx="681">
                  <c:v>4611</c:v>
                </c:pt>
                <c:pt idx="682">
                  <c:v>4611</c:v>
                </c:pt>
                <c:pt idx="683">
                  <c:v>4611</c:v>
                </c:pt>
                <c:pt idx="684">
                  <c:v>4611</c:v>
                </c:pt>
                <c:pt idx="685">
                  <c:v>4611</c:v>
                </c:pt>
                <c:pt idx="686">
                  <c:v>4611</c:v>
                </c:pt>
                <c:pt idx="687">
                  <c:v>4611</c:v>
                </c:pt>
                <c:pt idx="688">
                  <c:v>4611</c:v>
                </c:pt>
                <c:pt idx="689">
                  <c:v>4611</c:v>
                </c:pt>
                <c:pt idx="690">
                  <c:v>4611</c:v>
                </c:pt>
                <c:pt idx="691">
                  <c:v>4611</c:v>
                </c:pt>
                <c:pt idx="692">
                  <c:v>4611</c:v>
                </c:pt>
                <c:pt idx="693">
                  <c:v>4611</c:v>
                </c:pt>
                <c:pt idx="694">
                  <c:v>4611</c:v>
                </c:pt>
                <c:pt idx="695">
                  <c:v>4611</c:v>
                </c:pt>
                <c:pt idx="696">
                  <c:v>4611</c:v>
                </c:pt>
                <c:pt idx="697">
                  <c:v>4611</c:v>
                </c:pt>
                <c:pt idx="698">
                  <c:v>4611</c:v>
                </c:pt>
                <c:pt idx="699">
                  <c:v>4611</c:v>
                </c:pt>
                <c:pt idx="700">
                  <c:v>4611</c:v>
                </c:pt>
                <c:pt idx="701">
                  <c:v>4611</c:v>
                </c:pt>
                <c:pt idx="702">
                  <c:v>4611</c:v>
                </c:pt>
                <c:pt idx="703">
                  <c:v>4611</c:v>
                </c:pt>
                <c:pt idx="704">
                  <c:v>4611</c:v>
                </c:pt>
                <c:pt idx="705">
                  <c:v>4611</c:v>
                </c:pt>
                <c:pt idx="706">
                  <c:v>4611</c:v>
                </c:pt>
                <c:pt idx="707">
                  <c:v>4611</c:v>
                </c:pt>
                <c:pt idx="708">
                  <c:v>4611</c:v>
                </c:pt>
                <c:pt idx="709">
                  <c:v>4611</c:v>
                </c:pt>
                <c:pt idx="710">
                  <c:v>4611</c:v>
                </c:pt>
                <c:pt idx="711">
                  <c:v>4611</c:v>
                </c:pt>
                <c:pt idx="712">
                  <c:v>4611</c:v>
                </c:pt>
                <c:pt idx="713">
                  <c:v>4611</c:v>
                </c:pt>
                <c:pt idx="714">
                  <c:v>4611</c:v>
                </c:pt>
                <c:pt idx="715">
                  <c:v>4611</c:v>
                </c:pt>
                <c:pt idx="716">
                  <c:v>4611</c:v>
                </c:pt>
                <c:pt idx="717">
                  <c:v>4611</c:v>
                </c:pt>
                <c:pt idx="718">
                  <c:v>4611</c:v>
                </c:pt>
                <c:pt idx="719">
                  <c:v>4611</c:v>
                </c:pt>
                <c:pt idx="720">
                  <c:v>4611</c:v>
                </c:pt>
                <c:pt idx="721">
                  <c:v>4611</c:v>
                </c:pt>
                <c:pt idx="722">
                  <c:v>4611</c:v>
                </c:pt>
                <c:pt idx="723">
                  <c:v>4611</c:v>
                </c:pt>
                <c:pt idx="724">
                  <c:v>4611</c:v>
                </c:pt>
                <c:pt idx="725">
                  <c:v>4611</c:v>
                </c:pt>
                <c:pt idx="726">
                  <c:v>4611</c:v>
                </c:pt>
                <c:pt idx="727">
                  <c:v>4611</c:v>
                </c:pt>
                <c:pt idx="728">
                  <c:v>4611</c:v>
                </c:pt>
                <c:pt idx="729">
                  <c:v>4611</c:v>
                </c:pt>
                <c:pt idx="730">
                  <c:v>4611</c:v>
                </c:pt>
                <c:pt idx="731">
                  <c:v>4611</c:v>
                </c:pt>
                <c:pt idx="732">
                  <c:v>4611</c:v>
                </c:pt>
                <c:pt idx="733">
                  <c:v>4611</c:v>
                </c:pt>
                <c:pt idx="734">
                  <c:v>4611</c:v>
                </c:pt>
                <c:pt idx="735">
                  <c:v>4611</c:v>
                </c:pt>
                <c:pt idx="736">
                  <c:v>4611</c:v>
                </c:pt>
                <c:pt idx="737">
                  <c:v>4611</c:v>
                </c:pt>
                <c:pt idx="738">
                  <c:v>4611</c:v>
                </c:pt>
                <c:pt idx="739">
                  <c:v>4611</c:v>
                </c:pt>
                <c:pt idx="740">
                  <c:v>4611</c:v>
                </c:pt>
                <c:pt idx="741">
                  <c:v>4611</c:v>
                </c:pt>
                <c:pt idx="742">
                  <c:v>4611</c:v>
                </c:pt>
                <c:pt idx="743">
                  <c:v>4611</c:v>
                </c:pt>
                <c:pt idx="744">
                  <c:v>4611</c:v>
                </c:pt>
                <c:pt idx="745">
                  <c:v>4611</c:v>
                </c:pt>
                <c:pt idx="746">
                  <c:v>4611</c:v>
                </c:pt>
                <c:pt idx="747">
                  <c:v>4611</c:v>
                </c:pt>
                <c:pt idx="748">
                  <c:v>4611</c:v>
                </c:pt>
                <c:pt idx="749">
                  <c:v>4611</c:v>
                </c:pt>
                <c:pt idx="750">
                  <c:v>4611</c:v>
                </c:pt>
                <c:pt idx="751">
                  <c:v>4611</c:v>
                </c:pt>
                <c:pt idx="752">
                  <c:v>4611</c:v>
                </c:pt>
                <c:pt idx="753">
                  <c:v>4611</c:v>
                </c:pt>
                <c:pt idx="754">
                  <c:v>4611</c:v>
                </c:pt>
                <c:pt idx="755">
                  <c:v>4611</c:v>
                </c:pt>
                <c:pt idx="756">
                  <c:v>4611</c:v>
                </c:pt>
                <c:pt idx="757">
                  <c:v>4611</c:v>
                </c:pt>
                <c:pt idx="758">
                  <c:v>4611</c:v>
                </c:pt>
                <c:pt idx="759">
                  <c:v>4611</c:v>
                </c:pt>
                <c:pt idx="760">
                  <c:v>4611</c:v>
                </c:pt>
                <c:pt idx="761">
                  <c:v>4611</c:v>
                </c:pt>
                <c:pt idx="762">
                  <c:v>4611</c:v>
                </c:pt>
                <c:pt idx="763">
                  <c:v>4611</c:v>
                </c:pt>
                <c:pt idx="764">
                  <c:v>4611</c:v>
                </c:pt>
                <c:pt idx="765">
                  <c:v>4611</c:v>
                </c:pt>
                <c:pt idx="766">
                  <c:v>4611</c:v>
                </c:pt>
                <c:pt idx="767">
                  <c:v>4611</c:v>
                </c:pt>
                <c:pt idx="768">
                  <c:v>4611</c:v>
                </c:pt>
                <c:pt idx="769">
                  <c:v>4611</c:v>
                </c:pt>
                <c:pt idx="770">
                  <c:v>4611</c:v>
                </c:pt>
                <c:pt idx="771">
                  <c:v>4611</c:v>
                </c:pt>
                <c:pt idx="772">
                  <c:v>4611</c:v>
                </c:pt>
                <c:pt idx="773">
                  <c:v>4611</c:v>
                </c:pt>
                <c:pt idx="774">
                  <c:v>4611</c:v>
                </c:pt>
                <c:pt idx="775">
                  <c:v>4611</c:v>
                </c:pt>
                <c:pt idx="776">
                  <c:v>4611</c:v>
                </c:pt>
                <c:pt idx="777">
                  <c:v>4611</c:v>
                </c:pt>
                <c:pt idx="778">
                  <c:v>4611</c:v>
                </c:pt>
                <c:pt idx="779">
                  <c:v>4611</c:v>
                </c:pt>
                <c:pt idx="780">
                  <c:v>4611</c:v>
                </c:pt>
                <c:pt idx="781">
                  <c:v>4611</c:v>
                </c:pt>
                <c:pt idx="782">
                  <c:v>4611</c:v>
                </c:pt>
                <c:pt idx="783">
                  <c:v>4611</c:v>
                </c:pt>
                <c:pt idx="784">
                  <c:v>4611</c:v>
                </c:pt>
                <c:pt idx="785">
                  <c:v>4611</c:v>
                </c:pt>
                <c:pt idx="786">
                  <c:v>4611</c:v>
                </c:pt>
                <c:pt idx="787">
                  <c:v>4611</c:v>
                </c:pt>
                <c:pt idx="788">
                  <c:v>4611</c:v>
                </c:pt>
                <c:pt idx="789">
                  <c:v>4611</c:v>
                </c:pt>
                <c:pt idx="790">
                  <c:v>4611</c:v>
                </c:pt>
                <c:pt idx="791">
                  <c:v>4611</c:v>
                </c:pt>
                <c:pt idx="792">
                  <c:v>4611</c:v>
                </c:pt>
                <c:pt idx="793">
                  <c:v>4611</c:v>
                </c:pt>
                <c:pt idx="794">
                  <c:v>4611</c:v>
                </c:pt>
                <c:pt idx="795">
                  <c:v>4611</c:v>
                </c:pt>
                <c:pt idx="796">
                  <c:v>4611</c:v>
                </c:pt>
                <c:pt idx="797">
                  <c:v>4611</c:v>
                </c:pt>
                <c:pt idx="798">
                  <c:v>4611</c:v>
                </c:pt>
                <c:pt idx="799">
                  <c:v>4611</c:v>
                </c:pt>
                <c:pt idx="800">
                  <c:v>4611</c:v>
                </c:pt>
                <c:pt idx="801">
                  <c:v>4611</c:v>
                </c:pt>
                <c:pt idx="802">
                  <c:v>4611</c:v>
                </c:pt>
                <c:pt idx="803">
                  <c:v>4611</c:v>
                </c:pt>
                <c:pt idx="804">
                  <c:v>4611</c:v>
                </c:pt>
                <c:pt idx="805">
                  <c:v>4611</c:v>
                </c:pt>
                <c:pt idx="806">
                  <c:v>4611</c:v>
                </c:pt>
                <c:pt idx="807">
                  <c:v>4611</c:v>
                </c:pt>
                <c:pt idx="808">
                  <c:v>4611</c:v>
                </c:pt>
                <c:pt idx="809">
                  <c:v>4611</c:v>
                </c:pt>
                <c:pt idx="810">
                  <c:v>4611</c:v>
                </c:pt>
                <c:pt idx="811">
                  <c:v>4611</c:v>
                </c:pt>
                <c:pt idx="812">
                  <c:v>4611</c:v>
                </c:pt>
                <c:pt idx="813">
                  <c:v>4611</c:v>
                </c:pt>
                <c:pt idx="814">
                  <c:v>4611</c:v>
                </c:pt>
                <c:pt idx="815">
                  <c:v>4611</c:v>
                </c:pt>
                <c:pt idx="816">
                  <c:v>4611</c:v>
                </c:pt>
                <c:pt idx="817">
                  <c:v>4611</c:v>
                </c:pt>
                <c:pt idx="818">
                  <c:v>4611</c:v>
                </c:pt>
                <c:pt idx="819">
                  <c:v>4611</c:v>
                </c:pt>
                <c:pt idx="820">
                  <c:v>4611</c:v>
                </c:pt>
                <c:pt idx="821">
                  <c:v>4611</c:v>
                </c:pt>
                <c:pt idx="822">
                  <c:v>4611</c:v>
                </c:pt>
                <c:pt idx="823">
                  <c:v>4611</c:v>
                </c:pt>
                <c:pt idx="824">
                  <c:v>4611</c:v>
                </c:pt>
                <c:pt idx="825">
                  <c:v>4611</c:v>
                </c:pt>
                <c:pt idx="826">
                  <c:v>4611</c:v>
                </c:pt>
                <c:pt idx="827">
                  <c:v>4611</c:v>
                </c:pt>
                <c:pt idx="828">
                  <c:v>4611</c:v>
                </c:pt>
                <c:pt idx="829">
                  <c:v>4611</c:v>
                </c:pt>
                <c:pt idx="830">
                  <c:v>4611</c:v>
                </c:pt>
                <c:pt idx="831">
                  <c:v>4611</c:v>
                </c:pt>
                <c:pt idx="832">
                  <c:v>4611</c:v>
                </c:pt>
                <c:pt idx="833">
                  <c:v>4611</c:v>
                </c:pt>
                <c:pt idx="834">
                  <c:v>4611</c:v>
                </c:pt>
                <c:pt idx="835">
                  <c:v>4611</c:v>
                </c:pt>
                <c:pt idx="836">
                  <c:v>4611</c:v>
                </c:pt>
                <c:pt idx="837">
                  <c:v>4611</c:v>
                </c:pt>
                <c:pt idx="838">
                  <c:v>4611</c:v>
                </c:pt>
                <c:pt idx="839">
                  <c:v>4611</c:v>
                </c:pt>
                <c:pt idx="840">
                  <c:v>4611</c:v>
                </c:pt>
                <c:pt idx="841">
                  <c:v>4611</c:v>
                </c:pt>
                <c:pt idx="842">
                  <c:v>4611</c:v>
                </c:pt>
                <c:pt idx="843">
                  <c:v>4611</c:v>
                </c:pt>
                <c:pt idx="844">
                  <c:v>4611</c:v>
                </c:pt>
                <c:pt idx="845">
                  <c:v>4611</c:v>
                </c:pt>
                <c:pt idx="846">
                  <c:v>4611</c:v>
                </c:pt>
                <c:pt idx="847">
                  <c:v>4611</c:v>
                </c:pt>
                <c:pt idx="848">
                  <c:v>4611</c:v>
                </c:pt>
                <c:pt idx="849">
                  <c:v>4611</c:v>
                </c:pt>
                <c:pt idx="850">
                  <c:v>4611</c:v>
                </c:pt>
                <c:pt idx="851">
                  <c:v>4611</c:v>
                </c:pt>
                <c:pt idx="852">
                  <c:v>4611</c:v>
                </c:pt>
                <c:pt idx="853">
                  <c:v>4611</c:v>
                </c:pt>
                <c:pt idx="854">
                  <c:v>4611</c:v>
                </c:pt>
                <c:pt idx="855">
                  <c:v>4611</c:v>
                </c:pt>
                <c:pt idx="856">
                  <c:v>4611</c:v>
                </c:pt>
                <c:pt idx="857">
                  <c:v>4611</c:v>
                </c:pt>
                <c:pt idx="858">
                  <c:v>4611</c:v>
                </c:pt>
                <c:pt idx="859">
                  <c:v>4611</c:v>
                </c:pt>
                <c:pt idx="860">
                  <c:v>4611</c:v>
                </c:pt>
                <c:pt idx="861">
                  <c:v>4611</c:v>
                </c:pt>
                <c:pt idx="862">
                  <c:v>4611</c:v>
                </c:pt>
                <c:pt idx="863">
                  <c:v>4611</c:v>
                </c:pt>
                <c:pt idx="864">
                  <c:v>4611</c:v>
                </c:pt>
                <c:pt idx="865">
                  <c:v>4611</c:v>
                </c:pt>
                <c:pt idx="866">
                  <c:v>4611</c:v>
                </c:pt>
                <c:pt idx="867">
                  <c:v>4611</c:v>
                </c:pt>
                <c:pt idx="868">
                  <c:v>4611</c:v>
                </c:pt>
                <c:pt idx="869">
                  <c:v>4611</c:v>
                </c:pt>
                <c:pt idx="870">
                  <c:v>4611</c:v>
                </c:pt>
                <c:pt idx="871">
                  <c:v>4611</c:v>
                </c:pt>
                <c:pt idx="872">
                  <c:v>4611</c:v>
                </c:pt>
                <c:pt idx="873">
                  <c:v>4611</c:v>
                </c:pt>
                <c:pt idx="874">
                  <c:v>4611</c:v>
                </c:pt>
                <c:pt idx="875">
                  <c:v>4611</c:v>
                </c:pt>
                <c:pt idx="876">
                  <c:v>4611</c:v>
                </c:pt>
                <c:pt idx="877">
                  <c:v>4611</c:v>
                </c:pt>
                <c:pt idx="878">
                  <c:v>4611</c:v>
                </c:pt>
                <c:pt idx="879">
                  <c:v>4611</c:v>
                </c:pt>
                <c:pt idx="880">
                  <c:v>4611</c:v>
                </c:pt>
                <c:pt idx="881">
                  <c:v>4611</c:v>
                </c:pt>
                <c:pt idx="882">
                  <c:v>4611</c:v>
                </c:pt>
                <c:pt idx="883">
                  <c:v>4611</c:v>
                </c:pt>
                <c:pt idx="884">
                  <c:v>4611</c:v>
                </c:pt>
                <c:pt idx="885">
                  <c:v>4611</c:v>
                </c:pt>
                <c:pt idx="886">
                  <c:v>4611</c:v>
                </c:pt>
                <c:pt idx="887">
                  <c:v>4611</c:v>
                </c:pt>
                <c:pt idx="888">
                  <c:v>4611</c:v>
                </c:pt>
                <c:pt idx="889">
                  <c:v>4611</c:v>
                </c:pt>
                <c:pt idx="890">
                  <c:v>4611</c:v>
                </c:pt>
                <c:pt idx="891">
                  <c:v>4611</c:v>
                </c:pt>
                <c:pt idx="892">
                  <c:v>4611</c:v>
                </c:pt>
                <c:pt idx="893">
                  <c:v>4611</c:v>
                </c:pt>
                <c:pt idx="894">
                  <c:v>4611</c:v>
                </c:pt>
                <c:pt idx="895">
                  <c:v>4611</c:v>
                </c:pt>
                <c:pt idx="896">
                  <c:v>4611</c:v>
                </c:pt>
                <c:pt idx="897">
                  <c:v>4611</c:v>
                </c:pt>
                <c:pt idx="898">
                  <c:v>4611</c:v>
                </c:pt>
                <c:pt idx="899">
                  <c:v>4611</c:v>
                </c:pt>
                <c:pt idx="900">
                  <c:v>4611</c:v>
                </c:pt>
                <c:pt idx="901">
                  <c:v>4611</c:v>
                </c:pt>
                <c:pt idx="902">
                  <c:v>4611</c:v>
                </c:pt>
                <c:pt idx="903">
                  <c:v>4611</c:v>
                </c:pt>
                <c:pt idx="904">
                  <c:v>4611</c:v>
                </c:pt>
                <c:pt idx="905">
                  <c:v>4611</c:v>
                </c:pt>
                <c:pt idx="906">
                  <c:v>4611</c:v>
                </c:pt>
                <c:pt idx="907">
                  <c:v>4611</c:v>
                </c:pt>
                <c:pt idx="908">
                  <c:v>4611</c:v>
                </c:pt>
                <c:pt idx="909">
                  <c:v>4611</c:v>
                </c:pt>
                <c:pt idx="910">
                  <c:v>4611</c:v>
                </c:pt>
                <c:pt idx="911">
                  <c:v>4611</c:v>
                </c:pt>
                <c:pt idx="912">
                  <c:v>4611</c:v>
                </c:pt>
                <c:pt idx="913">
                  <c:v>4611</c:v>
                </c:pt>
                <c:pt idx="914">
                  <c:v>4611</c:v>
                </c:pt>
                <c:pt idx="915">
                  <c:v>4611</c:v>
                </c:pt>
                <c:pt idx="916">
                  <c:v>4611</c:v>
                </c:pt>
                <c:pt idx="917">
                  <c:v>4611</c:v>
                </c:pt>
                <c:pt idx="918">
                  <c:v>4611</c:v>
                </c:pt>
                <c:pt idx="919">
                  <c:v>4611</c:v>
                </c:pt>
                <c:pt idx="920">
                  <c:v>4611</c:v>
                </c:pt>
                <c:pt idx="921">
                  <c:v>4611</c:v>
                </c:pt>
                <c:pt idx="922">
                  <c:v>4611</c:v>
                </c:pt>
                <c:pt idx="923">
                  <c:v>4611</c:v>
                </c:pt>
                <c:pt idx="924">
                  <c:v>4611</c:v>
                </c:pt>
                <c:pt idx="925">
                  <c:v>4611</c:v>
                </c:pt>
                <c:pt idx="926">
                  <c:v>4611</c:v>
                </c:pt>
                <c:pt idx="927">
                  <c:v>4611</c:v>
                </c:pt>
                <c:pt idx="928">
                  <c:v>4611</c:v>
                </c:pt>
                <c:pt idx="929">
                  <c:v>4611</c:v>
                </c:pt>
                <c:pt idx="930">
                  <c:v>4611</c:v>
                </c:pt>
                <c:pt idx="931">
                  <c:v>4611</c:v>
                </c:pt>
                <c:pt idx="932">
                  <c:v>4611</c:v>
                </c:pt>
                <c:pt idx="933">
                  <c:v>4611</c:v>
                </c:pt>
                <c:pt idx="934">
                  <c:v>4611</c:v>
                </c:pt>
                <c:pt idx="935">
                  <c:v>4611</c:v>
                </c:pt>
                <c:pt idx="936">
                  <c:v>4611</c:v>
                </c:pt>
                <c:pt idx="937">
                  <c:v>4611</c:v>
                </c:pt>
                <c:pt idx="938">
                  <c:v>4611</c:v>
                </c:pt>
                <c:pt idx="939">
                  <c:v>4611</c:v>
                </c:pt>
                <c:pt idx="940">
                  <c:v>4611</c:v>
                </c:pt>
                <c:pt idx="941">
                  <c:v>4611</c:v>
                </c:pt>
                <c:pt idx="942">
                  <c:v>4611</c:v>
                </c:pt>
                <c:pt idx="943">
                  <c:v>4611</c:v>
                </c:pt>
                <c:pt idx="944">
                  <c:v>4611</c:v>
                </c:pt>
                <c:pt idx="945">
                  <c:v>4611</c:v>
                </c:pt>
                <c:pt idx="946">
                  <c:v>4611</c:v>
                </c:pt>
                <c:pt idx="947">
                  <c:v>4611</c:v>
                </c:pt>
                <c:pt idx="948">
                  <c:v>4611</c:v>
                </c:pt>
                <c:pt idx="949">
                  <c:v>4611</c:v>
                </c:pt>
                <c:pt idx="950">
                  <c:v>4611</c:v>
                </c:pt>
                <c:pt idx="951">
                  <c:v>4611</c:v>
                </c:pt>
                <c:pt idx="952">
                  <c:v>4611</c:v>
                </c:pt>
                <c:pt idx="953">
                  <c:v>4611</c:v>
                </c:pt>
                <c:pt idx="954">
                  <c:v>4611</c:v>
                </c:pt>
                <c:pt idx="955">
                  <c:v>4611</c:v>
                </c:pt>
                <c:pt idx="956">
                  <c:v>4611</c:v>
                </c:pt>
                <c:pt idx="957">
                  <c:v>4611</c:v>
                </c:pt>
                <c:pt idx="958">
                  <c:v>4611</c:v>
                </c:pt>
                <c:pt idx="959">
                  <c:v>4611</c:v>
                </c:pt>
                <c:pt idx="960">
                  <c:v>4611</c:v>
                </c:pt>
                <c:pt idx="961">
                  <c:v>4611</c:v>
                </c:pt>
                <c:pt idx="962">
                  <c:v>4611</c:v>
                </c:pt>
                <c:pt idx="963">
                  <c:v>4611</c:v>
                </c:pt>
                <c:pt idx="964">
                  <c:v>4611</c:v>
                </c:pt>
                <c:pt idx="965">
                  <c:v>4611</c:v>
                </c:pt>
                <c:pt idx="966">
                  <c:v>4611</c:v>
                </c:pt>
                <c:pt idx="967">
                  <c:v>4611</c:v>
                </c:pt>
                <c:pt idx="968">
                  <c:v>4611</c:v>
                </c:pt>
                <c:pt idx="969">
                  <c:v>4611</c:v>
                </c:pt>
                <c:pt idx="970">
                  <c:v>4611</c:v>
                </c:pt>
                <c:pt idx="971">
                  <c:v>4611</c:v>
                </c:pt>
                <c:pt idx="972">
                  <c:v>4611</c:v>
                </c:pt>
                <c:pt idx="973">
                  <c:v>4611</c:v>
                </c:pt>
                <c:pt idx="974">
                  <c:v>4611</c:v>
                </c:pt>
                <c:pt idx="975">
                  <c:v>4611</c:v>
                </c:pt>
                <c:pt idx="976">
                  <c:v>4611</c:v>
                </c:pt>
                <c:pt idx="977">
                  <c:v>4611</c:v>
                </c:pt>
                <c:pt idx="978">
                  <c:v>4611</c:v>
                </c:pt>
                <c:pt idx="979">
                  <c:v>4611</c:v>
                </c:pt>
                <c:pt idx="980">
                  <c:v>4611</c:v>
                </c:pt>
                <c:pt idx="981">
                  <c:v>4611</c:v>
                </c:pt>
                <c:pt idx="982">
                  <c:v>4611</c:v>
                </c:pt>
                <c:pt idx="983">
                  <c:v>4611</c:v>
                </c:pt>
                <c:pt idx="984">
                  <c:v>4611</c:v>
                </c:pt>
                <c:pt idx="985">
                  <c:v>4611</c:v>
                </c:pt>
                <c:pt idx="986">
                  <c:v>4611</c:v>
                </c:pt>
                <c:pt idx="987">
                  <c:v>4611</c:v>
                </c:pt>
                <c:pt idx="988">
                  <c:v>4611</c:v>
                </c:pt>
                <c:pt idx="989">
                  <c:v>4611</c:v>
                </c:pt>
                <c:pt idx="990">
                  <c:v>4611</c:v>
                </c:pt>
                <c:pt idx="991">
                  <c:v>4611</c:v>
                </c:pt>
                <c:pt idx="992">
                  <c:v>4611</c:v>
                </c:pt>
                <c:pt idx="993">
                  <c:v>4611</c:v>
                </c:pt>
                <c:pt idx="994">
                  <c:v>4611</c:v>
                </c:pt>
                <c:pt idx="995">
                  <c:v>4611</c:v>
                </c:pt>
                <c:pt idx="996">
                  <c:v>4611</c:v>
                </c:pt>
                <c:pt idx="997">
                  <c:v>4611</c:v>
                </c:pt>
                <c:pt idx="998">
                  <c:v>4611</c:v>
                </c:pt>
                <c:pt idx="999">
                  <c:v>4611</c:v>
                </c:pt>
                <c:pt idx="1000">
                  <c:v>4611</c:v>
                </c:pt>
                <c:pt idx="1001">
                  <c:v>4611</c:v>
                </c:pt>
                <c:pt idx="1002">
                  <c:v>4611</c:v>
                </c:pt>
                <c:pt idx="1003">
                  <c:v>4611</c:v>
                </c:pt>
                <c:pt idx="1004">
                  <c:v>4611</c:v>
                </c:pt>
                <c:pt idx="1005">
                  <c:v>4611</c:v>
                </c:pt>
                <c:pt idx="1006">
                  <c:v>4611</c:v>
                </c:pt>
                <c:pt idx="1007">
                  <c:v>4611</c:v>
                </c:pt>
                <c:pt idx="1008">
                  <c:v>4611</c:v>
                </c:pt>
                <c:pt idx="1009">
                  <c:v>4611</c:v>
                </c:pt>
                <c:pt idx="1010">
                  <c:v>4611</c:v>
                </c:pt>
                <c:pt idx="1011">
                  <c:v>4611</c:v>
                </c:pt>
                <c:pt idx="1012">
                  <c:v>4611</c:v>
                </c:pt>
                <c:pt idx="1013">
                  <c:v>4611</c:v>
                </c:pt>
                <c:pt idx="1014">
                  <c:v>4611</c:v>
                </c:pt>
                <c:pt idx="1015">
                  <c:v>4611</c:v>
                </c:pt>
                <c:pt idx="1016">
                  <c:v>4611</c:v>
                </c:pt>
                <c:pt idx="1017">
                  <c:v>4611</c:v>
                </c:pt>
                <c:pt idx="1018">
                  <c:v>4611</c:v>
                </c:pt>
                <c:pt idx="1019">
                  <c:v>4611</c:v>
                </c:pt>
                <c:pt idx="1020">
                  <c:v>4611</c:v>
                </c:pt>
                <c:pt idx="1021">
                  <c:v>4611</c:v>
                </c:pt>
                <c:pt idx="1022">
                  <c:v>4611</c:v>
                </c:pt>
                <c:pt idx="1023">
                  <c:v>4611</c:v>
                </c:pt>
                <c:pt idx="1024">
                  <c:v>4611</c:v>
                </c:pt>
                <c:pt idx="1025">
                  <c:v>4611</c:v>
                </c:pt>
                <c:pt idx="1026">
                  <c:v>4611</c:v>
                </c:pt>
                <c:pt idx="1027">
                  <c:v>4611</c:v>
                </c:pt>
                <c:pt idx="1028">
                  <c:v>4611</c:v>
                </c:pt>
                <c:pt idx="1029">
                  <c:v>4611</c:v>
                </c:pt>
                <c:pt idx="1030">
                  <c:v>4611</c:v>
                </c:pt>
                <c:pt idx="1031">
                  <c:v>4611</c:v>
                </c:pt>
                <c:pt idx="1032">
                  <c:v>4611</c:v>
                </c:pt>
                <c:pt idx="1033">
                  <c:v>4611</c:v>
                </c:pt>
                <c:pt idx="1034">
                  <c:v>4611</c:v>
                </c:pt>
                <c:pt idx="1035">
                  <c:v>4611</c:v>
                </c:pt>
                <c:pt idx="1036">
                  <c:v>4611</c:v>
                </c:pt>
                <c:pt idx="1037">
                  <c:v>4611</c:v>
                </c:pt>
                <c:pt idx="1038">
                  <c:v>4611</c:v>
                </c:pt>
                <c:pt idx="1039">
                  <c:v>4611</c:v>
                </c:pt>
                <c:pt idx="1040">
                  <c:v>4611</c:v>
                </c:pt>
                <c:pt idx="1041">
                  <c:v>4611</c:v>
                </c:pt>
                <c:pt idx="1042">
                  <c:v>4611</c:v>
                </c:pt>
                <c:pt idx="1043">
                  <c:v>4611</c:v>
                </c:pt>
                <c:pt idx="1044">
                  <c:v>4611</c:v>
                </c:pt>
                <c:pt idx="1045">
                  <c:v>4611</c:v>
                </c:pt>
                <c:pt idx="1046">
                  <c:v>4611</c:v>
                </c:pt>
                <c:pt idx="1047">
                  <c:v>4611</c:v>
                </c:pt>
                <c:pt idx="1048">
                  <c:v>4611</c:v>
                </c:pt>
                <c:pt idx="1049">
                  <c:v>4611</c:v>
                </c:pt>
                <c:pt idx="1050">
                  <c:v>4611</c:v>
                </c:pt>
                <c:pt idx="1051">
                  <c:v>4611</c:v>
                </c:pt>
                <c:pt idx="1052">
                  <c:v>4611</c:v>
                </c:pt>
                <c:pt idx="1053">
                  <c:v>4611</c:v>
                </c:pt>
                <c:pt idx="1054">
                  <c:v>4611</c:v>
                </c:pt>
                <c:pt idx="1055">
                  <c:v>4611</c:v>
                </c:pt>
                <c:pt idx="1056">
                  <c:v>4611</c:v>
                </c:pt>
                <c:pt idx="1057">
                  <c:v>4611</c:v>
                </c:pt>
                <c:pt idx="1058">
                  <c:v>4611</c:v>
                </c:pt>
                <c:pt idx="1059">
                  <c:v>4611</c:v>
                </c:pt>
                <c:pt idx="1060">
                  <c:v>4611</c:v>
                </c:pt>
                <c:pt idx="1061">
                  <c:v>4611</c:v>
                </c:pt>
                <c:pt idx="1062">
                  <c:v>4611</c:v>
                </c:pt>
                <c:pt idx="1063">
                  <c:v>4611</c:v>
                </c:pt>
                <c:pt idx="1064">
                  <c:v>4611</c:v>
                </c:pt>
                <c:pt idx="1065">
                  <c:v>4611</c:v>
                </c:pt>
                <c:pt idx="1066">
                  <c:v>4611</c:v>
                </c:pt>
                <c:pt idx="1067">
                  <c:v>4611</c:v>
                </c:pt>
                <c:pt idx="1068">
                  <c:v>4611</c:v>
                </c:pt>
                <c:pt idx="1069">
                  <c:v>4611</c:v>
                </c:pt>
                <c:pt idx="1070">
                  <c:v>4611</c:v>
                </c:pt>
                <c:pt idx="1071">
                  <c:v>4611</c:v>
                </c:pt>
                <c:pt idx="1072">
                  <c:v>4611</c:v>
                </c:pt>
                <c:pt idx="1073">
                  <c:v>4611</c:v>
                </c:pt>
                <c:pt idx="1074">
                  <c:v>4611</c:v>
                </c:pt>
                <c:pt idx="1075">
                  <c:v>4611</c:v>
                </c:pt>
                <c:pt idx="1076">
                  <c:v>4611</c:v>
                </c:pt>
                <c:pt idx="1077">
                  <c:v>4611</c:v>
                </c:pt>
                <c:pt idx="1078">
                  <c:v>4611</c:v>
                </c:pt>
                <c:pt idx="1079">
                  <c:v>4611</c:v>
                </c:pt>
                <c:pt idx="1080">
                  <c:v>4611</c:v>
                </c:pt>
                <c:pt idx="1081">
                  <c:v>4611</c:v>
                </c:pt>
                <c:pt idx="1082">
                  <c:v>4611</c:v>
                </c:pt>
                <c:pt idx="1083">
                  <c:v>4611</c:v>
                </c:pt>
                <c:pt idx="1084">
                  <c:v>4611</c:v>
                </c:pt>
                <c:pt idx="1085">
                  <c:v>4611</c:v>
                </c:pt>
                <c:pt idx="1086">
                  <c:v>4611</c:v>
                </c:pt>
                <c:pt idx="1087">
                  <c:v>4611</c:v>
                </c:pt>
                <c:pt idx="1088">
                  <c:v>4611</c:v>
                </c:pt>
                <c:pt idx="1089">
                  <c:v>4611</c:v>
                </c:pt>
                <c:pt idx="1090">
                  <c:v>4611</c:v>
                </c:pt>
                <c:pt idx="1091">
                  <c:v>4611</c:v>
                </c:pt>
                <c:pt idx="1092">
                  <c:v>4611</c:v>
                </c:pt>
                <c:pt idx="1093">
                  <c:v>4611</c:v>
                </c:pt>
                <c:pt idx="1094">
                  <c:v>4611</c:v>
                </c:pt>
                <c:pt idx="1095">
                  <c:v>4611</c:v>
                </c:pt>
                <c:pt idx="1096">
                  <c:v>4611</c:v>
                </c:pt>
                <c:pt idx="1097">
                  <c:v>4611</c:v>
                </c:pt>
                <c:pt idx="1098">
                  <c:v>4611</c:v>
                </c:pt>
                <c:pt idx="1099">
                  <c:v>4611</c:v>
                </c:pt>
                <c:pt idx="1100">
                  <c:v>4611</c:v>
                </c:pt>
                <c:pt idx="1101">
                  <c:v>4611</c:v>
                </c:pt>
                <c:pt idx="1102">
                  <c:v>4611</c:v>
                </c:pt>
                <c:pt idx="1103">
                  <c:v>4611</c:v>
                </c:pt>
                <c:pt idx="1104">
                  <c:v>4611</c:v>
                </c:pt>
                <c:pt idx="1105">
                  <c:v>4611</c:v>
                </c:pt>
                <c:pt idx="1106">
                  <c:v>4611</c:v>
                </c:pt>
                <c:pt idx="1107">
                  <c:v>4611</c:v>
                </c:pt>
                <c:pt idx="1108">
                  <c:v>4611</c:v>
                </c:pt>
                <c:pt idx="1109">
                  <c:v>4611</c:v>
                </c:pt>
                <c:pt idx="1110">
                  <c:v>4611</c:v>
                </c:pt>
                <c:pt idx="1111">
                  <c:v>4611</c:v>
                </c:pt>
                <c:pt idx="1112">
                  <c:v>4611</c:v>
                </c:pt>
                <c:pt idx="1113">
                  <c:v>4611</c:v>
                </c:pt>
                <c:pt idx="1114">
                  <c:v>4611</c:v>
                </c:pt>
                <c:pt idx="1115">
                  <c:v>4611</c:v>
                </c:pt>
                <c:pt idx="1116">
                  <c:v>4611</c:v>
                </c:pt>
                <c:pt idx="1117">
                  <c:v>4611</c:v>
                </c:pt>
                <c:pt idx="1118">
                  <c:v>4611</c:v>
                </c:pt>
                <c:pt idx="1119">
                  <c:v>4611</c:v>
                </c:pt>
                <c:pt idx="1120">
                  <c:v>4611</c:v>
                </c:pt>
                <c:pt idx="1121">
                  <c:v>4611</c:v>
                </c:pt>
                <c:pt idx="1122">
                  <c:v>4611</c:v>
                </c:pt>
                <c:pt idx="1123">
                  <c:v>4611</c:v>
                </c:pt>
                <c:pt idx="1124">
                  <c:v>4611</c:v>
                </c:pt>
                <c:pt idx="1125">
                  <c:v>4611</c:v>
                </c:pt>
                <c:pt idx="1126">
                  <c:v>4611</c:v>
                </c:pt>
                <c:pt idx="1127">
                  <c:v>4611</c:v>
                </c:pt>
                <c:pt idx="1128">
                  <c:v>4611</c:v>
                </c:pt>
                <c:pt idx="1129">
                  <c:v>4611</c:v>
                </c:pt>
                <c:pt idx="1130">
                  <c:v>4611</c:v>
                </c:pt>
                <c:pt idx="1131">
                  <c:v>4611</c:v>
                </c:pt>
                <c:pt idx="1132">
                  <c:v>4611</c:v>
                </c:pt>
                <c:pt idx="1133">
                  <c:v>4611</c:v>
                </c:pt>
                <c:pt idx="1134">
                  <c:v>4611</c:v>
                </c:pt>
                <c:pt idx="1135">
                  <c:v>4611</c:v>
                </c:pt>
                <c:pt idx="1136">
                  <c:v>4611</c:v>
                </c:pt>
                <c:pt idx="1137">
                  <c:v>4611</c:v>
                </c:pt>
                <c:pt idx="1138">
                  <c:v>4611</c:v>
                </c:pt>
                <c:pt idx="1139">
                  <c:v>4611</c:v>
                </c:pt>
                <c:pt idx="1140">
                  <c:v>4611</c:v>
                </c:pt>
                <c:pt idx="1141">
                  <c:v>4611</c:v>
                </c:pt>
                <c:pt idx="1142">
                  <c:v>4611</c:v>
                </c:pt>
                <c:pt idx="1143">
                  <c:v>4611</c:v>
                </c:pt>
                <c:pt idx="1144">
                  <c:v>4611</c:v>
                </c:pt>
                <c:pt idx="1145">
                  <c:v>4611</c:v>
                </c:pt>
                <c:pt idx="1146">
                  <c:v>4611</c:v>
                </c:pt>
                <c:pt idx="1147">
                  <c:v>4611</c:v>
                </c:pt>
                <c:pt idx="1148">
                  <c:v>4611</c:v>
                </c:pt>
                <c:pt idx="1149">
                  <c:v>4611</c:v>
                </c:pt>
                <c:pt idx="1150">
                  <c:v>4611</c:v>
                </c:pt>
                <c:pt idx="1151">
                  <c:v>4611</c:v>
                </c:pt>
                <c:pt idx="1152">
                  <c:v>4611</c:v>
                </c:pt>
                <c:pt idx="1153">
                  <c:v>4611</c:v>
                </c:pt>
                <c:pt idx="1154">
                  <c:v>4611</c:v>
                </c:pt>
                <c:pt idx="1155">
                  <c:v>4611</c:v>
                </c:pt>
                <c:pt idx="1156">
                  <c:v>4611</c:v>
                </c:pt>
                <c:pt idx="1157">
                  <c:v>4611</c:v>
                </c:pt>
                <c:pt idx="1158">
                  <c:v>4611</c:v>
                </c:pt>
                <c:pt idx="1159">
                  <c:v>4611</c:v>
                </c:pt>
                <c:pt idx="1160">
                  <c:v>4611</c:v>
                </c:pt>
                <c:pt idx="1161">
                  <c:v>4611</c:v>
                </c:pt>
                <c:pt idx="1162">
                  <c:v>4611</c:v>
                </c:pt>
                <c:pt idx="1163">
                  <c:v>4611</c:v>
                </c:pt>
                <c:pt idx="1164">
                  <c:v>4611</c:v>
                </c:pt>
                <c:pt idx="1165">
                  <c:v>4611</c:v>
                </c:pt>
                <c:pt idx="1166">
                  <c:v>4611</c:v>
                </c:pt>
                <c:pt idx="1167">
                  <c:v>4611</c:v>
                </c:pt>
                <c:pt idx="1168">
                  <c:v>4611</c:v>
                </c:pt>
                <c:pt idx="1169">
                  <c:v>4611</c:v>
                </c:pt>
                <c:pt idx="1170">
                  <c:v>4611</c:v>
                </c:pt>
                <c:pt idx="1171">
                  <c:v>4611</c:v>
                </c:pt>
                <c:pt idx="1172">
                  <c:v>4611</c:v>
                </c:pt>
                <c:pt idx="1173">
                  <c:v>4611</c:v>
                </c:pt>
                <c:pt idx="1174">
                  <c:v>4611</c:v>
                </c:pt>
                <c:pt idx="1175">
                  <c:v>4611</c:v>
                </c:pt>
                <c:pt idx="1176">
                  <c:v>4611</c:v>
                </c:pt>
                <c:pt idx="1177">
                  <c:v>4611</c:v>
                </c:pt>
                <c:pt idx="1178">
                  <c:v>4611</c:v>
                </c:pt>
                <c:pt idx="1179">
                  <c:v>4611</c:v>
                </c:pt>
                <c:pt idx="1180">
                  <c:v>4611</c:v>
                </c:pt>
                <c:pt idx="1181">
                  <c:v>4611</c:v>
                </c:pt>
                <c:pt idx="1182">
                  <c:v>4611</c:v>
                </c:pt>
                <c:pt idx="1183">
                  <c:v>4611</c:v>
                </c:pt>
                <c:pt idx="1184">
                  <c:v>4611</c:v>
                </c:pt>
                <c:pt idx="1185">
                  <c:v>4611</c:v>
                </c:pt>
                <c:pt idx="1186">
                  <c:v>4611</c:v>
                </c:pt>
                <c:pt idx="1187">
                  <c:v>4611</c:v>
                </c:pt>
                <c:pt idx="1188">
                  <c:v>4611</c:v>
                </c:pt>
                <c:pt idx="1189">
                  <c:v>4611</c:v>
                </c:pt>
                <c:pt idx="1190">
                  <c:v>4611</c:v>
                </c:pt>
                <c:pt idx="1191">
                  <c:v>4611</c:v>
                </c:pt>
                <c:pt idx="1192">
                  <c:v>4611</c:v>
                </c:pt>
                <c:pt idx="1193">
                  <c:v>4611</c:v>
                </c:pt>
                <c:pt idx="1194">
                  <c:v>4611</c:v>
                </c:pt>
                <c:pt idx="1195">
                  <c:v>4611</c:v>
                </c:pt>
                <c:pt idx="1196">
                  <c:v>4611</c:v>
                </c:pt>
                <c:pt idx="1197">
                  <c:v>4611</c:v>
                </c:pt>
                <c:pt idx="1198">
                  <c:v>4611</c:v>
                </c:pt>
                <c:pt idx="1199">
                  <c:v>4611</c:v>
                </c:pt>
                <c:pt idx="1200">
                  <c:v>4611</c:v>
                </c:pt>
                <c:pt idx="1201">
                  <c:v>4611</c:v>
                </c:pt>
                <c:pt idx="1202">
                  <c:v>4611</c:v>
                </c:pt>
                <c:pt idx="1203">
                  <c:v>4611</c:v>
                </c:pt>
                <c:pt idx="1204">
                  <c:v>4611</c:v>
                </c:pt>
                <c:pt idx="1205">
                  <c:v>4611</c:v>
                </c:pt>
                <c:pt idx="1206">
                  <c:v>4611</c:v>
                </c:pt>
                <c:pt idx="1207">
                  <c:v>4611</c:v>
                </c:pt>
                <c:pt idx="1208">
                  <c:v>4611</c:v>
                </c:pt>
                <c:pt idx="1209">
                  <c:v>4611</c:v>
                </c:pt>
                <c:pt idx="1210">
                  <c:v>4611</c:v>
                </c:pt>
                <c:pt idx="1211">
                  <c:v>4611</c:v>
                </c:pt>
                <c:pt idx="1212">
                  <c:v>4611</c:v>
                </c:pt>
                <c:pt idx="1213">
                  <c:v>4611</c:v>
                </c:pt>
                <c:pt idx="1214">
                  <c:v>4611</c:v>
                </c:pt>
                <c:pt idx="1215">
                  <c:v>4611</c:v>
                </c:pt>
                <c:pt idx="1216">
                  <c:v>4611</c:v>
                </c:pt>
                <c:pt idx="1217">
                  <c:v>4611</c:v>
                </c:pt>
                <c:pt idx="1218">
                  <c:v>4611</c:v>
                </c:pt>
                <c:pt idx="1219">
                  <c:v>4611</c:v>
                </c:pt>
                <c:pt idx="1220">
                  <c:v>4611</c:v>
                </c:pt>
                <c:pt idx="1221">
                  <c:v>4611</c:v>
                </c:pt>
                <c:pt idx="1222">
                  <c:v>4611</c:v>
                </c:pt>
                <c:pt idx="1223">
                  <c:v>4611</c:v>
                </c:pt>
                <c:pt idx="1224">
                  <c:v>4611</c:v>
                </c:pt>
                <c:pt idx="1225">
                  <c:v>4611</c:v>
                </c:pt>
                <c:pt idx="1226">
                  <c:v>4611</c:v>
                </c:pt>
                <c:pt idx="1227">
                  <c:v>4611</c:v>
                </c:pt>
                <c:pt idx="1228">
                  <c:v>4611</c:v>
                </c:pt>
                <c:pt idx="1229">
                  <c:v>4611</c:v>
                </c:pt>
                <c:pt idx="1230">
                  <c:v>4611</c:v>
                </c:pt>
                <c:pt idx="1231">
                  <c:v>4611</c:v>
                </c:pt>
                <c:pt idx="1232">
                  <c:v>4611</c:v>
                </c:pt>
                <c:pt idx="1233">
                  <c:v>4611</c:v>
                </c:pt>
                <c:pt idx="1234">
                  <c:v>4611</c:v>
                </c:pt>
                <c:pt idx="1235">
                  <c:v>4611</c:v>
                </c:pt>
                <c:pt idx="1236">
                  <c:v>4515</c:v>
                </c:pt>
                <c:pt idx="1237">
                  <c:v>4515</c:v>
                </c:pt>
                <c:pt idx="1238">
                  <c:v>4513</c:v>
                </c:pt>
                <c:pt idx="1239">
                  <c:v>4513</c:v>
                </c:pt>
                <c:pt idx="1240">
                  <c:v>4512</c:v>
                </c:pt>
                <c:pt idx="1241">
                  <c:v>4512</c:v>
                </c:pt>
                <c:pt idx="1242">
                  <c:v>4511</c:v>
                </c:pt>
                <c:pt idx="1243">
                  <c:v>4511</c:v>
                </c:pt>
                <c:pt idx="1244">
                  <c:v>4511</c:v>
                </c:pt>
                <c:pt idx="1245">
                  <c:v>4511</c:v>
                </c:pt>
                <c:pt idx="1246">
                  <c:v>4511</c:v>
                </c:pt>
                <c:pt idx="1247">
                  <c:v>4511</c:v>
                </c:pt>
                <c:pt idx="1248">
                  <c:v>4511</c:v>
                </c:pt>
                <c:pt idx="1249">
                  <c:v>4511</c:v>
                </c:pt>
                <c:pt idx="1250">
                  <c:v>4510</c:v>
                </c:pt>
                <c:pt idx="1251">
                  <c:v>4510</c:v>
                </c:pt>
                <c:pt idx="1252">
                  <c:v>4510</c:v>
                </c:pt>
                <c:pt idx="1253">
                  <c:v>4510</c:v>
                </c:pt>
                <c:pt idx="1254">
                  <c:v>4509</c:v>
                </c:pt>
                <c:pt idx="1255">
                  <c:v>4509</c:v>
                </c:pt>
                <c:pt idx="1256">
                  <c:v>4509</c:v>
                </c:pt>
                <c:pt idx="1257">
                  <c:v>4509</c:v>
                </c:pt>
                <c:pt idx="1258">
                  <c:v>4509</c:v>
                </c:pt>
                <c:pt idx="1259">
                  <c:v>4509</c:v>
                </c:pt>
                <c:pt idx="1260">
                  <c:v>4509</c:v>
                </c:pt>
                <c:pt idx="1261">
                  <c:v>4509</c:v>
                </c:pt>
                <c:pt idx="1262">
                  <c:v>4508</c:v>
                </c:pt>
                <c:pt idx="1263">
                  <c:v>4508</c:v>
                </c:pt>
                <c:pt idx="1264">
                  <c:v>4508</c:v>
                </c:pt>
                <c:pt idx="1265">
                  <c:v>4508</c:v>
                </c:pt>
                <c:pt idx="1266">
                  <c:v>4508</c:v>
                </c:pt>
                <c:pt idx="1267">
                  <c:v>4508</c:v>
                </c:pt>
                <c:pt idx="1268">
                  <c:v>4508</c:v>
                </c:pt>
                <c:pt idx="1269">
                  <c:v>4508</c:v>
                </c:pt>
                <c:pt idx="1270">
                  <c:v>4508</c:v>
                </c:pt>
                <c:pt idx="1271">
                  <c:v>4508</c:v>
                </c:pt>
                <c:pt idx="1272">
                  <c:v>4507</c:v>
                </c:pt>
                <c:pt idx="1273">
                  <c:v>4507</c:v>
                </c:pt>
                <c:pt idx="1274">
                  <c:v>4506</c:v>
                </c:pt>
                <c:pt idx="1275">
                  <c:v>4506</c:v>
                </c:pt>
                <c:pt idx="1276">
                  <c:v>4506</c:v>
                </c:pt>
                <c:pt idx="1277">
                  <c:v>4506</c:v>
                </c:pt>
                <c:pt idx="1278">
                  <c:v>4506</c:v>
                </c:pt>
                <c:pt idx="1279">
                  <c:v>4506</c:v>
                </c:pt>
                <c:pt idx="1280">
                  <c:v>4506</c:v>
                </c:pt>
                <c:pt idx="1281">
                  <c:v>4506</c:v>
                </c:pt>
                <c:pt idx="1282">
                  <c:v>4505</c:v>
                </c:pt>
                <c:pt idx="1283">
                  <c:v>4505</c:v>
                </c:pt>
                <c:pt idx="1284">
                  <c:v>4505</c:v>
                </c:pt>
                <c:pt idx="1285">
                  <c:v>4505</c:v>
                </c:pt>
                <c:pt idx="1286">
                  <c:v>4505</c:v>
                </c:pt>
                <c:pt idx="1287">
                  <c:v>4505</c:v>
                </c:pt>
                <c:pt idx="1288">
                  <c:v>4505</c:v>
                </c:pt>
                <c:pt idx="1289">
                  <c:v>4505</c:v>
                </c:pt>
                <c:pt idx="1290">
                  <c:v>4505</c:v>
                </c:pt>
                <c:pt idx="1291">
                  <c:v>4505</c:v>
                </c:pt>
                <c:pt idx="1292">
                  <c:v>4505</c:v>
                </c:pt>
                <c:pt idx="1293">
                  <c:v>4505</c:v>
                </c:pt>
                <c:pt idx="1294">
                  <c:v>4504</c:v>
                </c:pt>
                <c:pt idx="1295">
                  <c:v>4504</c:v>
                </c:pt>
                <c:pt idx="1296">
                  <c:v>4504</c:v>
                </c:pt>
                <c:pt idx="1297">
                  <c:v>4504</c:v>
                </c:pt>
                <c:pt idx="1298">
                  <c:v>4504</c:v>
                </c:pt>
                <c:pt idx="1299">
                  <c:v>4504</c:v>
                </c:pt>
                <c:pt idx="1300">
                  <c:v>4504</c:v>
                </c:pt>
                <c:pt idx="1301">
                  <c:v>4504</c:v>
                </c:pt>
                <c:pt idx="1302">
                  <c:v>4504</c:v>
                </c:pt>
                <c:pt idx="1303">
                  <c:v>4504</c:v>
                </c:pt>
                <c:pt idx="1304">
                  <c:v>4504</c:v>
                </c:pt>
                <c:pt idx="1305">
                  <c:v>4504</c:v>
                </c:pt>
                <c:pt idx="1306">
                  <c:v>4503</c:v>
                </c:pt>
                <c:pt idx="1307">
                  <c:v>4503</c:v>
                </c:pt>
                <c:pt idx="1308">
                  <c:v>4503</c:v>
                </c:pt>
                <c:pt idx="1309">
                  <c:v>4503</c:v>
                </c:pt>
                <c:pt idx="1310">
                  <c:v>4503</c:v>
                </c:pt>
                <c:pt idx="1311">
                  <c:v>4503</c:v>
                </c:pt>
                <c:pt idx="1312">
                  <c:v>4503</c:v>
                </c:pt>
                <c:pt idx="1313">
                  <c:v>4503</c:v>
                </c:pt>
                <c:pt idx="1314">
                  <c:v>4502</c:v>
                </c:pt>
                <c:pt idx="1315">
                  <c:v>4502</c:v>
                </c:pt>
                <c:pt idx="1316">
                  <c:v>4502</c:v>
                </c:pt>
                <c:pt idx="1317">
                  <c:v>4502</c:v>
                </c:pt>
                <c:pt idx="1318">
                  <c:v>4501</c:v>
                </c:pt>
                <c:pt idx="1319">
                  <c:v>4501</c:v>
                </c:pt>
                <c:pt idx="1320">
                  <c:v>4501</c:v>
                </c:pt>
                <c:pt idx="1321">
                  <c:v>4501</c:v>
                </c:pt>
                <c:pt idx="1322">
                  <c:v>4501</c:v>
                </c:pt>
                <c:pt idx="1323">
                  <c:v>4501</c:v>
                </c:pt>
                <c:pt idx="1324">
                  <c:v>4501</c:v>
                </c:pt>
                <c:pt idx="1325">
                  <c:v>4501</c:v>
                </c:pt>
                <c:pt idx="1326">
                  <c:v>4500</c:v>
                </c:pt>
                <c:pt idx="1327">
                  <c:v>4500</c:v>
                </c:pt>
                <c:pt idx="1328">
                  <c:v>4500</c:v>
                </c:pt>
                <c:pt idx="1329">
                  <c:v>4500</c:v>
                </c:pt>
                <c:pt idx="1330">
                  <c:v>4500</c:v>
                </c:pt>
                <c:pt idx="1331">
                  <c:v>4500</c:v>
                </c:pt>
                <c:pt idx="1332">
                  <c:v>4500</c:v>
                </c:pt>
                <c:pt idx="1333">
                  <c:v>4500</c:v>
                </c:pt>
                <c:pt idx="1334">
                  <c:v>4500</c:v>
                </c:pt>
                <c:pt idx="1335">
                  <c:v>4500</c:v>
                </c:pt>
                <c:pt idx="1336">
                  <c:v>4499</c:v>
                </c:pt>
                <c:pt idx="1337">
                  <c:v>4499</c:v>
                </c:pt>
                <c:pt idx="1338">
                  <c:v>4498</c:v>
                </c:pt>
                <c:pt idx="1339">
                  <c:v>4498</c:v>
                </c:pt>
                <c:pt idx="1340">
                  <c:v>4498</c:v>
                </c:pt>
                <c:pt idx="1341">
                  <c:v>4498</c:v>
                </c:pt>
                <c:pt idx="1342">
                  <c:v>4498</c:v>
                </c:pt>
                <c:pt idx="1343">
                  <c:v>4498</c:v>
                </c:pt>
                <c:pt idx="1344">
                  <c:v>4498</c:v>
                </c:pt>
                <c:pt idx="1345">
                  <c:v>4498</c:v>
                </c:pt>
                <c:pt idx="1346">
                  <c:v>4497</c:v>
                </c:pt>
                <c:pt idx="1347">
                  <c:v>4497</c:v>
                </c:pt>
                <c:pt idx="1348">
                  <c:v>4497</c:v>
                </c:pt>
                <c:pt idx="1349">
                  <c:v>4497</c:v>
                </c:pt>
                <c:pt idx="1350">
                  <c:v>4497</c:v>
                </c:pt>
                <c:pt idx="1351">
                  <c:v>4497</c:v>
                </c:pt>
                <c:pt idx="1352">
                  <c:v>4497</c:v>
                </c:pt>
                <c:pt idx="1353">
                  <c:v>4497</c:v>
                </c:pt>
                <c:pt idx="1354">
                  <c:v>4497</c:v>
                </c:pt>
                <c:pt idx="1355">
                  <c:v>4497</c:v>
                </c:pt>
                <c:pt idx="1356">
                  <c:v>4497</c:v>
                </c:pt>
                <c:pt idx="1357">
                  <c:v>4497</c:v>
                </c:pt>
                <c:pt idx="1358">
                  <c:v>4496</c:v>
                </c:pt>
                <c:pt idx="1359">
                  <c:v>4496</c:v>
                </c:pt>
                <c:pt idx="1360">
                  <c:v>4496</c:v>
                </c:pt>
                <c:pt idx="1361">
                  <c:v>4496</c:v>
                </c:pt>
                <c:pt idx="1362">
                  <c:v>4496</c:v>
                </c:pt>
                <c:pt idx="1363">
                  <c:v>4496</c:v>
                </c:pt>
                <c:pt idx="1364">
                  <c:v>4496</c:v>
                </c:pt>
                <c:pt idx="1365">
                  <c:v>4496</c:v>
                </c:pt>
                <c:pt idx="1366">
                  <c:v>4496</c:v>
                </c:pt>
                <c:pt idx="1367">
                  <c:v>4496</c:v>
                </c:pt>
                <c:pt idx="1368">
                  <c:v>4496</c:v>
                </c:pt>
                <c:pt idx="1369">
                  <c:v>4496</c:v>
                </c:pt>
                <c:pt idx="1370">
                  <c:v>4496</c:v>
                </c:pt>
                <c:pt idx="1371">
                  <c:v>4496</c:v>
                </c:pt>
                <c:pt idx="1372">
                  <c:v>4496</c:v>
                </c:pt>
                <c:pt idx="1373">
                  <c:v>4496</c:v>
                </c:pt>
                <c:pt idx="1374">
                  <c:v>4496</c:v>
                </c:pt>
                <c:pt idx="1375">
                  <c:v>4496</c:v>
                </c:pt>
                <c:pt idx="1376">
                  <c:v>4496</c:v>
                </c:pt>
                <c:pt idx="1377">
                  <c:v>4496</c:v>
                </c:pt>
                <c:pt idx="1378">
                  <c:v>4496</c:v>
                </c:pt>
                <c:pt idx="1379">
                  <c:v>4496</c:v>
                </c:pt>
                <c:pt idx="1380">
                  <c:v>4496</c:v>
                </c:pt>
                <c:pt idx="1381">
                  <c:v>4496</c:v>
                </c:pt>
                <c:pt idx="1382">
                  <c:v>4496</c:v>
                </c:pt>
                <c:pt idx="1383">
                  <c:v>4496</c:v>
                </c:pt>
                <c:pt idx="1384">
                  <c:v>4496</c:v>
                </c:pt>
                <c:pt idx="1385">
                  <c:v>4496</c:v>
                </c:pt>
                <c:pt idx="1386">
                  <c:v>4496</c:v>
                </c:pt>
                <c:pt idx="1387">
                  <c:v>4496</c:v>
                </c:pt>
                <c:pt idx="1388">
                  <c:v>4496</c:v>
                </c:pt>
                <c:pt idx="1389">
                  <c:v>4496</c:v>
                </c:pt>
                <c:pt idx="1390">
                  <c:v>4496</c:v>
                </c:pt>
                <c:pt idx="1391">
                  <c:v>4496</c:v>
                </c:pt>
                <c:pt idx="1392">
                  <c:v>4496</c:v>
                </c:pt>
                <c:pt idx="1393">
                  <c:v>4496</c:v>
                </c:pt>
                <c:pt idx="1394">
                  <c:v>4496</c:v>
                </c:pt>
                <c:pt idx="1395">
                  <c:v>4496</c:v>
                </c:pt>
                <c:pt idx="1396">
                  <c:v>4496</c:v>
                </c:pt>
                <c:pt idx="1397">
                  <c:v>4496</c:v>
                </c:pt>
                <c:pt idx="1398">
                  <c:v>4496</c:v>
                </c:pt>
                <c:pt idx="1399">
                  <c:v>4496</c:v>
                </c:pt>
                <c:pt idx="1400">
                  <c:v>4496</c:v>
                </c:pt>
                <c:pt idx="1401">
                  <c:v>4496</c:v>
                </c:pt>
                <c:pt idx="1402">
                  <c:v>4496</c:v>
                </c:pt>
                <c:pt idx="1403">
                  <c:v>4496</c:v>
                </c:pt>
                <c:pt idx="1404">
                  <c:v>4496</c:v>
                </c:pt>
                <c:pt idx="1405">
                  <c:v>4496</c:v>
                </c:pt>
                <c:pt idx="1406">
                  <c:v>4496</c:v>
                </c:pt>
                <c:pt idx="1407">
                  <c:v>4496</c:v>
                </c:pt>
                <c:pt idx="1408">
                  <c:v>4496</c:v>
                </c:pt>
                <c:pt idx="1409">
                  <c:v>4496</c:v>
                </c:pt>
                <c:pt idx="1410">
                  <c:v>4496</c:v>
                </c:pt>
                <c:pt idx="1411">
                  <c:v>4496</c:v>
                </c:pt>
                <c:pt idx="1412">
                  <c:v>4496</c:v>
                </c:pt>
                <c:pt idx="1413">
                  <c:v>4496</c:v>
                </c:pt>
                <c:pt idx="1414">
                  <c:v>4496</c:v>
                </c:pt>
                <c:pt idx="1415">
                  <c:v>4496</c:v>
                </c:pt>
                <c:pt idx="1416">
                  <c:v>4496</c:v>
                </c:pt>
                <c:pt idx="1417">
                  <c:v>4496</c:v>
                </c:pt>
                <c:pt idx="1418">
                  <c:v>4496</c:v>
                </c:pt>
                <c:pt idx="1419">
                  <c:v>4496</c:v>
                </c:pt>
                <c:pt idx="1420">
                  <c:v>4496</c:v>
                </c:pt>
                <c:pt idx="1421">
                  <c:v>4496</c:v>
                </c:pt>
                <c:pt idx="1422">
                  <c:v>4496</c:v>
                </c:pt>
                <c:pt idx="1423">
                  <c:v>4496</c:v>
                </c:pt>
                <c:pt idx="1424">
                  <c:v>4496</c:v>
                </c:pt>
                <c:pt idx="1425">
                  <c:v>4496</c:v>
                </c:pt>
                <c:pt idx="1426">
                  <c:v>4496</c:v>
                </c:pt>
                <c:pt idx="1427">
                  <c:v>4496</c:v>
                </c:pt>
                <c:pt idx="1428">
                  <c:v>4496</c:v>
                </c:pt>
                <c:pt idx="1429">
                  <c:v>4496</c:v>
                </c:pt>
                <c:pt idx="1430">
                  <c:v>4496</c:v>
                </c:pt>
                <c:pt idx="1431">
                  <c:v>4496</c:v>
                </c:pt>
                <c:pt idx="1432">
                  <c:v>4496</c:v>
                </c:pt>
                <c:pt idx="1433">
                  <c:v>4496</c:v>
                </c:pt>
                <c:pt idx="1434">
                  <c:v>4496</c:v>
                </c:pt>
                <c:pt idx="1435">
                  <c:v>4496</c:v>
                </c:pt>
                <c:pt idx="1436">
                  <c:v>4496</c:v>
                </c:pt>
                <c:pt idx="1437">
                  <c:v>4496</c:v>
                </c:pt>
                <c:pt idx="1438">
                  <c:v>4496</c:v>
                </c:pt>
                <c:pt idx="1439">
                  <c:v>4496</c:v>
                </c:pt>
                <c:pt idx="1440">
                  <c:v>4496</c:v>
                </c:pt>
                <c:pt idx="1441">
                  <c:v>4496</c:v>
                </c:pt>
                <c:pt idx="1442">
                  <c:v>4496</c:v>
                </c:pt>
                <c:pt idx="1443">
                  <c:v>4496</c:v>
                </c:pt>
                <c:pt idx="1444">
                  <c:v>4496</c:v>
                </c:pt>
                <c:pt idx="1445">
                  <c:v>4496</c:v>
                </c:pt>
                <c:pt idx="1446">
                  <c:v>4496</c:v>
                </c:pt>
                <c:pt idx="1447">
                  <c:v>4496</c:v>
                </c:pt>
                <c:pt idx="1448">
                  <c:v>4496</c:v>
                </c:pt>
                <c:pt idx="1449">
                  <c:v>4496</c:v>
                </c:pt>
                <c:pt idx="1450">
                  <c:v>4496</c:v>
                </c:pt>
                <c:pt idx="1451">
                  <c:v>4496</c:v>
                </c:pt>
                <c:pt idx="1452">
                  <c:v>4496</c:v>
                </c:pt>
                <c:pt idx="1453">
                  <c:v>4496</c:v>
                </c:pt>
                <c:pt idx="1454">
                  <c:v>4496</c:v>
                </c:pt>
                <c:pt idx="1455">
                  <c:v>4496</c:v>
                </c:pt>
                <c:pt idx="1456">
                  <c:v>4496</c:v>
                </c:pt>
                <c:pt idx="1457">
                  <c:v>4496</c:v>
                </c:pt>
                <c:pt idx="1458">
                  <c:v>4496</c:v>
                </c:pt>
                <c:pt idx="1459">
                  <c:v>4496</c:v>
                </c:pt>
                <c:pt idx="1460">
                  <c:v>4496</c:v>
                </c:pt>
                <c:pt idx="1461">
                  <c:v>4496</c:v>
                </c:pt>
                <c:pt idx="1462">
                  <c:v>4496</c:v>
                </c:pt>
                <c:pt idx="1463">
                  <c:v>4496</c:v>
                </c:pt>
                <c:pt idx="1464">
                  <c:v>4496</c:v>
                </c:pt>
                <c:pt idx="1465">
                  <c:v>4496</c:v>
                </c:pt>
                <c:pt idx="1466">
                  <c:v>4496</c:v>
                </c:pt>
                <c:pt idx="1467">
                  <c:v>4496</c:v>
                </c:pt>
                <c:pt idx="1468">
                  <c:v>4496</c:v>
                </c:pt>
                <c:pt idx="1469">
                  <c:v>4496</c:v>
                </c:pt>
                <c:pt idx="1470">
                  <c:v>4496</c:v>
                </c:pt>
                <c:pt idx="1471">
                  <c:v>4496</c:v>
                </c:pt>
                <c:pt idx="1472">
                  <c:v>4496</c:v>
                </c:pt>
                <c:pt idx="1473">
                  <c:v>4496</c:v>
                </c:pt>
                <c:pt idx="1474">
                  <c:v>4496</c:v>
                </c:pt>
                <c:pt idx="1475">
                  <c:v>4496</c:v>
                </c:pt>
                <c:pt idx="1476">
                  <c:v>4496</c:v>
                </c:pt>
                <c:pt idx="1477">
                  <c:v>4496</c:v>
                </c:pt>
                <c:pt idx="1478">
                  <c:v>4496</c:v>
                </c:pt>
                <c:pt idx="1479">
                  <c:v>4496</c:v>
                </c:pt>
                <c:pt idx="1480">
                  <c:v>4496</c:v>
                </c:pt>
                <c:pt idx="1481">
                  <c:v>4496</c:v>
                </c:pt>
                <c:pt idx="1482">
                  <c:v>4496</c:v>
                </c:pt>
                <c:pt idx="1483">
                  <c:v>4496</c:v>
                </c:pt>
                <c:pt idx="1484">
                  <c:v>4496</c:v>
                </c:pt>
                <c:pt idx="1485">
                  <c:v>4496</c:v>
                </c:pt>
                <c:pt idx="1486">
                  <c:v>4496</c:v>
                </c:pt>
                <c:pt idx="1487">
                  <c:v>4496</c:v>
                </c:pt>
                <c:pt idx="1488">
                  <c:v>4496</c:v>
                </c:pt>
                <c:pt idx="1489">
                  <c:v>4496</c:v>
                </c:pt>
                <c:pt idx="1490">
                  <c:v>4496</c:v>
                </c:pt>
                <c:pt idx="1491">
                  <c:v>4496</c:v>
                </c:pt>
                <c:pt idx="1492">
                  <c:v>4496</c:v>
                </c:pt>
                <c:pt idx="1493">
                  <c:v>4496</c:v>
                </c:pt>
                <c:pt idx="1494">
                  <c:v>4496</c:v>
                </c:pt>
                <c:pt idx="1495">
                  <c:v>4496</c:v>
                </c:pt>
                <c:pt idx="1496">
                  <c:v>4496</c:v>
                </c:pt>
                <c:pt idx="1497">
                  <c:v>4496</c:v>
                </c:pt>
                <c:pt idx="1498">
                  <c:v>4496</c:v>
                </c:pt>
                <c:pt idx="1499">
                  <c:v>4496</c:v>
                </c:pt>
                <c:pt idx="1500">
                  <c:v>4496</c:v>
                </c:pt>
                <c:pt idx="1501">
                  <c:v>4496</c:v>
                </c:pt>
                <c:pt idx="1502">
                  <c:v>4496</c:v>
                </c:pt>
                <c:pt idx="1503">
                  <c:v>4496</c:v>
                </c:pt>
                <c:pt idx="1504">
                  <c:v>4496</c:v>
                </c:pt>
                <c:pt idx="1505">
                  <c:v>4496</c:v>
                </c:pt>
                <c:pt idx="1506">
                  <c:v>4496</c:v>
                </c:pt>
                <c:pt idx="1507">
                  <c:v>4496</c:v>
                </c:pt>
                <c:pt idx="1508">
                  <c:v>4496</c:v>
                </c:pt>
                <c:pt idx="1509">
                  <c:v>4496</c:v>
                </c:pt>
                <c:pt idx="1510">
                  <c:v>4496</c:v>
                </c:pt>
                <c:pt idx="1511">
                  <c:v>4496</c:v>
                </c:pt>
                <c:pt idx="1512">
                  <c:v>4496</c:v>
                </c:pt>
                <c:pt idx="1513">
                  <c:v>4496</c:v>
                </c:pt>
                <c:pt idx="1514">
                  <c:v>4496</c:v>
                </c:pt>
                <c:pt idx="1515">
                  <c:v>4496</c:v>
                </c:pt>
                <c:pt idx="1516">
                  <c:v>4496</c:v>
                </c:pt>
                <c:pt idx="1517">
                  <c:v>4496</c:v>
                </c:pt>
                <c:pt idx="1518">
                  <c:v>4496</c:v>
                </c:pt>
                <c:pt idx="1519">
                  <c:v>4496</c:v>
                </c:pt>
                <c:pt idx="1520">
                  <c:v>4496</c:v>
                </c:pt>
                <c:pt idx="1521">
                  <c:v>4496</c:v>
                </c:pt>
                <c:pt idx="1522">
                  <c:v>4496</c:v>
                </c:pt>
                <c:pt idx="1523">
                  <c:v>4496</c:v>
                </c:pt>
                <c:pt idx="1524">
                  <c:v>4496</c:v>
                </c:pt>
                <c:pt idx="1525">
                  <c:v>4496</c:v>
                </c:pt>
                <c:pt idx="1526">
                  <c:v>4496</c:v>
                </c:pt>
                <c:pt idx="1527">
                  <c:v>4496</c:v>
                </c:pt>
                <c:pt idx="1528">
                  <c:v>4496</c:v>
                </c:pt>
                <c:pt idx="1529">
                  <c:v>4496</c:v>
                </c:pt>
                <c:pt idx="1530">
                  <c:v>4496</c:v>
                </c:pt>
                <c:pt idx="1531">
                  <c:v>4496</c:v>
                </c:pt>
                <c:pt idx="1532">
                  <c:v>4496</c:v>
                </c:pt>
                <c:pt idx="1533">
                  <c:v>4496</c:v>
                </c:pt>
                <c:pt idx="1534">
                  <c:v>4496</c:v>
                </c:pt>
                <c:pt idx="1535">
                  <c:v>4496</c:v>
                </c:pt>
                <c:pt idx="1536">
                  <c:v>4496</c:v>
                </c:pt>
                <c:pt idx="1537">
                  <c:v>4496</c:v>
                </c:pt>
                <c:pt idx="1538">
                  <c:v>4496</c:v>
                </c:pt>
                <c:pt idx="1539">
                  <c:v>4496</c:v>
                </c:pt>
                <c:pt idx="1540">
                  <c:v>4496</c:v>
                </c:pt>
                <c:pt idx="1541">
                  <c:v>4496</c:v>
                </c:pt>
                <c:pt idx="1542">
                  <c:v>4496</c:v>
                </c:pt>
                <c:pt idx="1543">
                  <c:v>4496</c:v>
                </c:pt>
                <c:pt idx="1544">
                  <c:v>4496</c:v>
                </c:pt>
                <c:pt idx="1545">
                  <c:v>4496</c:v>
                </c:pt>
                <c:pt idx="1546">
                  <c:v>4496</c:v>
                </c:pt>
                <c:pt idx="1547">
                  <c:v>4496</c:v>
                </c:pt>
                <c:pt idx="1548">
                  <c:v>4496</c:v>
                </c:pt>
                <c:pt idx="1549">
                  <c:v>4496</c:v>
                </c:pt>
                <c:pt idx="1550">
                  <c:v>4496</c:v>
                </c:pt>
                <c:pt idx="1551">
                  <c:v>4496</c:v>
                </c:pt>
                <c:pt idx="1552">
                  <c:v>4496</c:v>
                </c:pt>
                <c:pt idx="1553">
                  <c:v>4496</c:v>
                </c:pt>
                <c:pt idx="1554">
                  <c:v>4496</c:v>
                </c:pt>
                <c:pt idx="1555">
                  <c:v>4496</c:v>
                </c:pt>
                <c:pt idx="1556">
                  <c:v>4496</c:v>
                </c:pt>
                <c:pt idx="1557">
                  <c:v>4496</c:v>
                </c:pt>
                <c:pt idx="1558">
                  <c:v>4496</c:v>
                </c:pt>
                <c:pt idx="1559">
                  <c:v>4496</c:v>
                </c:pt>
                <c:pt idx="1560">
                  <c:v>4496</c:v>
                </c:pt>
                <c:pt idx="1561">
                  <c:v>4496</c:v>
                </c:pt>
                <c:pt idx="1562">
                  <c:v>4496</c:v>
                </c:pt>
                <c:pt idx="1563">
                  <c:v>4496</c:v>
                </c:pt>
                <c:pt idx="1564">
                  <c:v>4496</c:v>
                </c:pt>
                <c:pt idx="1565">
                  <c:v>4496</c:v>
                </c:pt>
                <c:pt idx="1566">
                  <c:v>4496</c:v>
                </c:pt>
                <c:pt idx="1567">
                  <c:v>4496</c:v>
                </c:pt>
                <c:pt idx="1568">
                  <c:v>4496</c:v>
                </c:pt>
                <c:pt idx="1569">
                  <c:v>4496</c:v>
                </c:pt>
                <c:pt idx="1570">
                  <c:v>4496</c:v>
                </c:pt>
                <c:pt idx="1571">
                  <c:v>4496</c:v>
                </c:pt>
                <c:pt idx="1572">
                  <c:v>4496</c:v>
                </c:pt>
                <c:pt idx="1573">
                  <c:v>4496</c:v>
                </c:pt>
                <c:pt idx="1574">
                  <c:v>4496</c:v>
                </c:pt>
                <c:pt idx="1575">
                  <c:v>4496</c:v>
                </c:pt>
                <c:pt idx="1576">
                  <c:v>4496</c:v>
                </c:pt>
                <c:pt idx="1577">
                  <c:v>4496</c:v>
                </c:pt>
                <c:pt idx="1578">
                  <c:v>4496</c:v>
                </c:pt>
                <c:pt idx="1579">
                  <c:v>4496</c:v>
                </c:pt>
                <c:pt idx="1580">
                  <c:v>4496</c:v>
                </c:pt>
                <c:pt idx="1581">
                  <c:v>4496</c:v>
                </c:pt>
                <c:pt idx="1582">
                  <c:v>4496</c:v>
                </c:pt>
                <c:pt idx="1583">
                  <c:v>4496</c:v>
                </c:pt>
                <c:pt idx="1584">
                  <c:v>4496</c:v>
                </c:pt>
                <c:pt idx="1585">
                  <c:v>4496</c:v>
                </c:pt>
                <c:pt idx="1586">
                  <c:v>4496</c:v>
                </c:pt>
                <c:pt idx="1587">
                  <c:v>4496</c:v>
                </c:pt>
                <c:pt idx="1588">
                  <c:v>4496</c:v>
                </c:pt>
                <c:pt idx="1589">
                  <c:v>4496</c:v>
                </c:pt>
                <c:pt idx="1590">
                  <c:v>4496</c:v>
                </c:pt>
                <c:pt idx="1591">
                  <c:v>4496</c:v>
                </c:pt>
                <c:pt idx="1592">
                  <c:v>4496</c:v>
                </c:pt>
                <c:pt idx="1593">
                  <c:v>4496</c:v>
                </c:pt>
                <c:pt idx="1594">
                  <c:v>4496</c:v>
                </c:pt>
                <c:pt idx="1595">
                  <c:v>4496</c:v>
                </c:pt>
                <c:pt idx="1596">
                  <c:v>4496</c:v>
                </c:pt>
                <c:pt idx="1597">
                  <c:v>4496</c:v>
                </c:pt>
                <c:pt idx="1598">
                  <c:v>4496</c:v>
                </c:pt>
                <c:pt idx="1599">
                  <c:v>4496</c:v>
                </c:pt>
                <c:pt idx="1600">
                  <c:v>4496</c:v>
                </c:pt>
                <c:pt idx="1601">
                  <c:v>4496</c:v>
                </c:pt>
                <c:pt idx="1602">
                  <c:v>4496</c:v>
                </c:pt>
                <c:pt idx="1603">
                  <c:v>4496</c:v>
                </c:pt>
                <c:pt idx="1604">
                  <c:v>4496</c:v>
                </c:pt>
                <c:pt idx="1605">
                  <c:v>4496</c:v>
                </c:pt>
                <c:pt idx="1606">
                  <c:v>4496</c:v>
                </c:pt>
                <c:pt idx="1607">
                  <c:v>4496</c:v>
                </c:pt>
                <c:pt idx="1608">
                  <c:v>4496</c:v>
                </c:pt>
                <c:pt idx="1609">
                  <c:v>4496</c:v>
                </c:pt>
                <c:pt idx="1610">
                  <c:v>4496</c:v>
                </c:pt>
                <c:pt idx="1611">
                  <c:v>4496</c:v>
                </c:pt>
                <c:pt idx="1612">
                  <c:v>4496</c:v>
                </c:pt>
                <c:pt idx="1613">
                  <c:v>4496</c:v>
                </c:pt>
                <c:pt idx="1614">
                  <c:v>4496</c:v>
                </c:pt>
                <c:pt idx="1615">
                  <c:v>4496</c:v>
                </c:pt>
                <c:pt idx="1616">
                  <c:v>4496</c:v>
                </c:pt>
                <c:pt idx="1617">
                  <c:v>4496</c:v>
                </c:pt>
                <c:pt idx="1618">
                  <c:v>4496</c:v>
                </c:pt>
                <c:pt idx="1619">
                  <c:v>4496</c:v>
                </c:pt>
                <c:pt idx="1620">
                  <c:v>4496</c:v>
                </c:pt>
                <c:pt idx="1621">
                  <c:v>4496</c:v>
                </c:pt>
                <c:pt idx="1622">
                  <c:v>4496</c:v>
                </c:pt>
                <c:pt idx="1623">
                  <c:v>4496</c:v>
                </c:pt>
                <c:pt idx="1624">
                  <c:v>4496</c:v>
                </c:pt>
                <c:pt idx="1625">
                  <c:v>4496</c:v>
                </c:pt>
                <c:pt idx="1626">
                  <c:v>4496</c:v>
                </c:pt>
                <c:pt idx="1627">
                  <c:v>4496</c:v>
                </c:pt>
                <c:pt idx="1628">
                  <c:v>4496</c:v>
                </c:pt>
                <c:pt idx="1629">
                  <c:v>4496</c:v>
                </c:pt>
                <c:pt idx="1630">
                  <c:v>4496</c:v>
                </c:pt>
                <c:pt idx="1631">
                  <c:v>4496</c:v>
                </c:pt>
                <c:pt idx="1632">
                  <c:v>4496</c:v>
                </c:pt>
                <c:pt idx="1633">
                  <c:v>4496</c:v>
                </c:pt>
                <c:pt idx="1634">
                  <c:v>4496</c:v>
                </c:pt>
                <c:pt idx="1635">
                  <c:v>4496</c:v>
                </c:pt>
                <c:pt idx="1636">
                  <c:v>4496</c:v>
                </c:pt>
                <c:pt idx="1637">
                  <c:v>4496</c:v>
                </c:pt>
                <c:pt idx="1638">
                  <c:v>4496</c:v>
                </c:pt>
                <c:pt idx="1639">
                  <c:v>4496</c:v>
                </c:pt>
                <c:pt idx="1640">
                  <c:v>4496</c:v>
                </c:pt>
                <c:pt idx="1641">
                  <c:v>4496</c:v>
                </c:pt>
                <c:pt idx="1642">
                  <c:v>4496</c:v>
                </c:pt>
                <c:pt idx="1643">
                  <c:v>4496</c:v>
                </c:pt>
                <c:pt idx="1644">
                  <c:v>4496</c:v>
                </c:pt>
                <c:pt idx="1645">
                  <c:v>4496</c:v>
                </c:pt>
                <c:pt idx="1646">
                  <c:v>4496</c:v>
                </c:pt>
                <c:pt idx="1647">
                  <c:v>4496</c:v>
                </c:pt>
                <c:pt idx="1648">
                  <c:v>4496</c:v>
                </c:pt>
                <c:pt idx="1649">
                  <c:v>4496</c:v>
                </c:pt>
                <c:pt idx="1650">
                  <c:v>4496</c:v>
                </c:pt>
                <c:pt idx="1651">
                  <c:v>4496</c:v>
                </c:pt>
                <c:pt idx="1652">
                  <c:v>4496</c:v>
                </c:pt>
                <c:pt idx="1653">
                  <c:v>4496</c:v>
                </c:pt>
                <c:pt idx="1654">
                  <c:v>4496</c:v>
                </c:pt>
                <c:pt idx="1655">
                  <c:v>4496</c:v>
                </c:pt>
                <c:pt idx="1656">
                  <c:v>4496</c:v>
                </c:pt>
                <c:pt idx="1657">
                  <c:v>4496</c:v>
                </c:pt>
                <c:pt idx="1658">
                  <c:v>4496</c:v>
                </c:pt>
                <c:pt idx="1659">
                  <c:v>4496</c:v>
                </c:pt>
                <c:pt idx="1660">
                  <c:v>4496</c:v>
                </c:pt>
                <c:pt idx="1661">
                  <c:v>4496</c:v>
                </c:pt>
                <c:pt idx="1662">
                  <c:v>4496</c:v>
                </c:pt>
                <c:pt idx="1663">
                  <c:v>4496</c:v>
                </c:pt>
                <c:pt idx="1664">
                  <c:v>4496</c:v>
                </c:pt>
                <c:pt idx="1665">
                  <c:v>4496</c:v>
                </c:pt>
                <c:pt idx="1666">
                  <c:v>4496</c:v>
                </c:pt>
                <c:pt idx="1667">
                  <c:v>4496</c:v>
                </c:pt>
                <c:pt idx="1668">
                  <c:v>4496</c:v>
                </c:pt>
                <c:pt idx="1669">
                  <c:v>4496</c:v>
                </c:pt>
                <c:pt idx="1670">
                  <c:v>4496</c:v>
                </c:pt>
                <c:pt idx="1671">
                  <c:v>4496</c:v>
                </c:pt>
                <c:pt idx="1672">
                  <c:v>4496</c:v>
                </c:pt>
                <c:pt idx="1673">
                  <c:v>4496</c:v>
                </c:pt>
                <c:pt idx="1674">
                  <c:v>4496</c:v>
                </c:pt>
                <c:pt idx="1675">
                  <c:v>4496</c:v>
                </c:pt>
                <c:pt idx="1676">
                  <c:v>4496</c:v>
                </c:pt>
                <c:pt idx="1677">
                  <c:v>4496</c:v>
                </c:pt>
                <c:pt idx="1678">
                  <c:v>4496</c:v>
                </c:pt>
                <c:pt idx="1679">
                  <c:v>4496</c:v>
                </c:pt>
                <c:pt idx="1680">
                  <c:v>4496</c:v>
                </c:pt>
                <c:pt idx="1681">
                  <c:v>4496</c:v>
                </c:pt>
                <c:pt idx="1682">
                  <c:v>4496</c:v>
                </c:pt>
                <c:pt idx="1683">
                  <c:v>4496</c:v>
                </c:pt>
                <c:pt idx="1684">
                  <c:v>4496</c:v>
                </c:pt>
                <c:pt idx="1685">
                  <c:v>4496</c:v>
                </c:pt>
                <c:pt idx="1686">
                  <c:v>4496</c:v>
                </c:pt>
                <c:pt idx="1687">
                  <c:v>4496</c:v>
                </c:pt>
                <c:pt idx="1688">
                  <c:v>4496</c:v>
                </c:pt>
                <c:pt idx="1689">
                  <c:v>4496</c:v>
                </c:pt>
                <c:pt idx="1690">
                  <c:v>4496</c:v>
                </c:pt>
                <c:pt idx="1691">
                  <c:v>4496</c:v>
                </c:pt>
                <c:pt idx="1692">
                  <c:v>4496</c:v>
                </c:pt>
                <c:pt idx="1693">
                  <c:v>4496</c:v>
                </c:pt>
                <c:pt idx="1694">
                  <c:v>4496</c:v>
                </c:pt>
                <c:pt idx="1695">
                  <c:v>4496</c:v>
                </c:pt>
                <c:pt idx="1696">
                  <c:v>4496</c:v>
                </c:pt>
                <c:pt idx="1697">
                  <c:v>4496</c:v>
                </c:pt>
                <c:pt idx="1698">
                  <c:v>4496</c:v>
                </c:pt>
                <c:pt idx="1699">
                  <c:v>4496</c:v>
                </c:pt>
                <c:pt idx="1700">
                  <c:v>4496</c:v>
                </c:pt>
                <c:pt idx="1701">
                  <c:v>4496</c:v>
                </c:pt>
                <c:pt idx="1702">
                  <c:v>4496</c:v>
                </c:pt>
                <c:pt idx="1703">
                  <c:v>4496</c:v>
                </c:pt>
                <c:pt idx="1704">
                  <c:v>4496</c:v>
                </c:pt>
                <c:pt idx="1705">
                  <c:v>4496</c:v>
                </c:pt>
                <c:pt idx="1706">
                  <c:v>4496</c:v>
                </c:pt>
                <c:pt idx="1707">
                  <c:v>4496</c:v>
                </c:pt>
                <c:pt idx="1708">
                  <c:v>4496</c:v>
                </c:pt>
                <c:pt idx="1709">
                  <c:v>4496</c:v>
                </c:pt>
                <c:pt idx="1710">
                  <c:v>4496</c:v>
                </c:pt>
                <c:pt idx="1711">
                  <c:v>4496</c:v>
                </c:pt>
                <c:pt idx="1712">
                  <c:v>4496</c:v>
                </c:pt>
                <c:pt idx="1713">
                  <c:v>4496</c:v>
                </c:pt>
                <c:pt idx="1714">
                  <c:v>4496</c:v>
                </c:pt>
                <c:pt idx="1715">
                  <c:v>4496</c:v>
                </c:pt>
                <c:pt idx="1716">
                  <c:v>4496</c:v>
                </c:pt>
                <c:pt idx="1717">
                  <c:v>4496</c:v>
                </c:pt>
                <c:pt idx="1718">
                  <c:v>4496</c:v>
                </c:pt>
                <c:pt idx="1719">
                  <c:v>4496</c:v>
                </c:pt>
                <c:pt idx="1720">
                  <c:v>4496</c:v>
                </c:pt>
                <c:pt idx="1721">
                  <c:v>4496</c:v>
                </c:pt>
                <c:pt idx="1722">
                  <c:v>4496</c:v>
                </c:pt>
                <c:pt idx="1723">
                  <c:v>4496</c:v>
                </c:pt>
                <c:pt idx="1724">
                  <c:v>4496</c:v>
                </c:pt>
                <c:pt idx="1725">
                  <c:v>4496</c:v>
                </c:pt>
                <c:pt idx="1726">
                  <c:v>4496</c:v>
                </c:pt>
                <c:pt idx="1727">
                  <c:v>4496</c:v>
                </c:pt>
                <c:pt idx="1728">
                  <c:v>4496</c:v>
                </c:pt>
                <c:pt idx="1729">
                  <c:v>4496</c:v>
                </c:pt>
                <c:pt idx="1730">
                  <c:v>4496</c:v>
                </c:pt>
                <c:pt idx="1731">
                  <c:v>4496</c:v>
                </c:pt>
                <c:pt idx="1732">
                  <c:v>4496</c:v>
                </c:pt>
                <c:pt idx="1733">
                  <c:v>4496</c:v>
                </c:pt>
                <c:pt idx="1734">
                  <c:v>4496</c:v>
                </c:pt>
                <c:pt idx="1735">
                  <c:v>4496</c:v>
                </c:pt>
                <c:pt idx="1736">
                  <c:v>4496</c:v>
                </c:pt>
                <c:pt idx="1737">
                  <c:v>4496</c:v>
                </c:pt>
                <c:pt idx="1738">
                  <c:v>4496</c:v>
                </c:pt>
                <c:pt idx="1739">
                  <c:v>4496</c:v>
                </c:pt>
                <c:pt idx="1740">
                  <c:v>4496</c:v>
                </c:pt>
                <c:pt idx="1741">
                  <c:v>4496</c:v>
                </c:pt>
                <c:pt idx="1742">
                  <c:v>4496</c:v>
                </c:pt>
                <c:pt idx="1743">
                  <c:v>4496</c:v>
                </c:pt>
                <c:pt idx="1744">
                  <c:v>4496</c:v>
                </c:pt>
                <c:pt idx="1745">
                  <c:v>4496</c:v>
                </c:pt>
                <c:pt idx="1746">
                  <c:v>4496</c:v>
                </c:pt>
                <c:pt idx="1747">
                  <c:v>4496</c:v>
                </c:pt>
                <c:pt idx="1748">
                  <c:v>4496</c:v>
                </c:pt>
                <c:pt idx="1749">
                  <c:v>4496</c:v>
                </c:pt>
                <c:pt idx="1750">
                  <c:v>4496</c:v>
                </c:pt>
                <c:pt idx="1751">
                  <c:v>4496</c:v>
                </c:pt>
                <c:pt idx="1752">
                  <c:v>4496</c:v>
                </c:pt>
                <c:pt idx="1753">
                  <c:v>4496</c:v>
                </c:pt>
                <c:pt idx="1754">
                  <c:v>4496</c:v>
                </c:pt>
                <c:pt idx="1755">
                  <c:v>4496</c:v>
                </c:pt>
                <c:pt idx="1756">
                  <c:v>4496</c:v>
                </c:pt>
                <c:pt idx="1757">
                  <c:v>4496</c:v>
                </c:pt>
                <c:pt idx="1758">
                  <c:v>4496</c:v>
                </c:pt>
                <c:pt idx="1759">
                  <c:v>4496</c:v>
                </c:pt>
                <c:pt idx="1760">
                  <c:v>4496</c:v>
                </c:pt>
                <c:pt idx="1761">
                  <c:v>4496</c:v>
                </c:pt>
                <c:pt idx="1762">
                  <c:v>4496</c:v>
                </c:pt>
                <c:pt idx="1763">
                  <c:v>4496</c:v>
                </c:pt>
                <c:pt idx="1764">
                  <c:v>4496</c:v>
                </c:pt>
                <c:pt idx="1765">
                  <c:v>4496</c:v>
                </c:pt>
                <c:pt idx="1766">
                  <c:v>4496</c:v>
                </c:pt>
                <c:pt idx="1767">
                  <c:v>4496</c:v>
                </c:pt>
                <c:pt idx="1768">
                  <c:v>4496</c:v>
                </c:pt>
                <c:pt idx="1769">
                  <c:v>4496</c:v>
                </c:pt>
                <c:pt idx="1770">
                  <c:v>4496</c:v>
                </c:pt>
                <c:pt idx="1771">
                  <c:v>4496</c:v>
                </c:pt>
                <c:pt idx="1772">
                  <c:v>4496</c:v>
                </c:pt>
                <c:pt idx="1773">
                  <c:v>4496</c:v>
                </c:pt>
                <c:pt idx="1774">
                  <c:v>4496</c:v>
                </c:pt>
                <c:pt idx="1775">
                  <c:v>4496</c:v>
                </c:pt>
                <c:pt idx="1776">
                  <c:v>4496</c:v>
                </c:pt>
                <c:pt idx="1777">
                  <c:v>4496</c:v>
                </c:pt>
                <c:pt idx="1778">
                  <c:v>4496</c:v>
                </c:pt>
                <c:pt idx="1779">
                  <c:v>4496</c:v>
                </c:pt>
                <c:pt idx="1780">
                  <c:v>4496</c:v>
                </c:pt>
                <c:pt idx="1781">
                  <c:v>4496</c:v>
                </c:pt>
                <c:pt idx="1782">
                  <c:v>4496</c:v>
                </c:pt>
                <c:pt idx="1783">
                  <c:v>4496</c:v>
                </c:pt>
                <c:pt idx="1784">
                  <c:v>4496</c:v>
                </c:pt>
                <c:pt idx="1785">
                  <c:v>4496</c:v>
                </c:pt>
                <c:pt idx="1786">
                  <c:v>4496</c:v>
                </c:pt>
                <c:pt idx="1787">
                  <c:v>4496</c:v>
                </c:pt>
                <c:pt idx="1788">
                  <c:v>4496</c:v>
                </c:pt>
                <c:pt idx="1789">
                  <c:v>4496</c:v>
                </c:pt>
                <c:pt idx="1790">
                  <c:v>4496</c:v>
                </c:pt>
                <c:pt idx="1791">
                  <c:v>4496</c:v>
                </c:pt>
                <c:pt idx="1792">
                  <c:v>4496</c:v>
                </c:pt>
                <c:pt idx="1793">
                  <c:v>4496</c:v>
                </c:pt>
                <c:pt idx="1794">
                  <c:v>4496</c:v>
                </c:pt>
                <c:pt idx="1795">
                  <c:v>4496</c:v>
                </c:pt>
                <c:pt idx="1796">
                  <c:v>4496</c:v>
                </c:pt>
                <c:pt idx="1797">
                  <c:v>4496</c:v>
                </c:pt>
                <c:pt idx="1798">
                  <c:v>4496</c:v>
                </c:pt>
                <c:pt idx="1799">
                  <c:v>4496</c:v>
                </c:pt>
                <c:pt idx="1800">
                  <c:v>4496</c:v>
                </c:pt>
                <c:pt idx="1801">
                  <c:v>4496</c:v>
                </c:pt>
                <c:pt idx="1802">
                  <c:v>4496</c:v>
                </c:pt>
                <c:pt idx="1803">
                  <c:v>4496</c:v>
                </c:pt>
                <c:pt idx="1804">
                  <c:v>4496</c:v>
                </c:pt>
                <c:pt idx="1805">
                  <c:v>4496</c:v>
                </c:pt>
                <c:pt idx="1806">
                  <c:v>4496</c:v>
                </c:pt>
                <c:pt idx="1807">
                  <c:v>4496</c:v>
                </c:pt>
                <c:pt idx="1808">
                  <c:v>4496</c:v>
                </c:pt>
                <c:pt idx="1809">
                  <c:v>4496</c:v>
                </c:pt>
                <c:pt idx="1810">
                  <c:v>4496</c:v>
                </c:pt>
                <c:pt idx="1811">
                  <c:v>4496</c:v>
                </c:pt>
                <c:pt idx="1812">
                  <c:v>4496</c:v>
                </c:pt>
                <c:pt idx="1813">
                  <c:v>4496</c:v>
                </c:pt>
                <c:pt idx="1814">
                  <c:v>4496</c:v>
                </c:pt>
                <c:pt idx="1815">
                  <c:v>4496</c:v>
                </c:pt>
                <c:pt idx="1816">
                  <c:v>4496</c:v>
                </c:pt>
                <c:pt idx="1817">
                  <c:v>4496</c:v>
                </c:pt>
                <c:pt idx="1818">
                  <c:v>4496</c:v>
                </c:pt>
                <c:pt idx="1819">
                  <c:v>4496</c:v>
                </c:pt>
                <c:pt idx="1820">
                  <c:v>4496</c:v>
                </c:pt>
                <c:pt idx="1821">
                  <c:v>4496</c:v>
                </c:pt>
                <c:pt idx="1822">
                  <c:v>4496</c:v>
                </c:pt>
                <c:pt idx="1823">
                  <c:v>4496</c:v>
                </c:pt>
                <c:pt idx="1824">
                  <c:v>4496</c:v>
                </c:pt>
                <c:pt idx="1825">
                  <c:v>4496</c:v>
                </c:pt>
                <c:pt idx="1826">
                  <c:v>4496</c:v>
                </c:pt>
                <c:pt idx="1827">
                  <c:v>4496</c:v>
                </c:pt>
                <c:pt idx="1828">
                  <c:v>4496</c:v>
                </c:pt>
                <c:pt idx="1829">
                  <c:v>4496</c:v>
                </c:pt>
                <c:pt idx="1830">
                  <c:v>4496</c:v>
                </c:pt>
                <c:pt idx="1831">
                  <c:v>4496</c:v>
                </c:pt>
                <c:pt idx="1832">
                  <c:v>4496</c:v>
                </c:pt>
                <c:pt idx="1833">
                  <c:v>4496</c:v>
                </c:pt>
                <c:pt idx="1834">
                  <c:v>4496</c:v>
                </c:pt>
                <c:pt idx="1835">
                  <c:v>4496</c:v>
                </c:pt>
                <c:pt idx="1836">
                  <c:v>4496</c:v>
                </c:pt>
                <c:pt idx="1837">
                  <c:v>4496</c:v>
                </c:pt>
                <c:pt idx="1838">
                  <c:v>4496</c:v>
                </c:pt>
                <c:pt idx="1839">
                  <c:v>4496</c:v>
                </c:pt>
                <c:pt idx="1840">
                  <c:v>4496</c:v>
                </c:pt>
                <c:pt idx="1841">
                  <c:v>4496</c:v>
                </c:pt>
                <c:pt idx="1842">
                  <c:v>4496</c:v>
                </c:pt>
                <c:pt idx="1843">
                  <c:v>4496</c:v>
                </c:pt>
                <c:pt idx="1844">
                  <c:v>4496</c:v>
                </c:pt>
                <c:pt idx="1845">
                  <c:v>4496</c:v>
                </c:pt>
                <c:pt idx="1846">
                  <c:v>4496</c:v>
                </c:pt>
                <c:pt idx="1847">
                  <c:v>4496</c:v>
                </c:pt>
                <c:pt idx="1848">
                  <c:v>4496</c:v>
                </c:pt>
                <c:pt idx="1849">
                  <c:v>4496</c:v>
                </c:pt>
                <c:pt idx="1850">
                  <c:v>4496</c:v>
                </c:pt>
                <c:pt idx="1851">
                  <c:v>4496</c:v>
                </c:pt>
                <c:pt idx="1852">
                  <c:v>4496</c:v>
                </c:pt>
                <c:pt idx="1853">
                  <c:v>4496</c:v>
                </c:pt>
                <c:pt idx="1854">
                  <c:v>4496</c:v>
                </c:pt>
                <c:pt idx="1855">
                  <c:v>4496</c:v>
                </c:pt>
                <c:pt idx="1856">
                  <c:v>4496</c:v>
                </c:pt>
                <c:pt idx="1857">
                  <c:v>4496</c:v>
                </c:pt>
                <c:pt idx="1858">
                  <c:v>4496</c:v>
                </c:pt>
                <c:pt idx="1859">
                  <c:v>4496</c:v>
                </c:pt>
                <c:pt idx="1860">
                  <c:v>4496</c:v>
                </c:pt>
                <c:pt idx="1861">
                  <c:v>4496</c:v>
                </c:pt>
                <c:pt idx="1862">
                  <c:v>4496</c:v>
                </c:pt>
                <c:pt idx="1863">
                  <c:v>4496</c:v>
                </c:pt>
                <c:pt idx="1864">
                  <c:v>4496</c:v>
                </c:pt>
                <c:pt idx="1865">
                  <c:v>4496</c:v>
                </c:pt>
                <c:pt idx="1866">
                  <c:v>4496</c:v>
                </c:pt>
                <c:pt idx="1867">
                  <c:v>4496</c:v>
                </c:pt>
                <c:pt idx="1868">
                  <c:v>4496</c:v>
                </c:pt>
                <c:pt idx="1869">
                  <c:v>4496</c:v>
                </c:pt>
                <c:pt idx="1870">
                  <c:v>4496</c:v>
                </c:pt>
                <c:pt idx="1871">
                  <c:v>4496</c:v>
                </c:pt>
                <c:pt idx="1872">
                  <c:v>4496</c:v>
                </c:pt>
                <c:pt idx="1873">
                  <c:v>4496</c:v>
                </c:pt>
                <c:pt idx="1874">
                  <c:v>4496</c:v>
                </c:pt>
                <c:pt idx="1875">
                  <c:v>4496</c:v>
                </c:pt>
                <c:pt idx="1876">
                  <c:v>4496</c:v>
                </c:pt>
                <c:pt idx="1877">
                  <c:v>4496</c:v>
                </c:pt>
                <c:pt idx="1878">
                  <c:v>4496</c:v>
                </c:pt>
                <c:pt idx="1879">
                  <c:v>4496</c:v>
                </c:pt>
                <c:pt idx="1880">
                  <c:v>4496</c:v>
                </c:pt>
                <c:pt idx="1881">
                  <c:v>4496</c:v>
                </c:pt>
                <c:pt idx="1882">
                  <c:v>4496</c:v>
                </c:pt>
                <c:pt idx="1883">
                  <c:v>4496</c:v>
                </c:pt>
                <c:pt idx="1884">
                  <c:v>4496</c:v>
                </c:pt>
                <c:pt idx="1885">
                  <c:v>4496</c:v>
                </c:pt>
                <c:pt idx="1886">
                  <c:v>4496</c:v>
                </c:pt>
                <c:pt idx="1887">
                  <c:v>4496</c:v>
                </c:pt>
                <c:pt idx="1888">
                  <c:v>4496</c:v>
                </c:pt>
                <c:pt idx="1889">
                  <c:v>4496</c:v>
                </c:pt>
                <c:pt idx="1890">
                  <c:v>4496</c:v>
                </c:pt>
                <c:pt idx="1891">
                  <c:v>4496</c:v>
                </c:pt>
                <c:pt idx="1892">
                  <c:v>4496</c:v>
                </c:pt>
                <c:pt idx="1893">
                  <c:v>4496</c:v>
                </c:pt>
                <c:pt idx="1894">
                  <c:v>4496</c:v>
                </c:pt>
                <c:pt idx="1895">
                  <c:v>4496</c:v>
                </c:pt>
                <c:pt idx="1896">
                  <c:v>4496</c:v>
                </c:pt>
                <c:pt idx="1897">
                  <c:v>4496</c:v>
                </c:pt>
                <c:pt idx="1898">
                  <c:v>4496</c:v>
                </c:pt>
                <c:pt idx="1899">
                  <c:v>4496</c:v>
                </c:pt>
                <c:pt idx="1900">
                  <c:v>4496</c:v>
                </c:pt>
                <c:pt idx="1901">
                  <c:v>4496</c:v>
                </c:pt>
                <c:pt idx="1902">
                  <c:v>4496</c:v>
                </c:pt>
                <c:pt idx="1903">
                  <c:v>4496</c:v>
                </c:pt>
                <c:pt idx="1904">
                  <c:v>4496</c:v>
                </c:pt>
                <c:pt idx="1905">
                  <c:v>4496</c:v>
                </c:pt>
                <c:pt idx="1906">
                  <c:v>4496</c:v>
                </c:pt>
                <c:pt idx="1907">
                  <c:v>4496</c:v>
                </c:pt>
                <c:pt idx="1908">
                  <c:v>4496</c:v>
                </c:pt>
                <c:pt idx="1909">
                  <c:v>4496</c:v>
                </c:pt>
                <c:pt idx="1910">
                  <c:v>4496</c:v>
                </c:pt>
                <c:pt idx="1911">
                  <c:v>4496</c:v>
                </c:pt>
                <c:pt idx="1912">
                  <c:v>4496</c:v>
                </c:pt>
                <c:pt idx="1913">
                  <c:v>4496</c:v>
                </c:pt>
                <c:pt idx="1914">
                  <c:v>4496</c:v>
                </c:pt>
                <c:pt idx="1915">
                  <c:v>4496</c:v>
                </c:pt>
                <c:pt idx="1916">
                  <c:v>4496</c:v>
                </c:pt>
                <c:pt idx="1917">
                  <c:v>4496</c:v>
                </c:pt>
                <c:pt idx="1918">
                  <c:v>4496</c:v>
                </c:pt>
                <c:pt idx="1919">
                  <c:v>4496</c:v>
                </c:pt>
                <c:pt idx="1920">
                  <c:v>4496</c:v>
                </c:pt>
                <c:pt idx="1921">
                  <c:v>4496</c:v>
                </c:pt>
                <c:pt idx="1922">
                  <c:v>4496</c:v>
                </c:pt>
                <c:pt idx="1923">
                  <c:v>4496</c:v>
                </c:pt>
                <c:pt idx="1924">
                  <c:v>4496</c:v>
                </c:pt>
                <c:pt idx="1925">
                  <c:v>4496</c:v>
                </c:pt>
                <c:pt idx="1926">
                  <c:v>4496</c:v>
                </c:pt>
                <c:pt idx="1927">
                  <c:v>4496</c:v>
                </c:pt>
                <c:pt idx="1928">
                  <c:v>4496</c:v>
                </c:pt>
                <c:pt idx="1929">
                  <c:v>4496</c:v>
                </c:pt>
                <c:pt idx="1930">
                  <c:v>4496</c:v>
                </c:pt>
                <c:pt idx="1931">
                  <c:v>4496</c:v>
                </c:pt>
                <c:pt idx="1932">
                  <c:v>4496</c:v>
                </c:pt>
                <c:pt idx="1933">
                  <c:v>4496</c:v>
                </c:pt>
                <c:pt idx="1934">
                  <c:v>4496</c:v>
                </c:pt>
                <c:pt idx="1935">
                  <c:v>4496</c:v>
                </c:pt>
                <c:pt idx="1936">
                  <c:v>4496</c:v>
                </c:pt>
                <c:pt idx="1937">
                  <c:v>4496</c:v>
                </c:pt>
                <c:pt idx="1938">
                  <c:v>4496</c:v>
                </c:pt>
                <c:pt idx="1939">
                  <c:v>4496</c:v>
                </c:pt>
                <c:pt idx="1940">
                  <c:v>4496</c:v>
                </c:pt>
                <c:pt idx="1941">
                  <c:v>4496</c:v>
                </c:pt>
                <c:pt idx="1942">
                  <c:v>4496</c:v>
                </c:pt>
                <c:pt idx="1943">
                  <c:v>4496</c:v>
                </c:pt>
                <c:pt idx="1944">
                  <c:v>4496</c:v>
                </c:pt>
                <c:pt idx="1945">
                  <c:v>4496</c:v>
                </c:pt>
                <c:pt idx="1946">
                  <c:v>4496</c:v>
                </c:pt>
                <c:pt idx="1947">
                  <c:v>4496</c:v>
                </c:pt>
                <c:pt idx="1948">
                  <c:v>4496</c:v>
                </c:pt>
                <c:pt idx="1949">
                  <c:v>4496</c:v>
                </c:pt>
                <c:pt idx="1950">
                  <c:v>4496</c:v>
                </c:pt>
                <c:pt idx="1951">
                  <c:v>4496</c:v>
                </c:pt>
                <c:pt idx="1952">
                  <c:v>4496</c:v>
                </c:pt>
                <c:pt idx="1953">
                  <c:v>4496</c:v>
                </c:pt>
                <c:pt idx="1954">
                  <c:v>4496</c:v>
                </c:pt>
                <c:pt idx="1955">
                  <c:v>4496</c:v>
                </c:pt>
                <c:pt idx="1956">
                  <c:v>4496</c:v>
                </c:pt>
                <c:pt idx="1957">
                  <c:v>4496</c:v>
                </c:pt>
                <c:pt idx="1958">
                  <c:v>4496</c:v>
                </c:pt>
                <c:pt idx="1959">
                  <c:v>4496</c:v>
                </c:pt>
                <c:pt idx="1960">
                  <c:v>4496</c:v>
                </c:pt>
                <c:pt idx="1961">
                  <c:v>4496</c:v>
                </c:pt>
                <c:pt idx="1962">
                  <c:v>4496</c:v>
                </c:pt>
                <c:pt idx="1963">
                  <c:v>4496</c:v>
                </c:pt>
                <c:pt idx="1964">
                  <c:v>4496</c:v>
                </c:pt>
                <c:pt idx="1965">
                  <c:v>4496</c:v>
                </c:pt>
                <c:pt idx="1966">
                  <c:v>4496</c:v>
                </c:pt>
                <c:pt idx="1967">
                  <c:v>4496</c:v>
                </c:pt>
                <c:pt idx="1968">
                  <c:v>4496</c:v>
                </c:pt>
                <c:pt idx="1969">
                  <c:v>4496</c:v>
                </c:pt>
                <c:pt idx="1970">
                  <c:v>4496</c:v>
                </c:pt>
                <c:pt idx="1971">
                  <c:v>4496</c:v>
                </c:pt>
                <c:pt idx="1972">
                  <c:v>4496</c:v>
                </c:pt>
                <c:pt idx="1973">
                  <c:v>4496</c:v>
                </c:pt>
                <c:pt idx="1974">
                  <c:v>4496</c:v>
                </c:pt>
                <c:pt idx="1975">
                  <c:v>4496</c:v>
                </c:pt>
                <c:pt idx="1976">
                  <c:v>4496</c:v>
                </c:pt>
                <c:pt idx="1977">
                  <c:v>4496</c:v>
                </c:pt>
                <c:pt idx="1978">
                  <c:v>4496</c:v>
                </c:pt>
                <c:pt idx="1979">
                  <c:v>4496</c:v>
                </c:pt>
                <c:pt idx="1980">
                  <c:v>4496</c:v>
                </c:pt>
                <c:pt idx="1981">
                  <c:v>4496</c:v>
                </c:pt>
                <c:pt idx="1982">
                  <c:v>4496</c:v>
                </c:pt>
                <c:pt idx="1983">
                  <c:v>4496</c:v>
                </c:pt>
                <c:pt idx="1984">
                  <c:v>4496</c:v>
                </c:pt>
                <c:pt idx="1985">
                  <c:v>4496</c:v>
                </c:pt>
                <c:pt idx="1986">
                  <c:v>4496</c:v>
                </c:pt>
                <c:pt idx="1987">
                  <c:v>4496</c:v>
                </c:pt>
                <c:pt idx="1988">
                  <c:v>4496</c:v>
                </c:pt>
                <c:pt idx="1989">
                  <c:v>4496</c:v>
                </c:pt>
                <c:pt idx="1990">
                  <c:v>4496</c:v>
                </c:pt>
                <c:pt idx="1991">
                  <c:v>4496</c:v>
                </c:pt>
                <c:pt idx="1992">
                  <c:v>4496</c:v>
                </c:pt>
                <c:pt idx="1993">
                  <c:v>4496</c:v>
                </c:pt>
                <c:pt idx="1994">
                  <c:v>4496</c:v>
                </c:pt>
                <c:pt idx="1995">
                  <c:v>4496</c:v>
                </c:pt>
                <c:pt idx="1996">
                  <c:v>4496</c:v>
                </c:pt>
                <c:pt idx="1997">
                  <c:v>4496</c:v>
                </c:pt>
                <c:pt idx="1998">
                  <c:v>4067</c:v>
                </c:pt>
                <c:pt idx="1999">
                  <c:v>4067</c:v>
                </c:pt>
                <c:pt idx="2000">
                  <c:v>4064</c:v>
                </c:pt>
                <c:pt idx="2001">
                  <c:v>4064</c:v>
                </c:pt>
                <c:pt idx="2002">
                  <c:v>4064</c:v>
                </c:pt>
                <c:pt idx="2003">
                  <c:v>4064</c:v>
                </c:pt>
                <c:pt idx="2004">
                  <c:v>4064</c:v>
                </c:pt>
                <c:pt idx="2005">
                  <c:v>4064</c:v>
                </c:pt>
                <c:pt idx="2006">
                  <c:v>4064</c:v>
                </c:pt>
                <c:pt idx="2007">
                  <c:v>4064</c:v>
                </c:pt>
                <c:pt idx="2008">
                  <c:v>4064</c:v>
                </c:pt>
                <c:pt idx="2009">
                  <c:v>4064</c:v>
                </c:pt>
                <c:pt idx="2010">
                  <c:v>4064</c:v>
                </c:pt>
                <c:pt idx="2011">
                  <c:v>4064</c:v>
                </c:pt>
                <c:pt idx="2012">
                  <c:v>4064</c:v>
                </c:pt>
                <c:pt idx="2013">
                  <c:v>4064</c:v>
                </c:pt>
                <c:pt idx="2014">
                  <c:v>4064</c:v>
                </c:pt>
                <c:pt idx="2015">
                  <c:v>4064</c:v>
                </c:pt>
                <c:pt idx="2016">
                  <c:v>4064</c:v>
                </c:pt>
                <c:pt idx="2017">
                  <c:v>4064</c:v>
                </c:pt>
                <c:pt idx="2018">
                  <c:v>4064</c:v>
                </c:pt>
                <c:pt idx="2019">
                  <c:v>4064</c:v>
                </c:pt>
                <c:pt idx="2020">
                  <c:v>4064</c:v>
                </c:pt>
                <c:pt idx="2021">
                  <c:v>4064</c:v>
                </c:pt>
                <c:pt idx="2022">
                  <c:v>4064</c:v>
                </c:pt>
                <c:pt idx="2023">
                  <c:v>4064</c:v>
                </c:pt>
                <c:pt idx="2024">
                  <c:v>4064</c:v>
                </c:pt>
                <c:pt idx="2025">
                  <c:v>4064</c:v>
                </c:pt>
                <c:pt idx="2026">
                  <c:v>4064</c:v>
                </c:pt>
                <c:pt idx="2027">
                  <c:v>4064</c:v>
                </c:pt>
                <c:pt idx="2028">
                  <c:v>4064</c:v>
                </c:pt>
                <c:pt idx="2029">
                  <c:v>4064</c:v>
                </c:pt>
                <c:pt idx="2030">
                  <c:v>4064</c:v>
                </c:pt>
                <c:pt idx="2031">
                  <c:v>4064</c:v>
                </c:pt>
                <c:pt idx="2032">
                  <c:v>4064</c:v>
                </c:pt>
                <c:pt idx="2033">
                  <c:v>4064</c:v>
                </c:pt>
                <c:pt idx="2034">
                  <c:v>4064</c:v>
                </c:pt>
                <c:pt idx="2035">
                  <c:v>4064</c:v>
                </c:pt>
                <c:pt idx="2036">
                  <c:v>4064</c:v>
                </c:pt>
                <c:pt idx="2037">
                  <c:v>4064</c:v>
                </c:pt>
                <c:pt idx="2038">
                  <c:v>4064</c:v>
                </c:pt>
                <c:pt idx="2039">
                  <c:v>4064</c:v>
                </c:pt>
                <c:pt idx="2040">
                  <c:v>4064</c:v>
                </c:pt>
                <c:pt idx="2041">
                  <c:v>4064</c:v>
                </c:pt>
                <c:pt idx="2042">
                  <c:v>4064</c:v>
                </c:pt>
                <c:pt idx="2043">
                  <c:v>4064</c:v>
                </c:pt>
                <c:pt idx="2044">
                  <c:v>4064</c:v>
                </c:pt>
                <c:pt idx="2045">
                  <c:v>4064</c:v>
                </c:pt>
                <c:pt idx="2046">
                  <c:v>4064</c:v>
                </c:pt>
                <c:pt idx="2047">
                  <c:v>4064</c:v>
                </c:pt>
                <c:pt idx="2048">
                  <c:v>4064</c:v>
                </c:pt>
                <c:pt idx="2049">
                  <c:v>4064</c:v>
                </c:pt>
                <c:pt idx="2050">
                  <c:v>4064</c:v>
                </c:pt>
                <c:pt idx="2051">
                  <c:v>4064</c:v>
                </c:pt>
                <c:pt idx="2052">
                  <c:v>4064</c:v>
                </c:pt>
                <c:pt idx="2053">
                  <c:v>4064</c:v>
                </c:pt>
                <c:pt idx="2054">
                  <c:v>4064</c:v>
                </c:pt>
                <c:pt idx="2055">
                  <c:v>4064</c:v>
                </c:pt>
                <c:pt idx="2056">
                  <c:v>4064</c:v>
                </c:pt>
                <c:pt idx="2057">
                  <c:v>4064</c:v>
                </c:pt>
                <c:pt idx="2058">
                  <c:v>4064</c:v>
                </c:pt>
                <c:pt idx="2059">
                  <c:v>4064</c:v>
                </c:pt>
                <c:pt idx="2060">
                  <c:v>4064</c:v>
                </c:pt>
                <c:pt idx="2061">
                  <c:v>4064</c:v>
                </c:pt>
                <c:pt idx="2062">
                  <c:v>4064</c:v>
                </c:pt>
                <c:pt idx="2063">
                  <c:v>4064</c:v>
                </c:pt>
                <c:pt idx="2064">
                  <c:v>4064</c:v>
                </c:pt>
                <c:pt idx="2065">
                  <c:v>4064</c:v>
                </c:pt>
                <c:pt idx="2066">
                  <c:v>4064</c:v>
                </c:pt>
                <c:pt idx="2067">
                  <c:v>4064</c:v>
                </c:pt>
                <c:pt idx="2068">
                  <c:v>4064</c:v>
                </c:pt>
                <c:pt idx="2069">
                  <c:v>4064</c:v>
                </c:pt>
                <c:pt idx="2070">
                  <c:v>4064</c:v>
                </c:pt>
                <c:pt idx="2071">
                  <c:v>4064</c:v>
                </c:pt>
                <c:pt idx="2072">
                  <c:v>4064</c:v>
                </c:pt>
                <c:pt idx="2073">
                  <c:v>4064</c:v>
                </c:pt>
                <c:pt idx="2074">
                  <c:v>4064</c:v>
                </c:pt>
                <c:pt idx="2075">
                  <c:v>4064</c:v>
                </c:pt>
                <c:pt idx="2076">
                  <c:v>4064</c:v>
                </c:pt>
                <c:pt idx="2077">
                  <c:v>4064</c:v>
                </c:pt>
                <c:pt idx="2078">
                  <c:v>4064</c:v>
                </c:pt>
                <c:pt idx="2079">
                  <c:v>4064</c:v>
                </c:pt>
                <c:pt idx="2080">
                  <c:v>4064</c:v>
                </c:pt>
                <c:pt idx="2081">
                  <c:v>4064</c:v>
                </c:pt>
                <c:pt idx="2082">
                  <c:v>4064</c:v>
                </c:pt>
                <c:pt idx="2083">
                  <c:v>4064</c:v>
                </c:pt>
                <c:pt idx="2084">
                  <c:v>4060</c:v>
                </c:pt>
                <c:pt idx="2085">
                  <c:v>4060</c:v>
                </c:pt>
                <c:pt idx="2086">
                  <c:v>4057</c:v>
                </c:pt>
                <c:pt idx="2087">
                  <c:v>4057</c:v>
                </c:pt>
                <c:pt idx="2088">
                  <c:v>4057</c:v>
                </c:pt>
                <c:pt idx="2089">
                  <c:v>4057</c:v>
                </c:pt>
                <c:pt idx="2090">
                  <c:v>4057</c:v>
                </c:pt>
                <c:pt idx="2091">
                  <c:v>4057</c:v>
                </c:pt>
                <c:pt idx="2092">
                  <c:v>4057</c:v>
                </c:pt>
                <c:pt idx="2093">
                  <c:v>4057</c:v>
                </c:pt>
                <c:pt idx="2094">
                  <c:v>4057</c:v>
                </c:pt>
                <c:pt idx="2095">
                  <c:v>4057</c:v>
                </c:pt>
                <c:pt idx="2096">
                  <c:v>4057</c:v>
                </c:pt>
                <c:pt idx="2097">
                  <c:v>4057</c:v>
                </c:pt>
                <c:pt idx="2098">
                  <c:v>4057</c:v>
                </c:pt>
                <c:pt idx="2099">
                  <c:v>4057</c:v>
                </c:pt>
                <c:pt idx="2100">
                  <c:v>4057</c:v>
                </c:pt>
                <c:pt idx="2101">
                  <c:v>4057</c:v>
                </c:pt>
                <c:pt idx="2102">
                  <c:v>4057</c:v>
                </c:pt>
                <c:pt idx="2103">
                  <c:v>4057</c:v>
                </c:pt>
                <c:pt idx="2104">
                  <c:v>4057</c:v>
                </c:pt>
                <c:pt idx="2105">
                  <c:v>4057</c:v>
                </c:pt>
                <c:pt idx="2106">
                  <c:v>4057</c:v>
                </c:pt>
                <c:pt idx="2107">
                  <c:v>4057</c:v>
                </c:pt>
                <c:pt idx="2108">
                  <c:v>4057</c:v>
                </c:pt>
                <c:pt idx="2109">
                  <c:v>4057</c:v>
                </c:pt>
                <c:pt idx="2110">
                  <c:v>4057</c:v>
                </c:pt>
                <c:pt idx="2111">
                  <c:v>4057</c:v>
                </c:pt>
                <c:pt idx="2112">
                  <c:v>4057</c:v>
                </c:pt>
                <c:pt idx="2113">
                  <c:v>4057</c:v>
                </c:pt>
                <c:pt idx="2114">
                  <c:v>4057</c:v>
                </c:pt>
                <c:pt idx="2115">
                  <c:v>4057</c:v>
                </c:pt>
                <c:pt idx="2116">
                  <c:v>4057</c:v>
                </c:pt>
                <c:pt idx="2117">
                  <c:v>4057</c:v>
                </c:pt>
                <c:pt idx="2118">
                  <c:v>4057</c:v>
                </c:pt>
                <c:pt idx="2119">
                  <c:v>4057</c:v>
                </c:pt>
                <c:pt idx="2120">
                  <c:v>4057</c:v>
                </c:pt>
                <c:pt idx="2121">
                  <c:v>4057</c:v>
                </c:pt>
                <c:pt idx="2122">
                  <c:v>4057</c:v>
                </c:pt>
                <c:pt idx="2123">
                  <c:v>4057</c:v>
                </c:pt>
                <c:pt idx="2124">
                  <c:v>4057</c:v>
                </c:pt>
                <c:pt idx="2125">
                  <c:v>4057</c:v>
                </c:pt>
                <c:pt idx="2126">
                  <c:v>4057</c:v>
                </c:pt>
                <c:pt idx="2127">
                  <c:v>4057</c:v>
                </c:pt>
                <c:pt idx="2128">
                  <c:v>4057</c:v>
                </c:pt>
                <c:pt idx="2129">
                  <c:v>4057</c:v>
                </c:pt>
                <c:pt idx="2130">
                  <c:v>4057</c:v>
                </c:pt>
                <c:pt idx="2131">
                  <c:v>4057</c:v>
                </c:pt>
                <c:pt idx="2132">
                  <c:v>4057</c:v>
                </c:pt>
                <c:pt idx="2133">
                  <c:v>4057</c:v>
                </c:pt>
                <c:pt idx="2134">
                  <c:v>4057</c:v>
                </c:pt>
                <c:pt idx="2135">
                  <c:v>4057</c:v>
                </c:pt>
                <c:pt idx="2136">
                  <c:v>4057</c:v>
                </c:pt>
                <c:pt idx="2137">
                  <c:v>4057</c:v>
                </c:pt>
                <c:pt idx="2138">
                  <c:v>4057</c:v>
                </c:pt>
                <c:pt idx="2139">
                  <c:v>4057</c:v>
                </c:pt>
                <c:pt idx="2140">
                  <c:v>4057</c:v>
                </c:pt>
                <c:pt idx="2141">
                  <c:v>4057</c:v>
                </c:pt>
                <c:pt idx="2142">
                  <c:v>4057</c:v>
                </c:pt>
                <c:pt idx="2143">
                  <c:v>4057</c:v>
                </c:pt>
                <c:pt idx="2144">
                  <c:v>4057</c:v>
                </c:pt>
                <c:pt idx="2145">
                  <c:v>4057</c:v>
                </c:pt>
                <c:pt idx="2146">
                  <c:v>4057</c:v>
                </c:pt>
                <c:pt idx="2147">
                  <c:v>4057</c:v>
                </c:pt>
                <c:pt idx="2148">
                  <c:v>4057</c:v>
                </c:pt>
                <c:pt idx="2149">
                  <c:v>4057</c:v>
                </c:pt>
                <c:pt idx="2150">
                  <c:v>4057</c:v>
                </c:pt>
                <c:pt idx="2151">
                  <c:v>4057</c:v>
                </c:pt>
                <c:pt idx="2152">
                  <c:v>4057</c:v>
                </c:pt>
                <c:pt idx="2153">
                  <c:v>4057</c:v>
                </c:pt>
                <c:pt idx="2154">
                  <c:v>4057</c:v>
                </c:pt>
                <c:pt idx="2155">
                  <c:v>4057</c:v>
                </c:pt>
                <c:pt idx="2156">
                  <c:v>4057</c:v>
                </c:pt>
                <c:pt idx="2157">
                  <c:v>4057</c:v>
                </c:pt>
                <c:pt idx="2158">
                  <c:v>4057</c:v>
                </c:pt>
                <c:pt idx="2159">
                  <c:v>4057</c:v>
                </c:pt>
                <c:pt idx="2160">
                  <c:v>4057</c:v>
                </c:pt>
                <c:pt idx="2161">
                  <c:v>4057</c:v>
                </c:pt>
                <c:pt idx="2162">
                  <c:v>4057</c:v>
                </c:pt>
                <c:pt idx="2163">
                  <c:v>4057</c:v>
                </c:pt>
                <c:pt idx="2164">
                  <c:v>4057</c:v>
                </c:pt>
                <c:pt idx="2165">
                  <c:v>4057</c:v>
                </c:pt>
                <c:pt idx="2166">
                  <c:v>4057</c:v>
                </c:pt>
                <c:pt idx="2167">
                  <c:v>4057</c:v>
                </c:pt>
                <c:pt idx="2168">
                  <c:v>4057</c:v>
                </c:pt>
                <c:pt idx="2169">
                  <c:v>4057</c:v>
                </c:pt>
                <c:pt idx="2170">
                  <c:v>4057</c:v>
                </c:pt>
                <c:pt idx="2171">
                  <c:v>4057</c:v>
                </c:pt>
                <c:pt idx="2172">
                  <c:v>4057</c:v>
                </c:pt>
                <c:pt idx="2173">
                  <c:v>4057</c:v>
                </c:pt>
                <c:pt idx="2174">
                  <c:v>4057</c:v>
                </c:pt>
                <c:pt idx="2175">
                  <c:v>4057</c:v>
                </c:pt>
                <c:pt idx="2176">
                  <c:v>4057</c:v>
                </c:pt>
                <c:pt idx="2177">
                  <c:v>4057</c:v>
                </c:pt>
                <c:pt idx="2178">
                  <c:v>4057</c:v>
                </c:pt>
                <c:pt idx="2179">
                  <c:v>4057</c:v>
                </c:pt>
                <c:pt idx="2180">
                  <c:v>4057</c:v>
                </c:pt>
                <c:pt idx="2181">
                  <c:v>4057</c:v>
                </c:pt>
                <c:pt idx="2182">
                  <c:v>4057</c:v>
                </c:pt>
                <c:pt idx="2183">
                  <c:v>4057</c:v>
                </c:pt>
                <c:pt idx="2184">
                  <c:v>4057</c:v>
                </c:pt>
                <c:pt idx="2185">
                  <c:v>4057</c:v>
                </c:pt>
                <c:pt idx="2186">
                  <c:v>4057</c:v>
                </c:pt>
                <c:pt idx="2187">
                  <c:v>4057</c:v>
                </c:pt>
                <c:pt idx="2188">
                  <c:v>4057</c:v>
                </c:pt>
                <c:pt idx="2189">
                  <c:v>4057</c:v>
                </c:pt>
                <c:pt idx="2190">
                  <c:v>4057</c:v>
                </c:pt>
                <c:pt idx="2191">
                  <c:v>4057</c:v>
                </c:pt>
                <c:pt idx="2192">
                  <c:v>4057</c:v>
                </c:pt>
                <c:pt idx="2193">
                  <c:v>4057</c:v>
                </c:pt>
                <c:pt idx="2194">
                  <c:v>4057</c:v>
                </c:pt>
                <c:pt idx="2195">
                  <c:v>4057</c:v>
                </c:pt>
                <c:pt idx="2196">
                  <c:v>4057</c:v>
                </c:pt>
                <c:pt idx="2197">
                  <c:v>4057</c:v>
                </c:pt>
                <c:pt idx="2198">
                  <c:v>4057</c:v>
                </c:pt>
                <c:pt idx="2199">
                  <c:v>4057</c:v>
                </c:pt>
                <c:pt idx="2200">
                  <c:v>4057</c:v>
                </c:pt>
                <c:pt idx="2201">
                  <c:v>4057</c:v>
                </c:pt>
                <c:pt idx="2202">
                  <c:v>4057</c:v>
                </c:pt>
                <c:pt idx="2203">
                  <c:v>4057</c:v>
                </c:pt>
                <c:pt idx="2204">
                  <c:v>4057</c:v>
                </c:pt>
                <c:pt idx="2205">
                  <c:v>4057</c:v>
                </c:pt>
                <c:pt idx="2206">
                  <c:v>4057</c:v>
                </c:pt>
                <c:pt idx="2207">
                  <c:v>4057</c:v>
                </c:pt>
                <c:pt idx="2208">
                  <c:v>4057</c:v>
                </c:pt>
                <c:pt idx="2209">
                  <c:v>4057</c:v>
                </c:pt>
                <c:pt idx="2210">
                  <c:v>4057</c:v>
                </c:pt>
                <c:pt idx="2211">
                  <c:v>4057</c:v>
                </c:pt>
                <c:pt idx="2212">
                  <c:v>4057</c:v>
                </c:pt>
                <c:pt idx="2213">
                  <c:v>4057</c:v>
                </c:pt>
                <c:pt idx="2214">
                  <c:v>4057</c:v>
                </c:pt>
                <c:pt idx="2215">
                  <c:v>4057</c:v>
                </c:pt>
                <c:pt idx="2216">
                  <c:v>4057</c:v>
                </c:pt>
                <c:pt idx="2217">
                  <c:v>4057</c:v>
                </c:pt>
                <c:pt idx="2218">
                  <c:v>4057</c:v>
                </c:pt>
                <c:pt idx="2219">
                  <c:v>4057</c:v>
                </c:pt>
                <c:pt idx="2220">
                  <c:v>4057</c:v>
                </c:pt>
                <c:pt idx="2221">
                  <c:v>4057</c:v>
                </c:pt>
                <c:pt idx="2222">
                  <c:v>4057</c:v>
                </c:pt>
                <c:pt idx="2223">
                  <c:v>4057</c:v>
                </c:pt>
                <c:pt idx="2224">
                  <c:v>4057</c:v>
                </c:pt>
                <c:pt idx="2225">
                  <c:v>4057</c:v>
                </c:pt>
                <c:pt idx="2226">
                  <c:v>4057</c:v>
                </c:pt>
                <c:pt idx="2227">
                  <c:v>4057</c:v>
                </c:pt>
                <c:pt idx="2228">
                  <c:v>4057</c:v>
                </c:pt>
                <c:pt idx="2229">
                  <c:v>4057</c:v>
                </c:pt>
                <c:pt idx="2230">
                  <c:v>4057</c:v>
                </c:pt>
                <c:pt idx="2231">
                  <c:v>4057</c:v>
                </c:pt>
                <c:pt idx="2232">
                  <c:v>4057</c:v>
                </c:pt>
                <c:pt idx="2233">
                  <c:v>4057</c:v>
                </c:pt>
                <c:pt idx="2234">
                  <c:v>4057</c:v>
                </c:pt>
                <c:pt idx="2235">
                  <c:v>4057</c:v>
                </c:pt>
                <c:pt idx="2236">
                  <c:v>4057</c:v>
                </c:pt>
                <c:pt idx="2237">
                  <c:v>4057</c:v>
                </c:pt>
                <c:pt idx="2238">
                  <c:v>4057</c:v>
                </c:pt>
                <c:pt idx="2239">
                  <c:v>4057</c:v>
                </c:pt>
                <c:pt idx="2240">
                  <c:v>4057</c:v>
                </c:pt>
                <c:pt idx="2241">
                  <c:v>4057</c:v>
                </c:pt>
                <c:pt idx="2242">
                  <c:v>4057</c:v>
                </c:pt>
                <c:pt idx="2243">
                  <c:v>4057</c:v>
                </c:pt>
                <c:pt idx="2244">
                  <c:v>4057</c:v>
                </c:pt>
                <c:pt idx="2245">
                  <c:v>4057</c:v>
                </c:pt>
                <c:pt idx="2246">
                  <c:v>4057</c:v>
                </c:pt>
                <c:pt idx="2247">
                  <c:v>4057</c:v>
                </c:pt>
                <c:pt idx="2248">
                  <c:v>4057</c:v>
                </c:pt>
                <c:pt idx="2249">
                  <c:v>4057</c:v>
                </c:pt>
                <c:pt idx="2250">
                  <c:v>4057</c:v>
                </c:pt>
                <c:pt idx="2251">
                  <c:v>4057</c:v>
                </c:pt>
                <c:pt idx="2252">
                  <c:v>4057</c:v>
                </c:pt>
                <c:pt idx="2253">
                  <c:v>4057</c:v>
                </c:pt>
                <c:pt idx="2254">
                  <c:v>4057</c:v>
                </c:pt>
                <c:pt idx="2255">
                  <c:v>4057</c:v>
                </c:pt>
                <c:pt idx="2256">
                  <c:v>4057</c:v>
                </c:pt>
                <c:pt idx="2257">
                  <c:v>4057</c:v>
                </c:pt>
                <c:pt idx="2258">
                  <c:v>4057</c:v>
                </c:pt>
                <c:pt idx="2259">
                  <c:v>4057</c:v>
                </c:pt>
                <c:pt idx="2260">
                  <c:v>4057</c:v>
                </c:pt>
                <c:pt idx="2261">
                  <c:v>4057</c:v>
                </c:pt>
                <c:pt idx="2262">
                  <c:v>4057</c:v>
                </c:pt>
                <c:pt idx="2263">
                  <c:v>4057</c:v>
                </c:pt>
                <c:pt idx="2264">
                  <c:v>4057</c:v>
                </c:pt>
                <c:pt idx="2265">
                  <c:v>4057</c:v>
                </c:pt>
                <c:pt idx="2266">
                  <c:v>4057</c:v>
                </c:pt>
                <c:pt idx="2267">
                  <c:v>4057</c:v>
                </c:pt>
                <c:pt idx="2268">
                  <c:v>4057</c:v>
                </c:pt>
                <c:pt idx="2269">
                  <c:v>4057</c:v>
                </c:pt>
                <c:pt idx="2270">
                  <c:v>4057</c:v>
                </c:pt>
                <c:pt idx="2271">
                  <c:v>4057</c:v>
                </c:pt>
                <c:pt idx="2272">
                  <c:v>4057</c:v>
                </c:pt>
                <c:pt idx="2273">
                  <c:v>4057</c:v>
                </c:pt>
                <c:pt idx="2274">
                  <c:v>4057</c:v>
                </c:pt>
                <c:pt idx="2275">
                  <c:v>4057</c:v>
                </c:pt>
                <c:pt idx="2276">
                  <c:v>4057</c:v>
                </c:pt>
                <c:pt idx="2277">
                  <c:v>4057</c:v>
                </c:pt>
                <c:pt idx="2278">
                  <c:v>4057</c:v>
                </c:pt>
                <c:pt idx="2279">
                  <c:v>4057</c:v>
                </c:pt>
                <c:pt idx="2280">
                  <c:v>4057</c:v>
                </c:pt>
                <c:pt idx="2281">
                  <c:v>4057</c:v>
                </c:pt>
                <c:pt idx="2282">
                  <c:v>4057</c:v>
                </c:pt>
                <c:pt idx="2283">
                  <c:v>4057</c:v>
                </c:pt>
                <c:pt idx="2284">
                  <c:v>4057</c:v>
                </c:pt>
                <c:pt idx="2285">
                  <c:v>4057</c:v>
                </c:pt>
                <c:pt idx="2286">
                  <c:v>4057</c:v>
                </c:pt>
                <c:pt idx="2287">
                  <c:v>4057</c:v>
                </c:pt>
                <c:pt idx="2288">
                  <c:v>4057</c:v>
                </c:pt>
                <c:pt idx="2289">
                  <c:v>4057</c:v>
                </c:pt>
                <c:pt idx="2290">
                  <c:v>4057</c:v>
                </c:pt>
                <c:pt idx="2291">
                  <c:v>4057</c:v>
                </c:pt>
                <c:pt idx="2292">
                  <c:v>4057</c:v>
                </c:pt>
                <c:pt idx="2293">
                  <c:v>4057</c:v>
                </c:pt>
                <c:pt idx="2294">
                  <c:v>4057</c:v>
                </c:pt>
                <c:pt idx="2295">
                  <c:v>4057</c:v>
                </c:pt>
                <c:pt idx="2296">
                  <c:v>4057</c:v>
                </c:pt>
                <c:pt idx="2297">
                  <c:v>4057</c:v>
                </c:pt>
                <c:pt idx="2298">
                  <c:v>4057</c:v>
                </c:pt>
                <c:pt idx="2299">
                  <c:v>4057</c:v>
                </c:pt>
                <c:pt idx="2300">
                  <c:v>4057</c:v>
                </c:pt>
                <c:pt idx="2301">
                  <c:v>4057</c:v>
                </c:pt>
                <c:pt idx="2302">
                  <c:v>4057</c:v>
                </c:pt>
                <c:pt idx="2303">
                  <c:v>4057</c:v>
                </c:pt>
                <c:pt idx="2304">
                  <c:v>4057</c:v>
                </c:pt>
                <c:pt idx="2305">
                  <c:v>4057</c:v>
                </c:pt>
                <c:pt idx="2306">
                  <c:v>4057</c:v>
                </c:pt>
                <c:pt idx="2307">
                  <c:v>4057</c:v>
                </c:pt>
                <c:pt idx="2308">
                  <c:v>4057</c:v>
                </c:pt>
                <c:pt idx="2309">
                  <c:v>4057</c:v>
                </c:pt>
                <c:pt idx="2310">
                  <c:v>4057</c:v>
                </c:pt>
                <c:pt idx="2311">
                  <c:v>4057</c:v>
                </c:pt>
                <c:pt idx="2312">
                  <c:v>4057</c:v>
                </c:pt>
                <c:pt idx="2313">
                  <c:v>4057</c:v>
                </c:pt>
                <c:pt idx="2314">
                  <c:v>4057</c:v>
                </c:pt>
                <c:pt idx="2315">
                  <c:v>4057</c:v>
                </c:pt>
                <c:pt idx="2316">
                  <c:v>4057</c:v>
                </c:pt>
                <c:pt idx="2317">
                  <c:v>4057</c:v>
                </c:pt>
                <c:pt idx="2318">
                  <c:v>4057</c:v>
                </c:pt>
                <c:pt idx="2319">
                  <c:v>4057</c:v>
                </c:pt>
                <c:pt idx="2320">
                  <c:v>4057</c:v>
                </c:pt>
                <c:pt idx="2321">
                  <c:v>4057</c:v>
                </c:pt>
                <c:pt idx="2322">
                  <c:v>4057</c:v>
                </c:pt>
                <c:pt idx="2323">
                  <c:v>4057</c:v>
                </c:pt>
                <c:pt idx="2324">
                  <c:v>4057</c:v>
                </c:pt>
                <c:pt idx="2325">
                  <c:v>4057</c:v>
                </c:pt>
                <c:pt idx="2326">
                  <c:v>4057</c:v>
                </c:pt>
                <c:pt idx="2327">
                  <c:v>4057</c:v>
                </c:pt>
                <c:pt idx="2328">
                  <c:v>4057</c:v>
                </c:pt>
                <c:pt idx="2329">
                  <c:v>4057</c:v>
                </c:pt>
                <c:pt idx="2330">
                  <c:v>4057</c:v>
                </c:pt>
                <c:pt idx="2331">
                  <c:v>4057</c:v>
                </c:pt>
                <c:pt idx="2332">
                  <c:v>4057</c:v>
                </c:pt>
                <c:pt idx="2333">
                  <c:v>4057</c:v>
                </c:pt>
                <c:pt idx="2334">
                  <c:v>4057</c:v>
                </c:pt>
                <c:pt idx="2335">
                  <c:v>4057</c:v>
                </c:pt>
                <c:pt idx="2336">
                  <c:v>4057</c:v>
                </c:pt>
                <c:pt idx="2337">
                  <c:v>4057</c:v>
                </c:pt>
                <c:pt idx="2338">
                  <c:v>4057</c:v>
                </c:pt>
                <c:pt idx="2339">
                  <c:v>4057</c:v>
                </c:pt>
                <c:pt idx="2340">
                  <c:v>4057</c:v>
                </c:pt>
                <c:pt idx="2341">
                  <c:v>4057</c:v>
                </c:pt>
                <c:pt idx="2342">
                  <c:v>4057</c:v>
                </c:pt>
                <c:pt idx="2343">
                  <c:v>4057</c:v>
                </c:pt>
                <c:pt idx="2344">
                  <c:v>4057</c:v>
                </c:pt>
                <c:pt idx="2345">
                  <c:v>4057</c:v>
                </c:pt>
                <c:pt idx="2346">
                  <c:v>4057</c:v>
                </c:pt>
                <c:pt idx="2347">
                  <c:v>4057</c:v>
                </c:pt>
                <c:pt idx="2348">
                  <c:v>4057</c:v>
                </c:pt>
                <c:pt idx="2349">
                  <c:v>4057</c:v>
                </c:pt>
                <c:pt idx="2350">
                  <c:v>4057</c:v>
                </c:pt>
                <c:pt idx="2351">
                  <c:v>4057</c:v>
                </c:pt>
                <c:pt idx="2352">
                  <c:v>4057</c:v>
                </c:pt>
                <c:pt idx="2353">
                  <c:v>4057</c:v>
                </c:pt>
                <c:pt idx="2354">
                  <c:v>4057</c:v>
                </c:pt>
                <c:pt idx="2355">
                  <c:v>4057</c:v>
                </c:pt>
                <c:pt idx="2356">
                  <c:v>4057</c:v>
                </c:pt>
                <c:pt idx="2357">
                  <c:v>4057</c:v>
                </c:pt>
                <c:pt idx="2358">
                  <c:v>4057</c:v>
                </c:pt>
                <c:pt idx="2359">
                  <c:v>4057</c:v>
                </c:pt>
                <c:pt idx="2360">
                  <c:v>4057</c:v>
                </c:pt>
                <c:pt idx="2361">
                  <c:v>4057</c:v>
                </c:pt>
                <c:pt idx="2362">
                  <c:v>4057</c:v>
                </c:pt>
                <c:pt idx="2363">
                  <c:v>4057</c:v>
                </c:pt>
                <c:pt idx="2364">
                  <c:v>4057</c:v>
                </c:pt>
                <c:pt idx="2365">
                  <c:v>4057</c:v>
                </c:pt>
                <c:pt idx="2366">
                  <c:v>4057</c:v>
                </c:pt>
                <c:pt idx="2367">
                  <c:v>4057</c:v>
                </c:pt>
                <c:pt idx="2368">
                  <c:v>4057</c:v>
                </c:pt>
                <c:pt idx="2369">
                  <c:v>4057</c:v>
                </c:pt>
                <c:pt idx="2370">
                  <c:v>4057</c:v>
                </c:pt>
                <c:pt idx="2371">
                  <c:v>4057</c:v>
                </c:pt>
                <c:pt idx="2372">
                  <c:v>4057</c:v>
                </c:pt>
                <c:pt idx="2373">
                  <c:v>4057</c:v>
                </c:pt>
                <c:pt idx="2374">
                  <c:v>4057</c:v>
                </c:pt>
                <c:pt idx="2375">
                  <c:v>4057</c:v>
                </c:pt>
                <c:pt idx="2376">
                  <c:v>4057</c:v>
                </c:pt>
                <c:pt idx="2377">
                  <c:v>4057</c:v>
                </c:pt>
                <c:pt idx="2378">
                  <c:v>4057</c:v>
                </c:pt>
                <c:pt idx="2379">
                  <c:v>4057</c:v>
                </c:pt>
                <c:pt idx="2380">
                  <c:v>4057</c:v>
                </c:pt>
                <c:pt idx="2381">
                  <c:v>4057</c:v>
                </c:pt>
                <c:pt idx="2382">
                  <c:v>4057</c:v>
                </c:pt>
                <c:pt idx="2383">
                  <c:v>4057</c:v>
                </c:pt>
                <c:pt idx="2384">
                  <c:v>4057</c:v>
                </c:pt>
                <c:pt idx="2385">
                  <c:v>4057</c:v>
                </c:pt>
                <c:pt idx="2386">
                  <c:v>4057</c:v>
                </c:pt>
                <c:pt idx="2387">
                  <c:v>4057</c:v>
                </c:pt>
                <c:pt idx="2388">
                  <c:v>4057</c:v>
                </c:pt>
                <c:pt idx="2389">
                  <c:v>4057</c:v>
                </c:pt>
                <c:pt idx="2390">
                  <c:v>4057</c:v>
                </c:pt>
                <c:pt idx="2391">
                  <c:v>4057</c:v>
                </c:pt>
                <c:pt idx="2392">
                  <c:v>4057</c:v>
                </c:pt>
                <c:pt idx="2393">
                  <c:v>4057</c:v>
                </c:pt>
                <c:pt idx="2394">
                  <c:v>4057</c:v>
                </c:pt>
                <c:pt idx="2395">
                  <c:v>4057</c:v>
                </c:pt>
                <c:pt idx="2396">
                  <c:v>4057</c:v>
                </c:pt>
                <c:pt idx="2397">
                  <c:v>4057</c:v>
                </c:pt>
                <c:pt idx="2398">
                  <c:v>4057</c:v>
                </c:pt>
                <c:pt idx="2399">
                  <c:v>4057</c:v>
                </c:pt>
                <c:pt idx="2400">
                  <c:v>4057</c:v>
                </c:pt>
                <c:pt idx="2401">
                  <c:v>4057</c:v>
                </c:pt>
                <c:pt idx="2402">
                  <c:v>4057</c:v>
                </c:pt>
                <c:pt idx="2403">
                  <c:v>4057</c:v>
                </c:pt>
                <c:pt idx="2404">
                  <c:v>4057</c:v>
                </c:pt>
                <c:pt idx="2405">
                  <c:v>4057</c:v>
                </c:pt>
                <c:pt idx="2406">
                  <c:v>4057</c:v>
                </c:pt>
                <c:pt idx="2407">
                  <c:v>4057</c:v>
                </c:pt>
                <c:pt idx="2408">
                  <c:v>4057</c:v>
                </c:pt>
                <c:pt idx="2409">
                  <c:v>4057</c:v>
                </c:pt>
                <c:pt idx="2410">
                  <c:v>4057</c:v>
                </c:pt>
                <c:pt idx="2411">
                  <c:v>4057</c:v>
                </c:pt>
                <c:pt idx="2412">
                  <c:v>4057</c:v>
                </c:pt>
                <c:pt idx="2413">
                  <c:v>4057</c:v>
                </c:pt>
                <c:pt idx="2414">
                  <c:v>4057</c:v>
                </c:pt>
                <c:pt idx="2415">
                  <c:v>4057</c:v>
                </c:pt>
                <c:pt idx="2416">
                  <c:v>4057</c:v>
                </c:pt>
                <c:pt idx="2417">
                  <c:v>4057</c:v>
                </c:pt>
                <c:pt idx="2418">
                  <c:v>4057</c:v>
                </c:pt>
                <c:pt idx="2419">
                  <c:v>4057</c:v>
                </c:pt>
                <c:pt idx="2420">
                  <c:v>4057</c:v>
                </c:pt>
                <c:pt idx="2421">
                  <c:v>4057</c:v>
                </c:pt>
                <c:pt idx="2422">
                  <c:v>4057</c:v>
                </c:pt>
                <c:pt idx="2423">
                  <c:v>4057</c:v>
                </c:pt>
                <c:pt idx="2424">
                  <c:v>4057</c:v>
                </c:pt>
                <c:pt idx="2425">
                  <c:v>4057</c:v>
                </c:pt>
                <c:pt idx="2426">
                  <c:v>4057</c:v>
                </c:pt>
                <c:pt idx="2427">
                  <c:v>4057</c:v>
                </c:pt>
                <c:pt idx="2428">
                  <c:v>4057</c:v>
                </c:pt>
                <c:pt idx="2429">
                  <c:v>4057</c:v>
                </c:pt>
                <c:pt idx="2430">
                  <c:v>4057</c:v>
                </c:pt>
                <c:pt idx="2431">
                  <c:v>4057</c:v>
                </c:pt>
                <c:pt idx="2432">
                  <c:v>4057</c:v>
                </c:pt>
                <c:pt idx="2433">
                  <c:v>4057</c:v>
                </c:pt>
                <c:pt idx="2434">
                  <c:v>4057</c:v>
                </c:pt>
                <c:pt idx="2435">
                  <c:v>4057</c:v>
                </c:pt>
                <c:pt idx="2436">
                  <c:v>4057</c:v>
                </c:pt>
                <c:pt idx="2437">
                  <c:v>4057</c:v>
                </c:pt>
                <c:pt idx="2438">
                  <c:v>4057</c:v>
                </c:pt>
                <c:pt idx="2439">
                  <c:v>4057</c:v>
                </c:pt>
                <c:pt idx="2440">
                  <c:v>4057</c:v>
                </c:pt>
                <c:pt idx="2441">
                  <c:v>4057</c:v>
                </c:pt>
                <c:pt idx="2442">
                  <c:v>4057</c:v>
                </c:pt>
                <c:pt idx="2443">
                  <c:v>4057</c:v>
                </c:pt>
                <c:pt idx="2444">
                  <c:v>4057</c:v>
                </c:pt>
                <c:pt idx="2445">
                  <c:v>4057</c:v>
                </c:pt>
                <c:pt idx="2446">
                  <c:v>4057</c:v>
                </c:pt>
                <c:pt idx="2447">
                  <c:v>4057</c:v>
                </c:pt>
                <c:pt idx="2448">
                  <c:v>4057</c:v>
                </c:pt>
                <c:pt idx="2449">
                  <c:v>4057</c:v>
                </c:pt>
                <c:pt idx="2450">
                  <c:v>4057</c:v>
                </c:pt>
                <c:pt idx="2451">
                  <c:v>4057</c:v>
                </c:pt>
                <c:pt idx="2452">
                  <c:v>4057</c:v>
                </c:pt>
                <c:pt idx="2453">
                  <c:v>4057</c:v>
                </c:pt>
                <c:pt idx="2454">
                  <c:v>4057</c:v>
                </c:pt>
                <c:pt idx="2455">
                  <c:v>4057</c:v>
                </c:pt>
                <c:pt idx="2456">
                  <c:v>4057</c:v>
                </c:pt>
                <c:pt idx="2457">
                  <c:v>4057</c:v>
                </c:pt>
                <c:pt idx="2458">
                  <c:v>4057</c:v>
                </c:pt>
                <c:pt idx="2459">
                  <c:v>4057</c:v>
                </c:pt>
                <c:pt idx="2460">
                  <c:v>4057</c:v>
                </c:pt>
                <c:pt idx="2461">
                  <c:v>4057</c:v>
                </c:pt>
                <c:pt idx="2462">
                  <c:v>4057</c:v>
                </c:pt>
                <c:pt idx="2463">
                  <c:v>4057</c:v>
                </c:pt>
                <c:pt idx="2464">
                  <c:v>4057</c:v>
                </c:pt>
                <c:pt idx="2465">
                  <c:v>4057</c:v>
                </c:pt>
                <c:pt idx="2466">
                  <c:v>4057</c:v>
                </c:pt>
                <c:pt idx="2467">
                  <c:v>4057</c:v>
                </c:pt>
                <c:pt idx="2468">
                  <c:v>4057</c:v>
                </c:pt>
                <c:pt idx="2469">
                  <c:v>4057</c:v>
                </c:pt>
                <c:pt idx="2470">
                  <c:v>4057</c:v>
                </c:pt>
                <c:pt idx="2471">
                  <c:v>4057</c:v>
                </c:pt>
                <c:pt idx="2472">
                  <c:v>4057</c:v>
                </c:pt>
                <c:pt idx="2473">
                  <c:v>4057</c:v>
                </c:pt>
                <c:pt idx="2474">
                  <c:v>4057</c:v>
                </c:pt>
                <c:pt idx="2475">
                  <c:v>4057</c:v>
                </c:pt>
                <c:pt idx="2476">
                  <c:v>4057</c:v>
                </c:pt>
                <c:pt idx="2477">
                  <c:v>4057</c:v>
                </c:pt>
                <c:pt idx="2478">
                  <c:v>4057</c:v>
                </c:pt>
                <c:pt idx="2479">
                  <c:v>4057</c:v>
                </c:pt>
                <c:pt idx="2480">
                  <c:v>4057</c:v>
                </c:pt>
                <c:pt idx="2481">
                  <c:v>4057</c:v>
                </c:pt>
                <c:pt idx="2482">
                  <c:v>4057</c:v>
                </c:pt>
                <c:pt idx="2483">
                  <c:v>4057</c:v>
                </c:pt>
                <c:pt idx="2484">
                  <c:v>4057</c:v>
                </c:pt>
                <c:pt idx="2485">
                  <c:v>4057</c:v>
                </c:pt>
                <c:pt idx="2486">
                  <c:v>4057</c:v>
                </c:pt>
                <c:pt idx="2487">
                  <c:v>4057</c:v>
                </c:pt>
                <c:pt idx="2488">
                  <c:v>4057</c:v>
                </c:pt>
                <c:pt idx="2489">
                  <c:v>4057</c:v>
                </c:pt>
                <c:pt idx="2490">
                  <c:v>4057</c:v>
                </c:pt>
                <c:pt idx="2491">
                  <c:v>4057</c:v>
                </c:pt>
                <c:pt idx="2492">
                  <c:v>4057</c:v>
                </c:pt>
                <c:pt idx="2493">
                  <c:v>4057</c:v>
                </c:pt>
                <c:pt idx="2494">
                  <c:v>4057</c:v>
                </c:pt>
                <c:pt idx="2495">
                  <c:v>4057</c:v>
                </c:pt>
                <c:pt idx="2496">
                  <c:v>4057</c:v>
                </c:pt>
                <c:pt idx="2497">
                  <c:v>4057</c:v>
                </c:pt>
                <c:pt idx="2498">
                  <c:v>4057</c:v>
                </c:pt>
                <c:pt idx="2499">
                  <c:v>4057</c:v>
                </c:pt>
                <c:pt idx="2500">
                  <c:v>4057</c:v>
                </c:pt>
                <c:pt idx="2501">
                  <c:v>4057</c:v>
                </c:pt>
                <c:pt idx="2502">
                  <c:v>4057</c:v>
                </c:pt>
                <c:pt idx="2503">
                  <c:v>4057</c:v>
                </c:pt>
                <c:pt idx="2504">
                  <c:v>4057</c:v>
                </c:pt>
                <c:pt idx="2505">
                  <c:v>4057</c:v>
                </c:pt>
                <c:pt idx="2506">
                  <c:v>4057</c:v>
                </c:pt>
                <c:pt idx="2507">
                  <c:v>4057</c:v>
                </c:pt>
                <c:pt idx="2508">
                  <c:v>4057</c:v>
                </c:pt>
                <c:pt idx="2509">
                  <c:v>4057</c:v>
                </c:pt>
                <c:pt idx="2510">
                  <c:v>4057</c:v>
                </c:pt>
                <c:pt idx="2511">
                  <c:v>4057</c:v>
                </c:pt>
                <c:pt idx="2512">
                  <c:v>4057</c:v>
                </c:pt>
                <c:pt idx="2513">
                  <c:v>4057</c:v>
                </c:pt>
                <c:pt idx="2514">
                  <c:v>4057</c:v>
                </c:pt>
                <c:pt idx="2515">
                  <c:v>4057</c:v>
                </c:pt>
                <c:pt idx="2516">
                  <c:v>4057</c:v>
                </c:pt>
                <c:pt idx="2517">
                  <c:v>4057</c:v>
                </c:pt>
                <c:pt idx="2518">
                  <c:v>4057</c:v>
                </c:pt>
                <c:pt idx="2519">
                  <c:v>4057</c:v>
                </c:pt>
                <c:pt idx="2520">
                  <c:v>4057</c:v>
                </c:pt>
                <c:pt idx="2521">
                  <c:v>4057</c:v>
                </c:pt>
                <c:pt idx="2522">
                  <c:v>4057</c:v>
                </c:pt>
                <c:pt idx="2523">
                  <c:v>4057</c:v>
                </c:pt>
                <c:pt idx="2524">
                  <c:v>4057</c:v>
                </c:pt>
                <c:pt idx="2525">
                  <c:v>4057</c:v>
                </c:pt>
                <c:pt idx="2526">
                  <c:v>4057</c:v>
                </c:pt>
                <c:pt idx="2527">
                  <c:v>4057</c:v>
                </c:pt>
                <c:pt idx="2528">
                  <c:v>4057</c:v>
                </c:pt>
                <c:pt idx="2529">
                  <c:v>4057</c:v>
                </c:pt>
                <c:pt idx="2530">
                  <c:v>4057</c:v>
                </c:pt>
                <c:pt idx="2531">
                  <c:v>4057</c:v>
                </c:pt>
                <c:pt idx="2532">
                  <c:v>4057</c:v>
                </c:pt>
                <c:pt idx="2533">
                  <c:v>4057</c:v>
                </c:pt>
                <c:pt idx="2534">
                  <c:v>4057</c:v>
                </c:pt>
                <c:pt idx="2535">
                  <c:v>4057</c:v>
                </c:pt>
                <c:pt idx="2536">
                  <c:v>4057</c:v>
                </c:pt>
                <c:pt idx="2537">
                  <c:v>4057</c:v>
                </c:pt>
                <c:pt idx="2538">
                  <c:v>4057</c:v>
                </c:pt>
                <c:pt idx="2539">
                  <c:v>4057</c:v>
                </c:pt>
                <c:pt idx="2540">
                  <c:v>4057</c:v>
                </c:pt>
                <c:pt idx="2541">
                  <c:v>4057</c:v>
                </c:pt>
                <c:pt idx="2542">
                  <c:v>4057</c:v>
                </c:pt>
                <c:pt idx="2543">
                  <c:v>4057</c:v>
                </c:pt>
                <c:pt idx="2544">
                  <c:v>4057</c:v>
                </c:pt>
                <c:pt idx="2545">
                  <c:v>4057</c:v>
                </c:pt>
                <c:pt idx="2546">
                  <c:v>4057</c:v>
                </c:pt>
                <c:pt idx="2547">
                  <c:v>4057</c:v>
                </c:pt>
                <c:pt idx="2548">
                  <c:v>4057</c:v>
                </c:pt>
                <c:pt idx="2549">
                  <c:v>4057</c:v>
                </c:pt>
                <c:pt idx="2550">
                  <c:v>4057</c:v>
                </c:pt>
                <c:pt idx="2551">
                  <c:v>4057</c:v>
                </c:pt>
                <c:pt idx="2552">
                  <c:v>4057</c:v>
                </c:pt>
                <c:pt idx="2553">
                  <c:v>4057</c:v>
                </c:pt>
                <c:pt idx="2554">
                  <c:v>4057</c:v>
                </c:pt>
                <c:pt idx="2555">
                  <c:v>4057</c:v>
                </c:pt>
                <c:pt idx="2556">
                  <c:v>4057</c:v>
                </c:pt>
                <c:pt idx="2557">
                  <c:v>4057</c:v>
                </c:pt>
                <c:pt idx="2558">
                  <c:v>4057</c:v>
                </c:pt>
                <c:pt idx="2559">
                  <c:v>4057</c:v>
                </c:pt>
                <c:pt idx="2560">
                  <c:v>4057</c:v>
                </c:pt>
                <c:pt idx="2561">
                  <c:v>4057</c:v>
                </c:pt>
                <c:pt idx="2562">
                  <c:v>4057</c:v>
                </c:pt>
                <c:pt idx="2563">
                  <c:v>4057</c:v>
                </c:pt>
                <c:pt idx="2564">
                  <c:v>4057</c:v>
                </c:pt>
                <c:pt idx="2565">
                  <c:v>4057</c:v>
                </c:pt>
                <c:pt idx="2566">
                  <c:v>4057</c:v>
                </c:pt>
                <c:pt idx="2567">
                  <c:v>4057</c:v>
                </c:pt>
                <c:pt idx="2568">
                  <c:v>4057</c:v>
                </c:pt>
                <c:pt idx="2569">
                  <c:v>4057</c:v>
                </c:pt>
                <c:pt idx="2570">
                  <c:v>4057</c:v>
                </c:pt>
                <c:pt idx="2571">
                  <c:v>4057</c:v>
                </c:pt>
                <c:pt idx="2572">
                  <c:v>4057</c:v>
                </c:pt>
                <c:pt idx="2573">
                  <c:v>4057</c:v>
                </c:pt>
                <c:pt idx="2574">
                  <c:v>4057</c:v>
                </c:pt>
                <c:pt idx="2575">
                  <c:v>4057</c:v>
                </c:pt>
                <c:pt idx="2576">
                  <c:v>4057</c:v>
                </c:pt>
                <c:pt idx="2577">
                  <c:v>4057</c:v>
                </c:pt>
                <c:pt idx="2578">
                  <c:v>4057</c:v>
                </c:pt>
                <c:pt idx="2579">
                  <c:v>4057</c:v>
                </c:pt>
                <c:pt idx="2580">
                  <c:v>4057</c:v>
                </c:pt>
                <c:pt idx="2581">
                  <c:v>4057</c:v>
                </c:pt>
                <c:pt idx="2582">
                  <c:v>4057</c:v>
                </c:pt>
                <c:pt idx="2583">
                  <c:v>4057</c:v>
                </c:pt>
                <c:pt idx="2584">
                  <c:v>4057</c:v>
                </c:pt>
                <c:pt idx="2585">
                  <c:v>4057</c:v>
                </c:pt>
                <c:pt idx="2586">
                  <c:v>4057</c:v>
                </c:pt>
                <c:pt idx="2587">
                  <c:v>4057</c:v>
                </c:pt>
                <c:pt idx="2588">
                  <c:v>4057</c:v>
                </c:pt>
                <c:pt idx="2589">
                  <c:v>4057</c:v>
                </c:pt>
                <c:pt idx="2590">
                  <c:v>4057</c:v>
                </c:pt>
                <c:pt idx="2591">
                  <c:v>4057</c:v>
                </c:pt>
                <c:pt idx="2592">
                  <c:v>4057</c:v>
                </c:pt>
                <c:pt idx="2593">
                  <c:v>4057</c:v>
                </c:pt>
                <c:pt idx="2594">
                  <c:v>4057</c:v>
                </c:pt>
                <c:pt idx="2595">
                  <c:v>4057</c:v>
                </c:pt>
                <c:pt idx="2596">
                  <c:v>4057</c:v>
                </c:pt>
                <c:pt idx="2597">
                  <c:v>4057</c:v>
                </c:pt>
                <c:pt idx="2598">
                  <c:v>4057</c:v>
                </c:pt>
                <c:pt idx="2599">
                  <c:v>4057</c:v>
                </c:pt>
                <c:pt idx="2600">
                  <c:v>4057</c:v>
                </c:pt>
                <c:pt idx="2601">
                  <c:v>4057</c:v>
                </c:pt>
                <c:pt idx="2602">
                  <c:v>4057</c:v>
                </c:pt>
                <c:pt idx="2603">
                  <c:v>4057</c:v>
                </c:pt>
                <c:pt idx="2604">
                  <c:v>4057</c:v>
                </c:pt>
                <c:pt idx="2605">
                  <c:v>4057</c:v>
                </c:pt>
                <c:pt idx="2606">
                  <c:v>4057</c:v>
                </c:pt>
                <c:pt idx="2607">
                  <c:v>4057</c:v>
                </c:pt>
                <c:pt idx="2608">
                  <c:v>4057</c:v>
                </c:pt>
                <c:pt idx="2609">
                  <c:v>4057</c:v>
                </c:pt>
                <c:pt idx="2610">
                  <c:v>4057</c:v>
                </c:pt>
                <c:pt idx="2611">
                  <c:v>4057</c:v>
                </c:pt>
                <c:pt idx="2612">
                  <c:v>4057</c:v>
                </c:pt>
                <c:pt idx="2613">
                  <c:v>4057</c:v>
                </c:pt>
                <c:pt idx="2614">
                  <c:v>4057</c:v>
                </c:pt>
                <c:pt idx="2615">
                  <c:v>4057</c:v>
                </c:pt>
                <c:pt idx="2616">
                  <c:v>4057</c:v>
                </c:pt>
                <c:pt idx="2617">
                  <c:v>4057</c:v>
                </c:pt>
                <c:pt idx="2618">
                  <c:v>4057</c:v>
                </c:pt>
                <c:pt idx="2619">
                  <c:v>4057</c:v>
                </c:pt>
                <c:pt idx="2620">
                  <c:v>4057</c:v>
                </c:pt>
                <c:pt idx="2621">
                  <c:v>4057</c:v>
                </c:pt>
                <c:pt idx="2622">
                  <c:v>4057</c:v>
                </c:pt>
                <c:pt idx="2623">
                  <c:v>4057</c:v>
                </c:pt>
                <c:pt idx="2624">
                  <c:v>4057</c:v>
                </c:pt>
                <c:pt idx="2625">
                  <c:v>4057</c:v>
                </c:pt>
                <c:pt idx="2626">
                  <c:v>4057</c:v>
                </c:pt>
                <c:pt idx="2627">
                  <c:v>4057</c:v>
                </c:pt>
                <c:pt idx="2628">
                  <c:v>4057</c:v>
                </c:pt>
                <c:pt idx="2629">
                  <c:v>4057</c:v>
                </c:pt>
                <c:pt idx="2630">
                  <c:v>4057</c:v>
                </c:pt>
                <c:pt idx="2631">
                  <c:v>4057</c:v>
                </c:pt>
                <c:pt idx="2632">
                  <c:v>4057</c:v>
                </c:pt>
                <c:pt idx="2633">
                  <c:v>4057</c:v>
                </c:pt>
                <c:pt idx="2634">
                  <c:v>4057</c:v>
                </c:pt>
                <c:pt idx="2635">
                  <c:v>4057</c:v>
                </c:pt>
                <c:pt idx="2636">
                  <c:v>4057</c:v>
                </c:pt>
                <c:pt idx="2637">
                  <c:v>4057</c:v>
                </c:pt>
                <c:pt idx="2638">
                  <c:v>4057</c:v>
                </c:pt>
                <c:pt idx="2639">
                  <c:v>4057</c:v>
                </c:pt>
                <c:pt idx="2640">
                  <c:v>4057</c:v>
                </c:pt>
                <c:pt idx="2641">
                  <c:v>4057</c:v>
                </c:pt>
                <c:pt idx="2642">
                  <c:v>4057</c:v>
                </c:pt>
                <c:pt idx="2643">
                  <c:v>4057</c:v>
                </c:pt>
                <c:pt idx="2644">
                  <c:v>4057</c:v>
                </c:pt>
                <c:pt idx="2645">
                  <c:v>4057</c:v>
                </c:pt>
                <c:pt idx="2646">
                  <c:v>4057</c:v>
                </c:pt>
                <c:pt idx="2647">
                  <c:v>4057</c:v>
                </c:pt>
                <c:pt idx="2648">
                  <c:v>4057</c:v>
                </c:pt>
                <c:pt idx="2649">
                  <c:v>4057</c:v>
                </c:pt>
                <c:pt idx="2650">
                  <c:v>4057</c:v>
                </c:pt>
                <c:pt idx="2651">
                  <c:v>4057</c:v>
                </c:pt>
                <c:pt idx="2652">
                  <c:v>4057</c:v>
                </c:pt>
                <c:pt idx="2653">
                  <c:v>4057</c:v>
                </c:pt>
                <c:pt idx="2654">
                  <c:v>4057</c:v>
                </c:pt>
                <c:pt idx="2655">
                  <c:v>4057</c:v>
                </c:pt>
                <c:pt idx="2656">
                  <c:v>4057</c:v>
                </c:pt>
                <c:pt idx="2657">
                  <c:v>4057</c:v>
                </c:pt>
                <c:pt idx="2658">
                  <c:v>4057</c:v>
                </c:pt>
                <c:pt idx="2659">
                  <c:v>4057</c:v>
                </c:pt>
                <c:pt idx="2660">
                  <c:v>4057</c:v>
                </c:pt>
                <c:pt idx="2661">
                  <c:v>4057</c:v>
                </c:pt>
                <c:pt idx="2662">
                  <c:v>4057</c:v>
                </c:pt>
                <c:pt idx="2663">
                  <c:v>4057</c:v>
                </c:pt>
                <c:pt idx="2664">
                  <c:v>4057</c:v>
                </c:pt>
                <c:pt idx="2665">
                  <c:v>4057</c:v>
                </c:pt>
                <c:pt idx="2666">
                  <c:v>4057</c:v>
                </c:pt>
                <c:pt idx="2667">
                  <c:v>4057</c:v>
                </c:pt>
                <c:pt idx="2668">
                  <c:v>4057</c:v>
                </c:pt>
                <c:pt idx="2669">
                  <c:v>4057</c:v>
                </c:pt>
                <c:pt idx="2670">
                  <c:v>4057</c:v>
                </c:pt>
                <c:pt idx="2671">
                  <c:v>4057</c:v>
                </c:pt>
                <c:pt idx="2672">
                  <c:v>4057</c:v>
                </c:pt>
                <c:pt idx="2673">
                  <c:v>4057</c:v>
                </c:pt>
                <c:pt idx="2674">
                  <c:v>4057</c:v>
                </c:pt>
                <c:pt idx="2675">
                  <c:v>4057</c:v>
                </c:pt>
                <c:pt idx="2676">
                  <c:v>4057</c:v>
                </c:pt>
                <c:pt idx="2677">
                  <c:v>4057</c:v>
                </c:pt>
                <c:pt idx="2678">
                  <c:v>4057</c:v>
                </c:pt>
                <c:pt idx="2679">
                  <c:v>4057</c:v>
                </c:pt>
                <c:pt idx="2680">
                  <c:v>4057</c:v>
                </c:pt>
                <c:pt idx="2681">
                  <c:v>4057</c:v>
                </c:pt>
                <c:pt idx="2682">
                  <c:v>4057</c:v>
                </c:pt>
                <c:pt idx="2683">
                  <c:v>4057</c:v>
                </c:pt>
                <c:pt idx="2684">
                  <c:v>4057</c:v>
                </c:pt>
                <c:pt idx="2685">
                  <c:v>4057</c:v>
                </c:pt>
                <c:pt idx="2686">
                  <c:v>4057</c:v>
                </c:pt>
                <c:pt idx="2687">
                  <c:v>4057</c:v>
                </c:pt>
                <c:pt idx="2688">
                  <c:v>4057</c:v>
                </c:pt>
                <c:pt idx="2689">
                  <c:v>4057</c:v>
                </c:pt>
                <c:pt idx="2690">
                  <c:v>4057</c:v>
                </c:pt>
                <c:pt idx="2691">
                  <c:v>4057</c:v>
                </c:pt>
                <c:pt idx="2692">
                  <c:v>4057</c:v>
                </c:pt>
                <c:pt idx="2693">
                  <c:v>4057</c:v>
                </c:pt>
                <c:pt idx="2694">
                  <c:v>4057</c:v>
                </c:pt>
                <c:pt idx="2695">
                  <c:v>4057</c:v>
                </c:pt>
                <c:pt idx="2696">
                  <c:v>4057</c:v>
                </c:pt>
                <c:pt idx="2697">
                  <c:v>4057</c:v>
                </c:pt>
                <c:pt idx="2698">
                  <c:v>4057</c:v>
                </c:pt>
                <c:pt idx="2699">
                  <c:v>4057</c:v>
                </c:pt>
                <c:pt idx="2700">
                  <c:v>4057</c:v>
                </c:pt>
                <c:pt idx="2701">
                  <c:v>4057</c:v>
                </c:pt>
                <c:pt idx="2702">
                  <c:v>4057</c:v>
                </c:pt>
                <c:pt idx="2703">
                  <c:v>4057</c:v>
                </c:pt>
                <c:pt idx="2704">
                  <c:v>3969</c:v>
                </c:pt>
                <c:pt idx="2705">
                  <c:v>3969</c:v>
                </c:pt>
                <c:pt idx="2706">
                  <c:v>3967</c:v>
                </c:pt>
                <c:pt idx="2707">
                  <c:v>3967</c:v>
                </c:pt>
                <c:pt idx="2708">
                  <c:v>3966</c:v>
                </c:pt>
                <c:pt idx="2709">
                  <c:v>3966</c:v>
                </c:pt>
                <c:pt idx="2710">
                  <c:v>3965</c:v>
                </c:pt>
                <c:pt idx="2711">
                  <c:v>3965</c:v>
                </c:pt>
                <c:pt idx="2712">
                  <c:v>3965</c:v>
                </c:pt>
                <c:pt idx="2713">
                  <c:v>3965</c:v>
                </c:pt>
                <c:pt idx="2714">
                  <c:v>3965</c:v>
                </c:pt>
                <c:pt idx="2715">
                  <c:v>3965</c:v>
                </c:pt>
                <c:pt idx="2716">
                  <c:v>3965</c:v>
                </c:pt>
                <c:pt idx="2717">
                  <c:v>3965</c:v>
                </c:pt>
                <c:pt idx="2718">
                  <c:v>3964</c:v>
                </c:pt>
                <c:pt idx="2719">
                  <c:v>3964</c:v>
                </c:pt>
                <c:pt idx="2720">
                  <c:v>3964</c:v>
                </c:pt>
                <c:pt idx="2721">
                  <c:v>3964</c:v>
                </c:pt>
                <c:pt idx="2722">
                  <c:v>3963</c:v>
                </c:pt>
                <c:pt idx="2723">
                  <c:v>3963</c:v>
                </c:pt>
                <c:pt idx="2724">
                  <c:v>3963</c:v>
                </c:pt>
                <c:pt idx="2725">
                  <c:v>3963</c:v>
                </c:pt>
                <c:pt idx="2726">
                  <c:v>3963</c:v>
                </c:pt>
                <c:pt idx="2727">
                  <c:v>3963</c:v>
                </c:pt>
                <c:pt idx="2728">
                  <c:v>3963</c:v>
                </c:pt>
                <c:pt idx="2729">
                  <c:v>3963</c:v>
                </c:pt>
                <c:pt idx="2730">
                  <c:v>3962</c:v>
                </c:pt>
                <c:pt idx="2731">
                  <c:v>3962</c:v>
                </c:pt>
                <c:pt idx="2732">
                  <c:v>3962</c:v>
                </c:pt>
                <c:pt idx="2733">
                  <c:v>3962</c:v>
                </c:pt>
                <c:pt idx="2734">
                  <c:v>3962</c:v>
                </c:pt>
                <c:pt idx="2735">
                  <c:v>3962</c:v>
                </c:pt>
                <c:pt idx="2736">
                  <c:v>3962</c:v>
                </c:pt>
                <c:pt idx="2737">
                  <c:v>3962</c:v>
                </c:pt>
                <c:pt idx="2738">
                  <c:v>3962</c:v>
                </c:pt>
                <c:pt idx="2739">
                  <c:v>3962</c:v>
                </c:pt>
                <c:pt idx="2740">
                  <c:v>3961</c:v>
                </c:pt>
                <c:pt idx="2741">
                  <c:v>3961</c:v>
                </c:pt>
                <c:pt idx="2742">
                  <c:v>3960</c:v>
                </c:pt>
                <c:pt idx="2743">
                  <c:v>3960</c:v>
                </c:pt>
                <c:pt idx="2744">
                  <c:v>3960</c:v>
                </c:pt>
                <c:pt idx="2745">
                  <c:v>3960</c:v>
                </c:pt>
                <c:pt idx="2746">
                  <c:v>3960</c:v>
                </c:pt>
                <c:pt idx="2747">
                  <c:v>3960</c:v>
                </c:pt>
                <c:pt idx="2748">
                  <c:v>3960</c:v>
                </c:pt>
                <c:pt idx="2749">
                  <c:v>3960</c:v>
                </c:pt>
                <c:pt idx="2750">
                  <c:v>3959</c:v>
                </c:pt>
                <c:pt idx="2751">
                  <c:v>3959</c:v>
                </c:pt>
                <c:pt idx="2752">
                  <c:v>3959</c:v>
                </c:pt>
                <c:pt idx="2753">
                  <c:v>3959</c:v>
                </c:pt>
                <c:pt idx="2754">
                  <c:v>3959</c:v>
                </c:pt>
                <c:pt idx="2755">
                  <c:v>3959</c:v>
                </c:pt>
                <c:pt idx="2756">
                  <c:v>3959</c:v>
                </c:pt>
                <c:pt idx="2757">
                  <c:v>3959</c:v>
                </c:pt>
                <c:pt idx="2758">
                  <c:v>3959</c:v>
                </c:pt>
                <c:pt idx="2759">
                  <c:v>3959</c:v>
                </c:pt>
                <c:pt idx="2760">
                  <c:v>3959</c:v>
                </c:pt>
                <c:pt idx="2761">
                  <c:v>3959</c:v>
                </c:pt>
                <c:pt idx="2762">
                  <c:v>3958</c:v>
                </c:pt>
                <c:pt idx="2763">
                  <c:v>3958</c:v>
                </c:pt>
                <c:pt idx="2764">
                  <c:v>3958</c:v>
                </c:pt>
                <c:pt idx="2765">
                  <c:v>3958</c:v>
                </c:pt>
                <c:pt idx="2766">
                  <c:v>3958</c:v>
                </c:pt>
                <c:pt idx="2767">
                  <c:v>3958</c:v>
                </c:pt>
                <c:pt idx="2768">
                  <c:v>3958</c:v>
                </c:pt>
                <c:pt idx="2769">
                  <c:v>3958</c:v>
                </c:pt>
                <c:pt idx="2770">
                  <c:v>3958</c:v>
                </c:pt>
                <c:pt idx="2771">
                  <c:v>3958</c:v>
                </c:pt>
                <c:pt idx="2772">
                  <c:v>3958</c:v>
                </c:pt>
                <c:pt idx="2773">
                  <c:v>3958</c:v>
                </c:pt>
                <c:pt idx="2774">
                  <c:v>3958</c:v>
                </c:pt>
                <c:pt idx="2775">
                  <c:v>3958</c:v>
                </c:pt>
                <c:pt idx="2776">
                  <c:v>3958</c:v>
                </c:pt>
                <c:pt idx="2777">
                  <c:v>3958</c:v>
                </c:pt>
                <c:pt idx="2778">
                  <c:v>3958</c:v>
                </c:pt>
                <c:pt idx="2779">
                  <c:v>3958</c:v>
                </c:pt>
                <c:pt idx="2780">
                  <c:v>3958</c:v>
                </c:pt>
                <c:pt idx="2781">
                  <c:v>3958</c:v>
                </c:pt>
                <c:pt idx="2782">
                  <c:v>3957</c:v>
                </c:pt>
                <c:pt idx="2783">
                  <c:v>3957</c:v>
                </c:pt>
                <c:pt idx="2784">
                  <c:v>3957</c:v>
                </c:pt>
                <c:pt idx="2785">
                  <c:v>3957</c:v>
                </c:pt>
                <c:pt idx="2786">
                  <c:v>3956</c:v>
                </c:pt>
                <c:pt idx="2787">
                  <c:v>3956</c:v>
                </c:pt>
                <c:pt idx="2788">
                  <c:v>3956</c:v>
                </c:pt>
                <c:pt idx="2789">
                  <c:v>3956</c:v>
                </c:pt>
                <c:pt idx="2790">
                  <c:v>3956</c:v>
                </c:pt>
                <c:pt idx="2791">
                  <c:v>3956</c:v>
                </c:pt>
                <c:pt idx="2792">
                  <c:v>3956</c:v>
                </c:pt>
                <c:pt idx="2793">
                  <c:v>3956</c:v>
                </c:pt>
                <c:pt idx="2794">
                  <c:v>3955</c:v>
                </c:pt>
                <c:pt idx="2795">
                  <c:v>3955</c:v>
                </c:pt>
                <c:pt idx="2796">
                  <c:v>3955</c:v>
                </c:pt>
                <c:pt idx="2797">
                  <c:v>3955</c:v>
                </c:pt>
                <c:pt idx="2798">
                  <c:v>3955</c:v>
                </c:pt>
                <c:pt idx="2799">
                  <c:v>3955</c:v>
                </c:pt>
                <c:pt idx="2800">
                  <c:v>3955</c:v>
                </c:pt>
                <c:pt idx="2801">
                  <c:v>3955</c:v>
                </c:pt>
                <c:pt idx="2802">
                  <c:v>3955</c:v>
                </c:pt>
                <c:pt idx="2803">
                  <c:v>3955</c:v>
                </c:pt>
                <c:pt idx="2804">
                  <c:v>3954</c:v>
                </c:pt>
                <c:pt idx="2805">
                  <c:v>3954</c:v>
                </c:pt>
                <c:pt idx="2806">
                  <c:v>3953</c:v>
                </c:pt>
                <c:pt idx="2807">
                  <c:v>3953</c:v>
                </c:pt>
                <c:pt idx="2808">
                  <c:v>3953</c:v>
                </c:pt>
                <c:pt idx="2809">
                  <c:v>3953</c:v>
                </c:pt>
                <c:pt idx="2810">
                  <c:v>3953</c:v>
                </c:pt>
                <c:pt idx="2811">
                  <c:v>3953</c:v>
                </c:pt>
                <c:pt idx="2812">
                  <c:v>3953</c:v>
                </c:pt>
                <c:pt idx="2813">
                  <c:v>3953</c:v>
                </c:pt>
                <c:pt idx="2814">
                  <c:v>3952</c:v>
                </c:pt>
                <c:pt idx="2815">
                  <c:v>3952</c:v>
                </c:pt>
                <c:pt idx="2816">
                  <c:v>3952</c:v>
                </c:pt>
                <c:pt idx="2817">
                  <c:v>3952</c:v>
                </c:pt>
                <c:pt idx="2818">
                  <c:v>3952</c:v>
                </c:pt>
                <c:pt idx="2819">
                  <c:v>3952</c:v>
                </c:pt>
                <c:pt idx="2820">
                  <c:v>3952</c:v>
                </c:pt>
                <c:pt idx="2821">
                  <c:v>3952</c:v>
                </c:pt>
                <c:pt idx="2822">
                  <c:v>3952</c:v>
                </c:pt>
                <c:pt idx="2823">
                  <c:v>3952</c:v>
                </c:pt>
                <c:pt idx="2824">
                  <c:v>3952</c:v>
                </c:pt>
                <c:pt idx="2825">
                  <c:v>3952</c:v>
                </c:pt>
                <c:pt idx="2826">
                  <c:v>3951</c:v>
                </c:pt>
                <c:pt idx="2827">
                  <c:v>3951</c:v>
                </c:pt>
                <c:pt idx="2828">
                  <c:v>3951</c:v>
                </c:pt>
                <c:pt idx="2829">
                  <c:v>3951</c:v>
                </c:pt>
                <c:pt idx="2830">
                  <c:v>3951</c:v>
                </c:pt>
                <c:pt idx="2831">
                  <c:v>3951</c:v>
                </c:pt>
                <c:pt idx="2832">
                  <c:v>3951</c:v>
                </c:pt>
                <c:pt idx="2833">
                  <c:v>3951</c:v>
                </c:pt>
                <c:pt idx="2834">
                  <c:v>3951</c:v>
                </c:pt>
                <c:pt idx="2835">
                  <c:v>3951</c:v>
                </c:pt>
                <c:pt idx="2836">
                  <c:v>3951</c:v>
                </c:pt>
                <c:pt idx="2837">
                  <c:v>3951</c:v>
                </c:pt>
                <c:pt idx="2838">
                  <c:v>3951</c:v>
                </c:pt>
                <c:pt idx="2839">
                  <c:v>3951</c:v>
                </c:pt>
                <c:pt idx="2840">
                  <c:v>3951</c:v>
                </c:pt>
                <c:pt idx="2841">
                  <c:v>3951</c:v>
                </c:pt>
                <c:pt idx="2842">
                  <c:v>3951</c:v>
                </c:pt>
                <c:pt idx="2843">
                  <c:v>3951</c:v>
                </c:pt>
                <c:pt idx="2844">
                  <c:v>3951</c:v>
                </c:pt>
                <c:pt idx="2845">
                  <c:v>3951</c:v>
                </c:pt>
                <c:pt idx="2846">
                  <c:v>3951</c:v>
                </c:pt>
                <c:pt idx="2847">
                  <c:v>3951</c:v>
                </c:pt>
                <c:pt idx="2848">
                  <c:v>3951</c:v>
                </c:pt>
                <c:pt idx="2849">
                  <c:v>3951</c:v>
                </c:pt>
                <c:pt idx="2850">
                  <c:v>3951</c:v>
                </c:pt>
                <c:pt idx="2851">
                  <c:v>3951</c:v>
                </c:pt>
                <c:pt idx="2852">
                  <c:v>3951</c:v>
                </c:pt>
                <c:pt idx="2853">
                  <c:v>3951</c:v>
                </c:pt>
                <c:pt idx="2854">
                  <c:v>3951</c:v>
                </c:pt>
                <c:pt idx="2855">
                  <c:v>3951</c:v>
                </c:pt>
                <c:pt idx="2856">
                  <c:v>3951</c:v>
                </c:pt>
                <c:pt idx="2857">
                  <c:v>3951</c:v>
                </c:pt>
                <c:pt idx="2858">
                  <c:v>3951</c:v>
                </c:pt>
                <c:pt idx="2859">
                  <c:v>3951</c:v>
                </c:pt>
                <c:pt idx="2860">
                  <c:v>3951</c:v>
                </c:pt>
                <c:pt idx="2861">
                  <c:v>3951</c:v>
                </c:pt>
                <c:pt idx="2862">
                  <c:v>3951</c:v>
                </c:pt>
                <c:pt idx="2863">
                  <c:v>3951</c:v>
                </c:pt>
                <c:pt idx="2864">
                  <c:v>3951</c:v>
                </c:pt>
                <c:pt idx="2865">
                  <c:v>3951</c:v>
                </c:pt>
                <c:pt idx="2866">
                  <c:v>3951</c:v>
                </c:pt>
                <c:pt idx="2867">
                  <c:v>3951</c:v>
                </c:pt>
                <c:pt idx="2868">
                  <c:v>3951</c:v>
                </c:pt>
                <c:pt idx="2869">
                  <c:v>3951</c:v>
                </c:pt>
                <c:pt idx="2870">
                  <c:v>3951</c:v>
                </c:pt>
                <c:pt idx="2871">
                  <c:v>3951</c:v>
                </c:pt>
                <c:pt idx="2872">
                  <c:v>3951</c:v>
                </c:pt>
                <c:pt idx="2873">
                  <c:v>3951</c:v>
                </c:pt>
                <c:pt idx="2874">
                  <c:v>3951</c:v>
                </c:pt>
                <c:pt idx="2875">
                  <c:v>3951</c:v>
                </c:pt>
                <c:pt idx="2876">
                  <c:v>3951</c:v>
                </c:pt>
                <c:pt idx="2877">
                  <c:v>3951</c:v>
                </c:pt>
                <c:pt idx="2878">
                  <c:v>3951</c:v>
                </c:pt>
                <c:pt idx="2879">
                  <c:v>3951</c:v>
                </c:pt>
                <c:pt idx="2880">
                  <c:v>3951</c:v>
                </c:pt>
                <c:pt idx="2881">
                  <c:v>3951</c:v>
                </c:pt>
                <c:pt idx="2882">
                  <c:v>3951</c:v>
                </c:pt>
                <c:pt idx="2883">
                  <c:v>3951</c:v>
                </c:pt>
                <c:pt idx="2884">
                  <c:v>3951</c:v>
                </c:pt>
                <c:pt idx="2885">
                  <c:v>3951</c:v>
                </c:pt>
                <c:pt idx="2886">
                  <c:v>3951</c:v>
                </c:pt>
                <c:pt idx="2887">
                  <c:v>3951</c:v>
                </c:pt>
                <c:pt idx="2888">
                  <c:v>3951</c:v>
                </c:pt>
                <c:pt idx="2889">
                  <c:v>3951</c:v>
                </c:pt>
                <c:pt idx="2890">
                  <c:v>3951</c:v>
                </c:pt>
                <c:pt idx="2891">
                  <c:v>3951</c:v>
                </c:pt>
                <c:pt idx="2892">
                  <c:v>3951</c:v>
                </c:pt>
                <c:pt idx="2893">
                  <c:v>3951</c:v>
                </c:pt>
                <c:pt idx="2894">
                  <c:v>3951</c:v>
                </c:pt>
                <c:pt idx="2895">
                  <c:v>3951</c:v>
                </c:pt>
                <c:pt idx="2896">
                  <c:v>3951</c:v>
                </c:pt>
                <c:pt idx="2897">
                  <c:v>3951</c:v>
                </c:pt>
                <c:pt idx="2898">
                  <c:v>3951</c:v>
                </c:pt>
                <c:pt idx="2899">
                  <c:v>3951</c:v>
                </c:pt>
                <c:pt idx="2900">
                  <c:v>3951</c:v>
                </c:pt>
                <c:pt idx="2901">
                  <c:v>3951</c:v>
                </c:pt>
                <c:pt idx="2902">
                  <c:v>3951</c:v>
                </c:pt>
                <c:pt idx="2903">
                  <c:v>3951</c:v>
                </c:pt>
                <c:pt idx="2904">
                  <c:v>3951</c:v>
                </c:pt>
                <c:pt idx="2905">
                  <c:v>3951</c:v>
                </c:pt>
                <c:pt idx="2906">
                  <c:v>3951</c:v>
                </c:pt>
                <c:pt idx="2907">
                  <c:v>3951</c:v>
                </c:pt>
                <c:pt idx="2908">
                  <c:v>3951</c:v>
                </c:pt>
                <c:pt idx="2909">
                  <c:v>3951</c:v>
                </c:pt>
                <c:pt idx="2910">
                  <c:v>3951</c:v>
                </c:pt>
                <c:pt idx="2911">
                  <c:v>3951</c:v>
                </c:pt>
                <c:pt idx="2912">
                  <c:v>3951</c:v>
                </c:pt>
                <c:pt idx="2913">
                  <c:v>3951</c:v>
                </c:pt>
                <c:pt idx="2914">
                  <c:v>3951</c:v>
                </c:pt>
                <c:pt idx="2915">
                  <c:v>3951</c:v>
                </c:pt>
                <c:pt idx="2916">
                  <c:v>3951</c:v>
                </c:pt>
                <c:pt idx="2917">
                  <c:v>3951</c:v>
                </c:pt>
                <c:pt idx="2918">
                  <c:v>3951</c:v>
                </c:pt>
                <c:pt idx="2919">
                  <c:v>3951</c:v>
                </c:pt>
                <c:pt idx="2920">
                  <c:v>3951</c:v>
                </c:pt>
                <c:pt idx="2921">
                  <c:v>3951</c:v>
                </c:pt>
                <c:pt idx="2922">
                  <c:v>3951</c:v>
                </c:pt>
                <c:pt idx="2923">
                  <c:v>3951</c:v>
                </c:pt>
                <c:pt idx="2924">
                  <c:v>3951</c:v>
                </c:pt>
                <c:pt idx="2925">
                  <c:v>3951</c:v>
                </c:pt>
                <c:pt idx="2926">
                  <c:v>3951</c:v>
                </c:pt>
                <c:pt idx="2927">
                  <c:v>3951</c:v>
                </c:pt>
                <c:pt idx="2928">
                  <c:v>3951</c:v>
                </c:pt>
                <c:pt idx="2929">
                  <c:v>3951</c:v>
                </c:pt>
                <c:pt idx="2930">
                  <c:v>3951</c:v>
                </c:pt>
                <c:pt idx="2931">
                  <c:v>3951</c:v>
                </c:pt>
                <c:pt idx="2932">
                  <c:v>3951</c:v>
                </c:pt>
                <c:pt idx="2933">
                  <c:v>3951</c:v>
                </c:pt>
                <c:pt idx="2934">
                  <c:v>3951</c:v>
                </c:pt>
                <c:pt idx="2935">
                  <c:v>3951</c:v>
                </c:pt>
                <c:pt idx="2936">
                  <c:v>3951</c:v>
                </c:pt>
                <c:pt idx="2937">
                  <c:v>3951</c:v>
                </c:pt>
                <c:pt idx="2938">
                  <c:v>3951</c:v>
                </c:pt>
                <c:pt idx="2939">
                  <c:v>3951</c:v>
                </c:pt>
                <c:pt idx="2940">
                  <c:v>3951</c:v>
                </c:pt>
                <c:pt idx="2941">
                  <c:v>3951</c:v>
                </c:pt>
                <c:pt idx="2942">
                  <c:v>3951</c:v>
                </c:pt>
                <c:pt idx="2943">
                  <c:v>3951</c:v>
                </c:pt>
                <c:pt idx="2944">
                  <c:v>3951</c:v>
                </c:pt>
                <c:pt idx="2945">
                  <c:v>3951</c:v>
                </c:pt>
                <c:pt idx="2946">
                  <c:v>3951</c:v>
                </c:pt>
                <c:pt idx="2947">
                  <c:v>3951</c:v>
                </c:pt>
                <c:pt idx="2948">
                  <c:v>3951</c:v>
                </c:pt>
                <c:pt idx="2949">
                  <c:v>3951</c:v>
                </c:pt>
                <c:pt idx="2950">
                  <c:v>3951</c:v>
                </c:pt>
                <c:pt idx="2951">
                  <c:v>3951</c:v>
                </c:pt>
                <c:pt idx="2952">
                  <c:v>3951</c:v>
                </c:pt>
                <c:pt idx="2953">
                  <c:v>3951</c:v>
                </c:pt>
                <c:pt idx="2954">
                  <c:v>3951</c:v>
                </c:pt>
                <c:pt idx="2955">
                  <c:v>3951</c:v>
                </c:pt>
                <c:pt idx="2956">
                  <c:v>3951</c:v>
                </c:pt>
                <c:pt idx="2957">
                  <c:v>3951</c:v>
                </c:pt>
                <c:pt idx="2958">
                  <c:v>3951</c:v>
                </c:pt>
                <c:pt idx="2959">
                  <c:v>3951</c:v>
                </c:pt>
                <c:pt idx="2960">
                  <c:v>3951</c:v>
                </c:pt>
                <c:pt idx="2961">
                  <c:v>3951</c:v>
                </c:pt>
                <c:pt idx="2962">
                  <c:v>3951</c:v>
                </c:pt>
                <c:pt idx="2963">
                  <c:v>3951</c:v>
                </c:pt>
                <c:pt idx="2964">
                  <c:v>3951</c:v>
                </c:pt>
                <c:pt idx="2965">
                  <c:v>3951</c:v>
                </c:pt>
                <c:pt idx="2966">
                  <c:v>3951</c:v>
                </c:pt>
                <c:pt idx="2967">
                  <c:v>3951</c:v>
                </c:pt>
                <c:pt idx="2968">
                  <c:v>3951</c:v>
                </c:pt>
                <c:pt idx="2969">
                  <c:v>3951</c:v>
                </c:pt>
                <c:pt idx="2970">
                  <c:v>3951</c:v>
                </c:pt>
                <c:pt idx="2971">
                  <c:v>3951</c:v>
                </c:pt>
                <c:pt idx="2972">
                  <c:v>3951</c:v>
                </c:pt>
                <c:pt idx="2973">
                  <c:v>3951</c:v>
                </c:pt>
                <c:pt idx="2974">
                  <c:v>3951</c:v>
                </c:pt>
                <c:pt idx="2975">
                  <c:v>3951</c:v>
                </c:pt>
                <c:pt idx="2976">
                  <c:v>3951</c:v>
                </c:pt>
                <c:pt idx="2977">
                  <c:v>3951</c:v>
                </c:pt>
                <c:pt idx="2978">
                  <c:v>3951</c:v>
                </c:pt>
                <c:pt idx="2979">
                  <c:v>3951</c:v>
                </c:pt>
                <c:pt idx="2980">
                  <c:v>3951</c:v>
                </c:pt>
                <c:pt idx="2981">
                  <c:v>3951</c:v>
                </c:pt>
                <c:pt idx="2982">
                  <c:v>3951</c:v>
                </c:pt>
                <c:pt idx="2983">
                  <c:v>3951</c:v>
                </c:pt>
                <c:pt idx="2984">
                  <c:v>3951</c:v>
                </c:pt>
                <c:pt idx="2985">
                  <c:v>3951</c:v>
                </c:pt>
                <c:pt idx="2986">
                  <c:v>3951</c:v>
                </c:pt>
                <c:pt idx="2987">
                  <c:v>3951</c:v>
                </c:pt>
                <c:pt idx="2988">
                  <c:v>3951</c:v>
                </c:pt>
                <c:pt idx="2989">
                  <c:v>3951</c:v>
                </c:pt>
                <c:pt idx="2990">
                  <c:v>3951</c:v>
                </c:pt>
                <c:pt idx="2991">
                  <c:v>3951</c:v>
                </c:pt>
                <c:pt idx="2992">
                  <c:v>3951</c:v>
                </c:pt>
                <c:pt idx="2993">
                  <c:v>3951</c:v>
                </c:pt>
                <c:pt idx="2994">
                  <c:v>3951</c:v>
                </c:pt>
                <c:pt idx="2995">
                  <c:v>3951</c:v>
                </c:pt>
                <c:pt idx="2996">
                  <c:v>3951</c:v>
                </c:pt>
                <c:pt idx="2997">
                  <c:v>3951</c:v>
                </c:pt>
                <c:pt idx="2998">
                  <c:v>3951</c:v>
                </c:pt>
                <c:pt idx="2999">
                  <c:v>3951</c:v>
                </c:pt>
                <c:pt idx="3000">
                  <c:v>3951</c:v>
                </c:pt>
                <c:pt idx="3001">
                  <c:v>3951</c:v>
                </c:pt>
                <c:pt idx="3002">
                  <c:v>3951</c:v>
                </c:pt>
                <c:pt idx="3003">
                  <c:v>3951</c:v>
                </c:pt>
                <c:pt idx="3004">
                  <c:v>3951</c:v>
                </c:pt>
                <c:pt idx="3005">
                  <c:v>3951</c:v>
                </c:pt>
                <c:pt idx="3006">
                  <c:v>3951</c:v>
                </c:pt>
                <c:pt idx="3007">
                  <c:v>3951</c:v>
                </c:pt>
                <c:pt idx="3008">
                  <c:v>3951</c:v>
                </c:pt>
                <c:pt idx="3009">
                  <c:v>3951</c:v>
                </c:pt>
                <c:pt idx="3010">
                  <c:v>3951</c:v>
                </c:pt>
                <c:pt idx="3011">
                  <c:v>3951</c:v>
                </c:pt>
                <c:pt idx="3012">
                  <c:v>3951</c:v>
                </c:pt>
                <c:pt idx="3013">
                  <c:v>3951</c:v>
                </c:pt>
                <c:pt idx="3014">
                  <c:v>3951</c:v>
                </c:pt>
                <c:pt idx="3015">
                  <c:v>3951</c:v>
                </c:pt>
                <c:pt idx="3016">
                  <c:v>3951</c:v>
                </c:pt>
                <c:pt idx="3017">
                  <c:v>3951</c:v>
                </c:pt>
                <c:pt idx="3018">
                  <c:v>3951</c:v>
                </c:pt>
                <c:pt idx="3019">
                  <c:v>3951</c:v>
                </c:pt>
                <c:pt idx="3020">
                  <c:v>3951</c:v>
                </c:pt>
                <c:pt idx="3021">
                  <c:v>3951</c:v>
                </c:pt>
                <c:pt idx="3022">
                  <c:v>3951</c:v>
                </c:pt>
                <c:pt idx="3023">
                  <c:v>3951</c:v>
                </c:pt>
                <c:pt idx="3024">
                  <c:v>3951</c:v>
                </c:pt>
                <c:pt idx="3025">
                  <c:v>3951</c:v>
                </c:pt>
                <c:pt idx="3026">
                  <c:v>3951</c:v>
                </c:pt>
                <c:pt idx="3027">
                  <c:v>3951</c:v>
                </c:pt>
                <c:pt idx="3028">
                  <c:v>3951</c:v>
                </c:pt>
                <c:pt idx="3029">
                  <c:v>3951</c:v>
                </c:pt>
                <c:pt idx="3030">
                  <c:v>3951</c:v>
                </c:pt>
                <c:pt idx="3031">
                  <c:v>3951</c:v>
                </c:pt>
                <c:pt idx="3032">
                  <c:v>3951</c:v>
                </c:pt>
                <c:pt idx="3033">
                  <c:v>3951</c:v>
                </c:pt>
                <c:pt idx="3034">
                  <c:v>3951</c:v>
                </c:pt>
                <c:pt idx="3035">
                  <c:v>3951</c:v>
                </c:pt>
                <c:pt idx="3036">
                  <c:v>3951</c:v>
                </c:pt>
                <c:pt idx="3037">
                  <c:v>3951</c:v>
                </c:pt>
                <c:pt idx="3038">
                  <c:v>3951</c:v>
                </c:pt>
                <c:pt idx="3039">
                  <c:v>3951</c:v>
                </c:pt>
                <c:pt idx="3040">
                  <c:v>3951</c:v>
                </c:pt>
                <c:pt idx="3041">
                  <c:v>3951</c:v>
                </c:pt>
                <c:pt idx="3042">
                  <c:v>3951</c:v>
                </c:pt>
                <c:pt idx="3043">
                  <c:v>3951</c:v>
                </c:pt>
                <c:pt idx="3044">
                  <c:v>3951</c:v>
                </c:pt>
                <c:pt idx="3045">
                  <c:v>3951</c:v>
                </c:pt>
                <c:pt idx="3046">
                  <c:v>3951</c:v>
                </c:pt>
                <c:pt idx="3047">
                  <c:v>3951</c:v>
                </c:pt>
                <c:pt idx="3048">
                  <c:v>3951</c:v>
                </c:pt>
                <c:pt idx="3049">
                  <c:v>3951</c:v>
                </c:pt>
                <c:pt idx="3050">
                  <c:v>3951</c:v>
                </c:pt>
                <c:pt idx="3051">
                  <c:v>3951</c:v>
                </c:pt>
                <c:pt idx="3052">
                  <c:v>3951</c:v>
                </c:pt>
                <c:pt idx="3053">
                  <c:v>3951</c:v>
                </c:pt>
                <c:pt idx="3054">
                  <c:v>3951</c:v>
                </c:pt>
                <c:pt idx="3055">
                  <c:v>3951</c:v>
                </c:pt>
                <c:pt idx="3056">
                  <c:v>3951</c:v>
                </c:pt>
                <c:pt idx="3057">
                  <c:v>3951</c:v>
                </c:pt>
                <c:pt idx="3058">
                  <c:v>3951</c:v>
                </c:pt>
                <c:pt idx="3059">
                  <c:v>3951</c:v>
                </c:pt>
                <c:pt idx="3060">
                  <c:v>3951</c:v>
                </c:pt>
                <c:pt idx="3061">
                  <c:v>3951</c:v>
                </c:pt>
                <c:pt idx="3062">
                  <c:v>3951</c:v>
                </c:pt>
                <c:pt idx="3063">
                  <c:v>3951</c:v>
                </c:pt>
                <c:pt idx="3064">
                  <c:v>3951</c:v>
                </c:pt>
                <c:pt idx="3065">
                  <c:v>3951</c:v>
                </c:pt>
                <c:pt idx="3066">
                  <c:v>3951</c:v>
                </c:pt>
                <c:pt idx="3067">
                  <c:v>3951</c:v>
                </c:pt>
                <c:pt idx="3068">
                  <c:v>3951</c:v>
                </c:pt>
                <c:pt idx="3069">
                  <c:v>3951</c:v>
                </c:pt>
                <c:pt idx="3070">
                  <c:v>3951</c:v>
                </c:pt>
                <c:pt idx="3071">
                  <c:v>3951</c:v>
                </c:pt>
                <c:pt idx="3072">
                  <c:v>3951</c:v>
                </c:pt>
                <c:pt idx="3073">
                  <c:v>3951</c:v>
                </c:pt>
                <c:pt idx="3074">
                  <c:v>3951</c:v>
                </c:pt>
                <c:pt idx="3075">
                  <c:v>3951</c:v>
                </c:pt>
                <c:pt idx="3076">
                  <c:v>3951</c:v>
                </c:pt>
                <c:pt idx="3077">
                  <c:v>3951</c:v>
                </c:pt>
                <c:pt idx="3078">
                  <c:v>3950</c:v>
                </c:pt>
                <c:pt idx="3079">
                  <c:v>3950</c:v>
                </c:pt>
                <c:pt idx="3080">
                  <c:v>3949</c:v>
                </c:pt>
                <c:pt idx="3081">
                  <c:v>3949</c:v>
                </c:pt>
                <c:pt idx="3082">
                  <c:v>3949</c:v>
                </c:pt>
                <c:pt idx="3083">
                  <c:v>3949</c:v>
                </c:pt>
                <c:pt idx="3084">
                  <c:v>3949</c:v>
                </c:pt>
                <c:pt idx="3085">
                  <c:v>3949</c:v>
                </c:pt>
                <c:pt idx="3086">
                  <c:v>3949</c:v>
                </c:pt>
                <c:pt idx="3087">
                  <c:v>3949</c:v>
                </c:pt>
                <c:pt idx="3088">
                  <c:v>3948</c:v>
                </c:pt>
                <c:pt idx="3089">
                  <c:v>3948</c:v>
                </c:pt>
                <c:pt idx="3090">
                  <c:v>3948</c:v>
                </c:pt>
                <c:pt idx="3091">
                  <c:v>3948</c:v>
                </c:pt>
                <c:pt idx="3092">
                  <c:v>3948</c:v>
                </c:pt>
                <c:pt idx="3093">
                  <c:v>3948</c:v>
                </c:pt>
                <c:pt idx="3094">
                  <c:v>3948</c:v>
                </c:pt>
                <c:pt idx="3095">
                  <c:v>3948</c:v>
                </c:pt>
                <c:pt idx="3096">
                  <c:v>3948</c:v>
                </c:pt>
                <c:pt idx="3097">
                  <c:v>3948</c:v>
                </c:pt>
                <c:pt idx="3098">
                  <c:v>3948</c:v>
                </c:pt>
                <c:pt idx="3099">
                  <c:v>3948</c:v>
                </c:pt>
                <c:pt idx="3100">
                  <c:v>3948</c:v>
                </c:pt>
                <c:pt idx="3101">
                  <c:v>3948</c:v>
                </c:pt>
                <c:pt idx="3102">
                  <c:v>3948</c:v>
                </c:pt>
                <c:pt idx="3103">
                  <c:v>3948</c:v>
                </c:pt>
                <c:pt idx="3104">
                  <c:v>3948</c:v>
                </c:pt>
                <c:pt idx="3105">
                  <c:v>3948</c:v>
                </c:pt>
                <c:pt idx="3106">
                  <c:v>3948</c:v>
                </c:pt>
                <c:pt idx="3107">
                  <c:v>3948</c:v>
                </c:pt>
                <c:pt idx="3108">
                  <c:v>3947</c:v>
                </c:pt>
                <c:pt idx="3109">
                  <c:v>3947</c:v>
                </c:pt>
                <c:pt idx="3110">
                  <c:v>3947</c:v>
                </c:pt>
                <c:pt idx="3111">
                  <c:v>3947</c:v>
                </c:pt>
                <c:pt idx="3112">
                  <c:v>3947</c:v>
                </c:pt>
                <c:pt idx="3113">
                  <c:v>3947</c:v>
                </c:pt>
                <c:pt idx="3114">
                  <c:v>3947</c:v>
                </c:pt>
                <c:pt idx="3115">
                  <c:v>3947</c:v>
                </c:pt>
                <c:pt idx="3116">
                  <c:v>3946</c:v>
                </c:pt>
                <c:pt idx="3117">
                  <c:v>3946</c:v>
                </c:pt>
                <c:pt idx="3118">
                  <c:v>3946</c:v>
                </c:pt>
                <c:pt idx="3119">
                  <c:v>3946</c:v>
                </c:pt>
                <c:pt idx="3120">
                  <c:v>3946</c:v>
                </c:pt>
                <c:pt idx="3121">
                  <c:v>3946</c:v>
                </c:pt>
                <c:pt idx="3122">
                  <c:v>3946</c:v>
                </c:pt>
                <c:pt idx="3123">
                  <c:v>3946</c:v>
                </c:pt>
                <c:pt idx="3124">
                  <c:v>3946</c:v>
                </c:pt>
                <c:pt idx="3125">
                  <c:v>3946</c:v>
                </c:pt>
                <c:pt idx="3126">
                  <c:v>3945</c:v>
                </c:pt>
                <c:pt idx="3127">
                  <c:v>3945</c:v>
                </c:pt>
                <c:pt idx="3128">
                  <c:v>3944</c:v>
                </c:pt>
                <c:pt idx="3129">
                  <c:v>3944</c:v>
                </c:pt>
                <c:pt idx="3130">
                  <c:v>3944</c:v>
                </c:pt>
                <c:pt idx="3131">
                  <c:v>3944</c:v>
                </c:pt>
                <c:pt idx="3132">
                  <c:v>3944</c:v>
                </c:pt>
                <c:pt idx="3133">
                  <c:v>3944</c:v>
                </c:pt>
                <c:pt idx="3134">
                  <c:v>3944</c:v>
                </c:pt>
                <c:pt idx="3135">
                  <c:v>3944</c:v>
                </c:pt>
                <c:pt idx="3136">
                  <c:v>3943</c:v>
                </c:pt>
                <c:pt idx="3137">
                  <c:v>3943</c:v>
                </c:pt>
                <c:pt idx="3138">
                  <c:v>3943</c:v>
                </c:pt>
                <c:pt idx="3139">
                  <c:v>3943</c:v>
                </c:pt>
                <c:pt idx="3140">
                  <c:v>3943</c:v>
                </c:pt>
                <c:pt idx="3141">
                  <c:v>3943</c:v>
                </c:pt>
                <c:pt idx="3142">
                  <c:v>3943</c:v>
                </c:pt>
                <c:pt idx="3143">
                  <c:v>3943</c:v>
                </c:pt>
                <c:pt idx="3144">
                  <c:v>3943</c:v>
                </c:pt>
                <c:pt idx="3145">
                  <c:v>3943</c:v>
                </c:pt>
                <c:pt idx="3146">
                  <c:v>3943</c:v>
                </c:pt>
                <c:pt idx="3147">
                  <c:v>3943</c:v>
                </c:pt>
                <c:pt idx="3148">
                  <c:v>3942</c:v>
                </c:pt>
                <c:pt idx="3149">
                  <c:v>3942</c:v>
                </c:pt>
                <c:pt idx="3150">
                  <c:v>3942</c:v>
                </c:pt>
                <c:pt idx="3151">
                  <c:v>3942</c:v>
                </c:pt>
                <c:pt idx="3152">
                  <c:v>3942</c:v>
                </c:pt>
                <c:pt idx="3153">
                  <c:v>3942</c:v>
                </c:pt>
                <c:pt idx="3154">
                  <c:v>3942</c:v>
                </c:pt>
                <c:pt idx="3155">
                  <c:v>3942</c:v>
                </c:pt>
                <c:pt idx="3156">
                  <c:v>3942</c:v>
                </c:pt>
                <c:pt idx="3157">
                  <c:v>3942</c:v>
                </c:pt>
                <c:pt idx="3158">
                  <c:v>3942</c:v>
                </c:pt>
                <c:pt idx="3159">
                  <c:v>3942</c:v>
                </c:pt>
                <c:pt idx="3160">
                  <c:v>3942</c:v>
                </c:pt>
                <c:pt idx="3161">
                  <c:v>3942</c:v>
                </c:pt>
                <c:pt idx="3162">
                  <c:v>3942</c:v>
                </c:pt>
                <c:pt idx="3163">
                  <c:v>3942</c:v>
                </c:pt>
                <c:pt idx="3164">
                  <c:v>3942</c:v>
                </c:pt>
                <c:pt idx="3165">
                  <c:v>3942</c:v>
                </c:pt>
                <c:pt idx="3166">
                  <c:v>3942</c:v>
                </c:pt>
                <c:pt idx="3167">
                  <c:v>3942</c:v>
                </c:pt>
                <c:pt idx="3168">
                  <c:v>3942</c:v>
                </c:pt>
                <c:pt idx="3169">
                  <c:v>3942</c:v>
                </c:pt>
                <c:pt idx="3170">
                  <c:v>3942</c:v>
                </c:pt>
                <c:pt idx="3171">
                  <c:v>3942</c:v>
                </c:pt>
                <c:pt idx="3172">
                  <c:v>3942</c:v>
                </c:pt>
                <c:pt idx="3173">
                  <c:v>3942</c:v>
                </c:pt>
                <c:pt idx="3174">
                  <c:v>3942</c:v>
                </c:pt>
                <c:pt idx="3175">
                  <c:v>3942</c:v>
                </c:pt>
                <c:pt idx="3176">
                  <c:v>3941</c:v>
                </c:pt>
                <c:pt idx="3177">
                  <c:v>3941</c:v>
                </c:pt>
                <c:pt idx="3178">
                  <c:v>3941</c:v>
                </c:pt>
                <c:pt idx="3179">
                  <c:v>3941</c:v>
                </c:pt>
                <c:pt idx="3180">
                  <c:v>3941</c:v>
                </c:pt>
                <c:pt idx="3181">
                  <c:v>3941</c:v>
                </c:pt>
                <c:pt idx="3182">
                  <c:v>3941</c:v>
                </c:pt>
                <c:pt idx="3183">
                  <c:v>3941</c:v>
                </c:pt>
                <c:pt idx="3184">
                  <c:v>3940</c:v>
                </c:pt>
                <c:pt idx="3185">
                  <c:v>3940</c:v>
                </c:pt>
                <c:pt idx="3186">
                  <c:v>3940</c:v>
                </c:pt>
                <c:pt idx="3187">
                  <c:v>3940</c:v>
                </c:pt>
                <c:pt idx="3188">
                  <c:v>3940</c:v>
                </c:pt>
                <c:pt idx="3189">
                  <c:v>3940</c:v>
                </c:pt>
                <c:pt idx="3190">
                  <c:v>3940</c:v>
                </c:pt>
                <c:pt idx="3191">
                  <c:v>3940</c:v>
                </c:pt>
                <c:pt idx="3192">
                  <c:v>3940</c:v>
                </c:pt>
                <c:pt idx="3193">
                  <c:v>3940</c:v>
                </c:pt>
                <c:pt idx="3194">
                  <c:v>3940</c:v>
                </c:pt>
                <c:pt idx="3195">
                  <c:v>3940</c:v>
                </c:pt>
                <c:pt idx="3196">
                  <c:v>3940</c:v>
                </c:pt>
                <c:pt idx="3197">
                  <c:v>3940</c:v>
                </c:pt>
                <c:pt idx="3198">
                  <c:v>3940</c:v>
                </c:pt>
                <c:pt idx="3199">
                  <c:v>3940</c:v>
                </c:pt>
                <c:pt idx="3200">
                  <c:v>3940</c:v>
                </c:pt>
                <c:pt idx="3201">
                  <c:v>3940</c:v>
                </c:pt>
                <c:pt idx="3202">
                  <c:v>3940</c:v>
                </c:pt>
                <c:pt idx="3203">
                  <c:v>3940</c:v>
                </c:pt>
                <c:pt idx="3204">
                  <c:v>3939</c:v>
                </c:pt>
                <c:pt idx="3205">
                  <c:v>3939</c:v>
                </c:pt>
                <c:pt idx="3206">
                  <c:v>3939</c:v>
                </c:pt>
                <c:pt idx="3207">
                  <c:v>3939</c:v>
                </c:pt>
                <c:pt idx="3208">
                  <c:v>3939</c:v>
                </c:pt>
                <c:pt idx="3209">
                  <c:v>3939</c:v>
                </c:pt>
                <c:pt idx="3210">
                  <c:v>3939</c:v>
                </c:pt>
                <c:pt idx="3211">
                  <c:v>3939</c:v>
                </c:pt>
                <c:pt idx="3212">
                  <c:v>3938</c:v>
                </c:pt>
                <c:pt idx="3213">
                  <c:v>3938</c:v>
                </c:pt>
                <c:pt idx="3214">
                  <c:v>3938</c:v>
                </c:pt>
                <c:pt idx="3215">
                  <c:v>3938</c:v>
                </c:pt>
                <c:pt idx="3216">
                  <c:v>3938</c:v>
                </c:pt>
                <c:pt idx="3217">
                  <c:v>3938</c:v>
                </c:pt>
                <c:pt idx="3218">
                  <c:v>3938</c:v>
                </c:pt>
                <c:pt idx="3219">
                  <c:v>3938</c:v>
                </c:pt>
                <c:pt idx="3220">
                  <c:v>3938</c:v>
                </c:pt>
                <c:pt idx="3221">
                  <c:v>3938</c:v>
                </c:pt>
                <c:pt idx="3222">
                  <c:v>3937</c:v>
                </c:pt>
                <c:pt idx="3223">
                  <c:v>3937</c:v>
                </c:pt>
                <c:pt idx="3224">
                  <c:v>3936</c:v>
                </c:pt>
                <c:pt idx="3225">
                  <c:v>3936</c:v>
                </c:pt>
                <c:pt idx="3226">
                  <c:v>3936</c:v>
                </c:pt>
                <c:pt idx="3227">
                  <c:v>3936</c:v>
                </c:pt>
                <c:pt idx="3228">
                  <c:v>3936</c:v>
                </c:pt>
                <c:pt idx="3229">
                  <c:v>3936</c:v>
                </c:pt>
                <c:pt idx="3230">
                  <c:v>3936</c:v>
                </c:pt>
                <c:pt idx="3231">
                  <c:v>3936</c:v>
                </c:pt>
                <c:pt idx="3232">
                  <c:v>3935</c:v>
                </c:pt>
                <c:pt idx="3233">
                  <c:v>3935</c:v>
                </c:pt>
                <c:pt idx="3234">
                  <c:v>3935</c:v>
                </c:pt>
                <c:pt idx="3235">
                  <c:v>3935</c:v>
                </c:pt>
                <c:pt idx="3236">
                  <c:v>3935</c:v>
                </c:pt>
                <c:pt idx="3237">
                  <c:v>3935</c:v>
                </c:pt>
                <c:pt idx="3238">
                  <c:v>3935</c:v>
                </c:pt>
                <c:pt idx="3239">
                  <c:v>3935</c:v>
                </c:pt>
                <c:pt idx="3240">
                  <c:v>3935</c:v>
                </c:pt>
                <c:pt idx="3241">
                  <c:v>3935</c:v>
                </c:pt>
                <c:pt idx="3242">
                  <c:v>3935</c:v>
                </c:pt>
                <c:pt idx="3243">
                  <c:v>3935</c:v>
                </c:pt>
                <c:pt idx="3244">
                  <c:v>3934</c:v>
                </c:pt>
                <c:pt idx="3245">
                  <c:v>3934</c:v>
                </c:pt>
                <c:pt idx="3246">
                  <c:v>3934</c:v>
                </c:pt>
                <c:pt idx="3247">
                  <c:v>3934</c:v>
                </c:pt>
                <c:pt idx="3248">
                  <c:v>3934</c:v>
                </c:pt>
                <c:pt idx="3249">
                  <c:v>3934</c:v>
                </c:pt>
                <c:pt idx="3250">
                  <c:v>3934</c:v>
                </c:pt>
                <c:pt idx="3251">
                  <c:v>3934</c:v>
                </c:pt>
                <c:pt idx="3252">
                  <c:v>3934</c:v>
                </c:pt>
                <c:pt idx="3253">
                  <c:v>3934</c:v>
                </c:pt>
                <c:pt idx="3254">
                  <c:v>3934</c:v>
                </c:pt>
                <c:pt idx="3255">
                  <c:v>3934</c:v>
                </c:pt>
                <c:pt idx="3256">
                  <c:v>3934</c:v>
                </c:pt>
                <c:pt idx="3257">
                  <c:v>3934</c:v>
                </c:pt>
                <c:pt idx="3258">
                  <c:v>3934</c:v>
                </c:pt>
                <c:pt idx="3259">
                  <c:v>3934</c:v>
                </c:pt>
                <c:pt idx="3260">
                  <c:v>3934</c:v>
                </c:pt>
                <c:pt idx="3261">
                  <c:v>3934</c:v>
                </c:pt>
                <c:pt idx="3262">
                  <c:v>3934</c:v>
                </c:pt>
                <c:pt idx="3263">
                  <c:v>3934</c:v>
                </c:pt>
                <c:pt idx="3264">
                  <c:v>3934</c:v>
                </c:pt>
                <c:pt idx="3265">
                  <c:v>3934</c:v>
                </c:pt>
                <c:pt idx="3266">
                  <c:v>3934</c:v>
                </c:pt>
                <c:pt idx="3267">
                  <c:v>3934</c:v>
                </c:pt>
                <c:pt idx="3268">
                  <c:v>3934</c:v>
                </c:pt>
                <c:pt idx="3269">
                  <c:v>3934</c:v>
                </c:pt>
                <c:pt idx="3270">
                  <c:v>3934</c:v>
                </c:pt>
                <c:pt idx="3271">
                  <c:v>3934</c:v>
                </c:pt>
                <c:pt idx="3272">
                  <c:v>3934</c:v>
                </c:pt>
                <c:pt idx="3273">
                  <c:v>3934</c:v>
                </c:pt>
                <c:pt idx="3274">
                  <c:v>3934</c:v>
                </c:pt>
                <c:pt idx="3275">
                  <c:v>3934</c:v>
                </c:pt>
                <c:pt idx="3276">
                  <c:v>3934</c:v>
                </c:pt>
                <c:pt idx="3277">
                  <c:v>3934</c:v>
                </c:pt>
                <c:pt idx="3278">
                  <c:v>3934</c:v>
                </c:pt>
                <c:pt idx="3279">
                  <c:v>3934</c:v>
                </c:pt>
                <c:pt idx="3280">
                  <c:v>3934</c:v>
                </c:pt>
                <c:pt idx="3281">
                  <c:v>3934</c:v>
                </c:pt>
                <c:pt idx="3282">
                  <c:v>3934</c:v>
                </c:pt>
                <c:pt idx="3283">
                  <c:v>3934</c:v>
                </c:pt>
                <c:pt idx="3284">
                  <c:v>3934</c:v>
                </c:pt>
                <c:pt idx="3285">
                  <c:v>3934</c:v>
                </c:pt>
                <c:pt idx="3286">
                  <c:v>3934</c:v>
                </c:pt>
                <c:pt idx="3287">
                  <c:v>3934</c:v>
                </c:pt>
                <c:pt idx="3288">
                  <c:v>3934</c:v>
                </c:pt>
                <c:pt idx="3289">
                  <c:v>3934</c:v>
                </c:pt>
                <c:pt idx="3290">
                  <c:v>3934</c:v>
                </c:pt>
                <c:pt idx="3291">
                  <c:v>3934</c:v>
                </c:pt>
                <c:pt idx="3292">
                  <c:v>3934</c:v>
                </c:pt>
                <c:pt idx="3293">
                  <c:v>3934</c:v>
                </c:pt>
                <c:pt idx="3294">
                  <c:v>3934</c:v>
                </c:pt>
                <c:pt idx="3295">
                  <c:v>3934</c:v>
                </c:pt>
                <c:pt idx="3296">
                  <c:v>3934</c:v>
                </c:pt>
                <c:pt idx="3297">
                  <c:v>3934</c:v>
                </c:pt>
                <c:pt idx="3298">
                  <c:v>3934</c:v>
                </c:pt>
                <c:pt idx="3299">
                  <c:v>3934</c:v>
                </c:pt>
                <c:pt idx="3300">
                  <c:v>3934</c:v>
                </c:pt>
                <c:pt idx="3301">
                  <c:v>3934</c:v>
                </c:pt>
                <c:pt idx="3302">
                  <c:v>3934</c:v>
                </c:pt>
                <c:pt idx="3303">
                  <c:v>3934</c:v>
                </c:pt>
                <c:pt idx="3304">
                  <c:v>3934</c:v>
                </c:pt>
                <c:pt idx="3305">
                  <c:v>3934</c:v>
                </c:pt>
                <c:pt idx="3306">
                  <c:v>3934</c:v>
                </c:pt>
                <c:pt idx="3307">
                  <c:v>3934</c:v>
                </c:pt>
                <c:pt idx="3308">
                  <c:v>3934</c:v>
                </c:pt>
                <c:pt idx="3309">
                  <c:v>3934</c:v>
                </c:pt>
                <c:pt idx="3310">
                  <c:v>3934</c:v>
                </c:pt>
                <c:pt idx="3311">
                  <c:v>3934</c:v>
                </c:pt>
                <c:pt idx="3312">
                  <c:v>3934</c:v>
                </c:pt>
                <c:pt idx="3313">
                  <c:v>3934</c:v>
                </c:pt>
                <c:pt idx="3314">
                  <c:v>3934</c:v>
                </c:pt>
                <c:pt idx="3315">
                  <c:v>3934</c:v>
                </c:pt>
                <c:pt idx="3316">
                  <c:v>3934</c:v>
                </c:pt>
                <c:pt idx="3317">
                  <c:v>3934</c:v>
                </c:pt>
                <c:pt idx="3318">
                  <c:v>3934</c:v>
                </c:pt>
                <c:pt idx="3319">
                  <c:v>3934</c:v>
                </c:pt>
                <c:pt idx="3320">
                  <c:v>3934</c:v>
                </c:pt>
                <c:pt idx="3321">
                  <c:v>3934</c:v>
                </c:pt>
                <c:pt idx="3322">
                  <c:v>3934</c:v>
                </c:pt>
                <c:pt idx="3323">
                  <c:v>3934</c:v>
                </c:pt>
                <c:pt idx="3324">
                  <c:v>3934</c:v>
                </c:pt>
                <c:pt idx="3325">
                  <c:v>3934</c:v>
                </c:pt>
                <c:pt idx="3326">
                  <c:v>3934</c:v>
                </c:pt>
                <c:pt idx="3327">
                  <c:v>3934</c:v>
                </c:pt>
                <c:pt idx="3328">
                  <c:v>3934</c:v>
                </c:pt>
                <c:pt idx="3329">
                  <c:v>3934</c:v>
                </c:pt>
                <c:pt idx="3330">
                  <c:v>3934</c:v>
                </c:pt>
                <c:pt idx="3331">
                  <c:v>3934</c:v>
                </c:pt>
                <c:pt idx="3332">
                  <c:v>3934</c:v>
                </c:pt>
                <c:pt idx="3333">
                  <c:v>3934</c:v>
                </c:pt>
                <c:pt idx="3334">
                  <c:v>3934</c:v>
                </c:pt>
                <c:pt idx="3335">
                  <c:v>3934</c:v>
                </c:pt>
                <c:pt idx="3336">
                  <c:v>3934</c:v>
                </c:pt>
                <c:pt idx="3337">
                  <c:v>3934</c:v>
                </c:pt>
                <c:pt idx="3338">
                  <c:v>3934</c:v>
                </c:pt>
                <c:pt idx="3339">
                  <c:v>3934</c:v>
                </c:pt>
                <c:pt idx="3340">
                  <c:v>3934</c:v>
                </c:pt>
                <c:pt idx="3341">
                  <c:v>3934</c:v>
                </c:pt>
                <c:pt idx="3342">
                  <c:v>3934</c:v>
                </c:pt>
                <c:pt idx="3343">
                  <c:v>3934</c:v>
                </c:pt>
                <c:pt idx="3344">
                  <c:v>3934</c:v>
                </c:pt>
                <c:pt idx="3345">
                  <c:v>3934</c:v>
                </c:pt>
                <c:pt idx="3346">
                  <c:v>3934</c:v>
                </c:pt>
                <c:pt idx="3347">
                  <c:v>3934</c:v>
                </c:pt>
                <c:pt idx="3348">
                  <c:v>3934</c:v>
                </c:pt>
                <c:pt idx="3349">
                  <c:v>3934</c:v>
                </c:pt>
                <c:pt idx="3350">
                  <c:v>3934</c:v>
                </c:pt>
                <c:pt idx="3351">
                  <c:v>3934</c:v>
                </c:pt>
                <c:pt idx="3352">
                  <c:v>3934</c:v>
                </c:pt>
                <c:pt idx="3353">
                  <c:v>3934</c:v>
                </c:pt>
                <c:pt idx="3354">
                  <c:v>3934</c:v>
                </c:pt>
                <c:pt idx="3355">
                  <c:v>3934</c:v>
                </c:pt>
                <c:pt idx="3356">
                  <c:v>3934</c:v>
                </c:pt>
                <c:pt idx="3357">
                  <c:v>3934</c:v>
                </c:pt>
                <c:pt idx="3358">
                  <c:v>3934</c:v>
                </c:pt>
                <c:pt idx="3359">
                  <c:v>3934</c:v>
                </c:pt>
                <c:pt idx="3360">
                  <c:v>3934</c:v>
                </c:pt>
                <c:pt idx="3361">
                  <c:v>3934</c:v>
                </c:pt>
                <c:pt idx="3362">
                  <c:v>3934</c:v>
                </c:pt>
                <c:pt idx="3363">
                  <c:v>3934</c:v>
                </c:pt>
                <c:pt idx="3364">
                  <c:v>3934</c:v>
                </c:pt>
                <c:pt idx="3365">
                  <c:v>3934</c:v>
                </c:pt>
                <c:pt idx="3366">
                  <c:v>3934</c:v>
                </c:pt>
                <c:pt idx="3367">
                  <c:v>3934</c:v>
                </c:pt>
                <c:pt idx="3368">
                  <c:v>3934</c:v>
                </c:pt>
                <c:pt idx="3369">
                  <c:v>3934</c:v>
                </c:pt>
                <c:pt idx="3370">
                  <c:v>3934</c:v>
                </c:pt>
                <c:pt idx="3371">
                  <c:v>3934</c:v>
                </c:pt>
                <c:pt idx="3372">
                  <c:v>3934</c:v>
                </c:pt>
                <c:pt idx="3373">
                  <c:v>3934</c:v>
                </c:pt>
                <c:pt idx="3374">
                  <c:v>3934</c:v>
                </c:pt>
                <c:pt idx="3375">
                  <c:v>3934</c:v>
                </c:pt>
                <c:pt idx="3376">
                  <c:v>3934</c:v>
                </c:pt>
                <c:pt idx="3377">
                  <c:v>3934</c:v>
                </c:pt>
                <c:pt idx="3378">
                  <c:v>3934</c:v>
                </c:pt>
                <c:pt idx="3379">
                  <c:v>3934</c:v>
                </c:pt>
                <c:pt idx="3380">
                  <c:v>3934</c:v>
                </c:pt>
                <c:pt idx="3381">
                  <c:v>3934</c:v>
                </c:pt>
                <c:pt idx="3382">
                  <c:v>3934</c:v>
                </c:pt>
                <c:pt idx="3383">
                  <c:v>3934</c:v>
                </c:pt>
                <c:pt idx="3384">
                  <c:v>3934</c:v>
                </c:pt>
                <c:pt idx="3385">
                  <c:v>3934</c:v>
                </c:pt>
                <c:pt idx="3386">
                  <c:v>3934</c:v>
                </c:pt>
                <c:pt idx="3387">
                  <c:v>3934</c:v>
                </c:pt>
                <c:pt idx="3388">
                  <c:v>3934</c:v>
                </c:pt>
                <c:pt idx="3389">
                  <c:v>3934</c:v>
                </c:pt>
                <c:pt idx="3390">
                  <c:v>3934</c:v>
                </c:pt>
                <c:pt idx="3391">
                  <c:v>3934</c:v>
                </c:pt>
                <c:pt idx="3392">
                  <c:v>3934</c:v>
                </c:pt>
                <c:pt idx="3393">
                  <c:v>3934</c:v>
                </c:pt>
                <c:pt idx="3394">
                  <c:v>3934</c:v>
                </c:pt>
                <c:pt idx="3395">
                  <c:v>3934</c:v>
                </c:pt>
                <c:pt idx="3396">
                  <c:v>3934</c:v>
                </c:pt>
                <c:pt idx="3397">
                  <c:v>3934</c:v>
                </c:pt>
                <c:pt idx="3398">
                  <c:v>3934</c:v>
                </c:pt>
                <c:pt idx="3399">
                  <c:v>3934</c:v>
                </c:pt>
                <c:pt idx="3400">
                  <c:v>3934</c:v>
                </c:pt>
                <c:pt idx="3401">
                  <c:v>3934</c:v>
                </c:pt>
                <c:pt idx="3402">
                  <c:v>3934</c:v>
                </c:pt>
                <c:pt idx="3403">
                  <c:v>3934</c:v>
                </c:pt>
                <c:pt idx="3404">
                  <c:v>3934</c:v>
                </c:pt>
                <c:pt idx="3405">
                  <c:v>3934</c:v>
                </c:pt>
                <c:pt idx="3406">
                  <c:v>3934</c:v>
                </c:pt>
                <c:pt idx="3407">
                  <c:v>3934</c:v>
                </c:pt>
                <c:pt idx="3408">
                  <c:v>3934</c:v>
                </c:pt>
                <c:pt idx="3409">
                  <c:v>3934</c:v>
                </c:pt>
                <c:pt idx="3410">
                  <c:v>3934</c:v>
                </c:pt>
                <c:pt idx="3411">
                  <c:v>3934</c:v>
                </c:pt>
                <c:pt idx="3412">
                  <c:v>3934</c:v>
                </c:pt>
                <c:pt idx="3413">
                  <c:v>3934</c:v>
                </c:pt>
                <c:pt idx="3414">
                  <c:v>3934</c:v>
                </c:pt>
                <c:pt idx="3415">
                  <c:v>3934</c:v>
                </c:pt>
                <c:pt idx="3416">
                  <c:v>3934</c:v>
                </c:pt>
                <c:pt idx="3417">
                  <c:v>3934</c:v>
                </c:pt>
                <c:pt idx="3418">
                  <c:v>3934</c:v>
                </c:pt>
                <c:pt idx="3419">
                  <c:v>3934</c:v>
                </c:pt>
                <c:pt idx="3420">
                  <c:v>3934</c:v>
                </c:pt>
                <c:pt idx="3421">
                  <c:v>3934</c:v>
                </c:pt>
                <c:pt idx="3422">
                  <c:v>3934</c:v>
                </c:pt>
                <c:pt idx="3423">
                  <c:v>3934</c:v>
                </c:pt>
                <c:pt idx="3424">
                  <c:v>3934</c:v>
                </c:pt>
                <c:pt idx="3425">
                  <c:v>3934</c:v>
                </c:pt>
                <c:pt idx="3426">
                  <c:v>3934</c:v>
                </c:pt>
                <c:pt idx="3427">
                  <c:v>3934</c:v>
                </c:pt>
                <c:pt idx="3428">
                  <c:v>3934</c:v>
                </c:pt>
                <c:pt idx="3429">
                  <c:v>3934</c:v>
                </c:pt>
                <c:pt idx="3430">
                  <c:v>3934</c:v>
                </c:pt>
                <c:pt idx="3431">
                  <c:v>3934</c:v>
                </c:pt>
                <c:pt idx="3432">
                  <c:v>3934</c:v>
                </c:pt>
                <c:pt idx="3433">
                  <c:v>3934</c:v>
                </c:pt>
                <c:pt idx="3434">
                  <c:v>3934</c:v>
                </c:pt>
                <c:pt idx="3435">
                  <c:v>3934</c:v>
                </c:pt>
                <c:pt idx="3436">
                  <c:v>3934</c:v>
                </c:pt>
                <c:pt idx="3437">
                  <c:v>3934</c:v>
                </c:pt>
                <c:pt idx="3438">
                  <c:v>3934</c:v>
                </c:pt>
                <c:pt idx="3439">
                  <c:v>3934</c:v>
                </c:pt>
                <c:pt idx="3440">
                  <c:v>3934</c:v>
                </c:pt>
                <c:pt idx="3441">
                  <c:v>3934</c:v>
                </c:pt>
                <c:pt idx="3442">
                  <c:v>3934</c:v>
                </c:pt>
                <c:pt idx="3443">
                  <c:v>3934</c:v>
                </c:pt>
                <c:pt idx="3444">
                  <c:v>3934</c:v>
                </c:pt>
                <c:pt idx="3445">
                  <c:v>3934</c:v>
                </c:pt>
                <c:pt idx="3446">
                  <c:v>3934</c:v>
                </c:pt>
                <c:pt idx="3447">
                  <c:v>3934</c:v>
                </c:pt>
                <c:pt idx="3448">
                  <c:v>3934</c:v>
                </c:pt>
                <c:pt idx="3449">
                  <c:v>3934</c:v>
                </c:pt>
                <c:pt idx="3450">
                  <c:v>3934</c:v>
                </c:pt>
                <c:pt idx="3451">
                  <c:v>3934</c:v>
                </c:pt>
                <c:pt idx="3452">
                  <c:v>3934</c:v>
                </c:pt>
                <c:pt idx="3453">
                  <c:v>3934</c:v>
                </c:pt>
                <c:pt idx="3454">
                  <c:v>3934</c:v>
                </c:pt>
                <c:pt idx="3455">
                  <c:v>3934</c:v>
                </c:pt>
                <c:pt idx="3456">
                  <c:v>3934</c:v>
                </c:pt>
                <c:pt idx="3457">
                  <c:v>3934</c:v>
                </c:pt>
                <c:pt idx="3458">
                  <c:v>3934</c:v>
                </c:pt>
                <c:pt idx="3459">
                  <c:v>3934</c:v>
                </c:pt>
                <c:pt idx="3460">
                  <c:v>3934</c:v>
                </c:pt>
                <c:pt idx="3461">
                  <c:v>3934</c:v>
                </c:pt>
                <c:pt idx="3462">
                  <c:v>3934</c:v>
                </c:pt>
                <c:pt idx="3463">
                  <c:v>3934</c:v>
                </c:pt>
                <c:pt idx="3464">
                  <c:v>3934</c:v>
                </c:pt>
                <c:pt idx="3465">
                  <c:v>3934</c:v>
                </c:pt>
                <c:pt idx="3466">
                  <c:v>3934</c:v>
                </c:pt>
                <c:pt idx="3467">
                  <c:v>3934</c:v>
                </c:pt>
                <c:pt idx="3468">
                  <c:v>3934</c:v>
                </c:pt>
                <c:pt idx="3469">
                  <c:v>3934</c:v>
                </c:pt>
                <c:pt idx="3470">
                  <c:v>3934</c:v>
                </c:pt>
                <c:pt idx="3471">
                  <c:v>3934</c:v>
                </c:pt>
                <c:pt idx="3472">
                  <c:v>3934</c:v>
                </c:pt>
                <c:pt idx="3473">
                  <c:v>3934</c:v>
                </c:pt>
                <c:pt idx="3474">
                  <c:v>3934</c:v>
                </c:pt>
                <c:pt idx="3475">
                  <c:v>3934</c:v>
                </c:pt>
                <c:pt idx="3476">
                  <c:v>3934</c:v>
                </c:pt>
                <c:pt idx="3477">
                  <c:v>3934</c:v>
                </c:pt>
                <c:pt idx="3478">
                  <c:v>3934</c:v>
                </c:pt>
                <c:pt idx="3479">
                  <c:v>3934</c:v>
                </c:pt>
                <c:pt idx="3480">
                  <c:v>3934</c:v>
                </c:pt>
                <c:pt idx="3481">
                  <c:v>3934</c:v>
                </c:pt>
                <c:pt idx="3482">
                  <c:v>3934</c:v>
                </c:pt>
                <c:pt idx="3483">
                  <c:v>3934</c:v>
                </c:pt>
                <c:pt idx="3484">
                  <c:v>3934</c:v>
                </c:pt>
                <c:pt idx="3485">
                  <c:v>3934</c:v>
                </c:pt>
                <c:pt idx="3486">
                  <c:v>3934</c:v>
                </c:pt>
                <c:pt idx="3487">
                  <c:v>3934</c:v>
                </c:pt>
                <c:pt idx="3488">
                  <c:v>3934</c:v>
                </c:pt>
                <c:pt idx="3489">
                  <c:v>3934</c:v>
                </c:pt>
                <c:pt idx="3490">
                  <c:v>3934</c:v>
                </c:pt>
                <c:pt idx="3491">
                  <c:v>3934</c:v>
                </c:pt>
                <c:pt idx="3492">
                  <c:v>3934</c:v>
                </c:pt>
                <c:pt idx="3493">
                  <c:v>3934</c:v>
                </c:pt>
                <c:pt idx="3494">
                  <c:v>3934</c:v>
                </c:pt>
                <c:pt idx="3495">
                  <c:v>3934</c:v>
                </c:pt>
                <c:pt idx="3496">
                  <c:v>3934</c:v>
                </c:pt>
                <c:pt idx="3497">
                  <c:v>3934</c:v>
                </c:pt>
                <c:pt idx="3498">
                  <c:v>3934</c:v>
                </c:pt>
                <c:pt idx="3499">
                  <c:v>3934</c:v>
                </c:pt>
                <c:pt idx="3500">
                  <c:v>3934</c:v>
                </c:pt>
                <c:pt idx="3501">
                  <c:v>3934</c:v>
                </c:pt>
                <c:pt idx="3502">
                  <c:v>3934</c:v>
                </c:pt>
                <c:pt idx="3503">
                  <c:v>3934</c:v>
                </c:pt>
                <c:pt idx="3504">
                  <c:v>3934</c:v>
                </c:pt>
                <c:pt idx="3505">
                  <c:v>3934</c:v>
                </c:pt>
                <c:pt idx="3506">
                  <c:v>3934</c:v>
                </c:pt>
                <c:pt idx="3507">
                  <c:v>3934</c:v>
                </c:pt>
                <c:pt idx="3508">
                  <c:v>3934</c:v>
                </c:pt>
                <c:pt idx="3509">
                  <c:v>3934</c:v>
                </c:pt>
                <c:pt idx="3510">
                  <c:v>3934</c:v>
                </c:pt>
                <c:pt idx="3511">
                  <c:v>3934</c:v>
                </c:pt>
                <c:pt idx="3512">
                  <c:v>3934</c:v>
                </c:pt>
                <c:pt idx="3513">
                  <c:v>3934</c:v>
                </c:pt>
                <c:pt idx="3514">
                  <c:v>3934</c:v>
                </c:pt>
                <c:pt idx="3515">
                  <c:v>3934</c:v>
                </c:pt>
                <c:pt idx="3516">
                  <c:v>3934</c:v>
                </c:pt>
                <c:pt idx="3517">
                  <c:v>3934</c:v>
                </c:pt>
                <c:pt idx="3518">
                  <c:v>3934</c:v>
                </c:pt>
                <c:pt idx="3519">
                  <c:v>3934</c:v>
                </c:pt>
                <c:pt idx="3520">
                  <c:v>3934</c:v>
                </c:pt>
                <c:pt idx="3521">
                  <c:v>3934</c:v>
                </c:pt>
                <c:pt idx="3522">
                  <c:v>3934</c:v>
                </c:pt>
                <c:pt idx="3523">
                  <c:v>3934</c:v>
                </c:pt>
                <c:pt idx="3524">
                  <c:v>3934</c:v>
                </c:pt>
                <c:pt idx="3525">
                  <c:v>3934</c:v>
                </c:pt>
                <c:pt idx="3526">
                  <c:v>3934</c:v>
                </c:pt>
                <c:pt idx="3527">
                  <c:v>3934</c:v>
                </c:pt>
                <c:pt idx="3528">
                  <c:v>3934</c:v>
                </c:pt>
                <c:pt idx="3529">
                  <c:v>3934</c:v>
                </c:pt>
                <c:pt idx="3530">
                  <c:v>3934</c:v>
                </c:pt>
                <c:pt idx="3531">
                  <c:v>3934</c:v>
                </c:pt>
                <c:pt idx="3532">
                  <c:v>3934</c:v>
                </c:pt>
                <c:pt idx="3533">
                  <c:v>3934</c:v>
                </c:pt>
                <c:pt idx="3534">
                  <c:v>3934</c:v>
                </c:pt>
                <c:pt idx="3535">
                  <c:v>3934</c:v>
                </c:pt>
                <c:pt idx="3536">
                  <c:v>3934</c:v>
                </c:pt>
                <c:pt idx="3537">
                  <c:v>3934</c:v>
                </c:pt>
                <c:pt idx="3538">
                  <c:v>3934</c:v>
                </c:pt>
                <c:pt idx="3539">
                  <c:v>3934</c:v>
                </c:pt>
                <c:pt idx="3540">
                  <c:v>3934</c:v>
                </c:pt>
                <c:pt idx="3541">
                  <c:v>3934</c:v>
                </c:pt>
                <c:pt idx="3542">
                  <c:v>3934</c:v>
                </c:pt>
                <c:pt idx="3543">
                  <c:v>3934</c:v>
                </c:pt>
                <c:pt idx="3544">
                  <c:v>3934</c:v>
                </c:pt>
                <c:pt idx="3545">
                  <c:v>3934</c:v>
                </c:pt>
                <c:pt idx="3546">
                  <c:v>3934</c:v>
                </c:pt>
                <c:pt idx="3547">
                  <c:v>3934</c:v>
                </c:pt>
                <c:pt idx="3548">
                  <c:v>3934</c:v>
                </c:pt>
                <c:pt idx="3549">
                  <c:v>3934</c:v>
                </c:pt>
                <c:pt idx="3550">
                  <c:v>3934</c:v>
                </c:pt>
                <c:pt idx="3551">
                  <c:v>3934</c:v>
                </c:pt>
                <c:pt idx="3552">
                  <c:v>3934</c:v>
                </c:pt>
                <c:pt idx="3553">
                  <c:v>3934</c:v>
                </c:pt>
                <c:pt idx="3554">
                  <c:v>3934</c:v>
                </c:pt>
                <c:pt idx="3555">
                  <c:v>3934</c:v>
                </c:pt>
                <c:pt idx="3556">
                  <c:v>3934</c:v>
                </c:pt>
                <c:pt idx="3557">
                  <c:v>3934</c:v>
                </c:pt>
                <c:pt idx="3558">
                  <c:v>3934</c:v>
                </c:pt>
                <c:pt idx="3559">
                  <c:v>3934</c:v>
                </c:pt>
                <c:pt idx="3560">
                  <c:v>3934</c:v>
                </c:pt>
                <c:pt idx="3561">
                  <c:v>3934</c:v>
                </c:pt>
                <c:pt idx="3562">
                  <c:v>3934</c:v>
                </c:pt>
                <c:pt idx="3563">
                  <c:v>3934</c:v>
                </c:pt>
                <c:pt idx="3564">
                  <c:v>3934</c:v>
                </c:pt>
                <c:pt idx="3565">
                  <c:v>3934</c:v>
                </c:pt>
                <c:pt idx="3566">
                  <c:v>3934</c:v>
                </c:pt>
                <c:pt idx="3567">
                  <c:v>3934</c:v>
                </c:pt>
                <c:pt idx="3568">
                  <c:v>3934</c:v>
                </c:pt>
                <c:pt idx="3569">
                  <c:v>3934</c:v>
                </c:pt>
                <c:pt idx="3570">
                  <c:v>3934</c:v>
                </c:pt>
                <c:pt idx="3571">
                  <c:v>3934</c:v>
                </c:pt>
                <c:pt idx="3572">
                  <c:v>3934</c:v>
                </c:pt>
                <c:pt idx="3573">
                  <c:v>3934</c:v>
                </c:pt>
                <c:pt idx="3574">
                  <c:v>3934</c:v>
                </c:pt>
                <c:pt idx="3575">
                  <c:v>3934</c:v>
                </c:pt>
                <c:pt idx="3576">
                  <c:v>3934</c:v>
                </c:pt>
                <c:pt idx="3577">
                  <c:v>3934</c:v>
                </c:pt>
                <c:pt idx="3578">
                  <c:v>3934</c:v>
                </c:pt>
                <c:pt idx="3579">
                  <c:v>3934</c:v>
                </c:pt>
                <c:pt idx="3580">
                  <c:v>3934</c:v>
                </c:pt>
                <c:pt idx="3581">
                  <c:v>3934</c:v>
                </c:pt>
                <c:pt idx="3582">
                  <c:v>3934</c:v>
                </c:pt>
                <c:pt idx="3583">
                  <c:v>3934</c:v>
                </c:pt>
                <c:pt idx="3584">
                  <c:v>3934</c:v>
                </c:pt>
                <c:pt idx="3585">
                  <c:v>3934</c:v>
                </c:pt>
                <c:pt idx="3586">
                  <c:v>3934</c:v>
                </c:pt>
                <c:pt idx="3587">
                  <c:v>3934</c:v>
                </c:pt>
                <c:pt idx="3588">
                  <c:v>3934</c:v>
                </c:pt>
                <c:pt idx="3589">
                  <c:v>3934</c:v>
                </c:pt>
                <c:pt idx="3590">
                  <c:v>3934</c:v>
                </c:pt>
                <c:pt idx="3591">
                  <c:v>3934</c:v>
                </c:pt>
                <c:pt idx="3592">
                  <c:v>3934</c:v>
                </c:pt>
                <c:pt idx="3593">
                  <c:v>3934</c:v>
                </c:pt>
                <c:pt idx="3594">
                  <c:v>3934</c:v>
                </c:pt>
                <c:pt idx="3595">
                  <c:v>3934</c:v>
                </c:pt>
                <c:pt idx="3596">
                  <c:v>3934</c:v>
                </c:pt>
                <c:pt idx="3597">
                  <c:v>3934</c:v>
                </c:pt>
                <c:pt idx="3598">
                  <c:v>3934</c:v>
                </c:pt>
                <c:pt idx="3599">
                  <c:v>3934</c:v>
                </c:pt>
                <c:pt idx="3600">
                  <c:v>3934</c:v>
                </c:pt>
                <c:pt idx="3601">
                  <c:v>3934</c:v>
                </c:pt>
                <c:pt idx="3602">
                  <c:v>3934</c:v>
                </c:pt>
                <c:pt idx="3603">
                  <c:v>3934</c:v>
                </c:pt>
                <c:pt idx="3604">
                  <c:v>3934</c:v>
                </c:pt>
                <c:pt idx="3605">
                  <c:v>3934</c:v>
                </c:pt>
                <c:pt idx="3606">
                  <c:v>3934</c:v>
                </c:pt>
                <c:pt idx="3607">
                  <c:v>3934</c:v>
                </c:pt>
                <c:pt idx="3608">
                  <c:v>3934</c:v>
                </c:pt>
                <c:pt idx="3609">
                  <c:v>3934</c:v>
                </c:pt>
                <c:pt idx="3610">
                  <c:v>3934</c:v>
                </c:pt>
                <c:pt idx="3611">
                  <c:v>3934</c:v>
                </c:pt>
                <c:pt idx="3612">
                  <c:v>3934</c:v>
                </c:pt>
                <c:pt idx="3613">
                  <c:v>3934</c:v>
                </c:pt>
                <c:pt idx="3614">
                  <c:v>3934</c:v>
                </c:pt>
                <c:pt idx="3615">
                  <c:v>3934</c:v>
                </c:pt>
                <c:pt idx="3616">
                  <c:v>3934</c:v>
                </c:pt>
                <c:pt idx="3617">
                  <c:v>3934</c:v>
                </c:pt>
                <c:pt idx="3618">
                  <c:v>3934</c:v>
                </c:pt>
                <c:pt idx="3619">
                  <c:v>3934</c:v>
                </c:pt>
                <c:pt idx="3620">
                  <c:v>3934</c:v>
                </c:pt>
                <c:pt idx="3621">
                  <c:v>3934</c:v>
                </c:pt>
                <c:pt idx="3622">
                  <c:v>3934</c:v>
                </c:pt>
                <c:pt idx="3623">
                  <c:v>3934</c:v>
                </c:pt>
                <c:pt idx="3624">
                  <c:v>3934</c:v>
                </c:pt>
                <c:pt idx="3625">
                  <c:v>3934</c:v>
                </c:pt>
                <c:pt idx="3626">
                  <c:v>3934</c:v>
                </c:pt>
                <c:pt idx="3627">
                  <c:v>3934</c:v>
                </c:pt>
                <c:pt idx="3628">
                  <c:v>3934</c:v>
                </c:pt>
                <c:pt idx="3629">
                  <c:v>3934</c:v>
                </c:pt>
                <c:pt idx="3630">
                  <c:v>3934</c:v>
                </c:pt>
                <c:pt idx="3631">
                  <c:v>3934</c:v>
                </c:pt>
                <c:pt idx="3632">
                  <c:v>3934</c:v>
                </c:pt>
                <c:pt idx="3633">
                  <c:v>3934</c:v>
                </c:pt>
                <c:pt idx="3634">
                  <c:v>3934</c:v>
                </c:pt>
                <c:pt idx="3635">
                  <c:v>3934</c:v>
                </c:pt>
                <c:pt idx="3636">
                  <c:v>3934</c:v>
                </c:pt>
                <c:pt idx="3637">
                  <c:v>3934</c:v>
                </c:pt>
                <c:pt idx="3638">
                  <c:v>3934</c:v>
                </c:pt>
                <c:pt idx="3639">
                  <c:v>3934</c:v>
                </c:pt>
                <c:pt idx="3640">
                  <c:v>3934</c:v>
                </c:pt>
                <c:pt idx="3641">
                  <c:v>3934</c:v>
                </c:pt>
                <c:pt idx="3642">
                  <c:v>3934</c:v>
                </c:pt>
                <c:pt idx="3643">
                  <c:v>3934</c:v>
                </c:pt>
                <c:pt idx="3644">
                  <c:v>3934</c:v>
                </c:pt>
                <c:pt idx="3645">
                  <c:v>3934</c:v>
                </c:pt>
                <c:pt idx="3646">
                  <c:v>3934</c:v>
                </c:pt>
                <c:pt idx="3647">
                  <c:v>3934</c:v>
                </c:pt>
                <c:pt idx="3648">
                  <c:v>3934</c:v>
                </c:pt>
                <c:pt idx="3649">
                  <c:v>3934</c:v>
                </c:pt>
                <c:pt idx="3650">
                  <c:v>3934</c:v>
                </c:pt>
                <c:pt idx="3651">
                  <c:v>3934</c:v>
                </c:pt>
                <c:pt idx="3652">
                  <c:v>3934</c:v>
                </c:pt>
                <c:pt idx="3653">
                  <c:v>3934</c:v>
                </c:pt>
                <c:pt idx="3654">
                  <c:v>3934</c:v>
                </c:pt>
                <c:pt idx="3655">
                  <c:v>3934</c:v>
                </c:pt>
                <c:pt idx="3656">
                  <c:v>3934</c:v>
                </c:pt>
                <c:pt idx="3657">
                  <c:v>3934</c:v>
                </c:pt>
                <c:pt idx="3658">
                  <c:v>3934</c:v>
                </c:pt>
                <c:pt idx="3659">
                  <c:v>3934</c:v>
                </c:pt>
                <c:pt idx="3660">
                  <c:v>3934</c:v>
                </c:pt>
                <c:pt idx="3661">
                  <c:v>3934</c:v>
                </c:pt>
                <c:pt idx="3662">
                  <c:v>3934</c:v>
                </c:pt>
                <c:pt idx="3663">
                  <c:v>3934</c:v>
                </c:pt>
                <c:pt idx="3664">
                  <c:v>3934</c:v>
                </c:pt>
                <c:pt idx="3665">
                  <c:v>3934</c:v>
                </c:pt>
                <c:pt idx="3666">
                  <c:v>3934</c:v>
                </c:pt>
                <c:pt idx="3667">
                  <c:v>3934</c:v>
                </c:pt>
                <c:pt idx="3668">
                  <c:v>3934</c:v>
                </c:pt>
                <c:pt idx="3669">
                  <c:v>3934</c:v>
                </c:pt>
                <c:pt idx="3670">
                  <c:v>3934</c:v>
                </c:pt>
                <c:pt idx="3671">
                  <c:v>3934</c:v>
                </c:pt>
                <c:pt idx="3672">
                  <c:v>3934</c:v>
                </c:pt>
                <c:pt idx="3673">
                  <c:v>3934</c:v>
                </c:pt>
                <c:pt idx="3674">
                  <c:v>3934</c:v>
                </c:pt>
                <c:pt idx="3675">
                  <c:v>3934</c:v>
                </c:pt>
                <c:pt idx="3676">
                  <c:v>3934</c:v>
                </c:pt>
                <c:pt idx="3677">
                  <c:v>3934</c:v>
                </c:pt>
                <c:pt idx="3678">
                  <c:v>3934</c:v>
                </c:pt>
                <c:pt idx="3679">
                  <c:v>3934</c:v>
                </c:pt>
                <c:pt idx="3680">
                  <c:v>3934</c:v>
                </c:pt>
                <c:pt idx="3681">
                  <c:v>3934</c:v>
                </c:pt>
                <c:pt idx="3682">
                  <c:v>3934</c:v>
                </c:pt>
                <c:pt idx="3683">
                  <c:v>3934</c:v>
                </c:pt>
                <c:pt idx="3684">
                  <c:v>3934</c:v>
                </c:pt>
                <c:pt idx="3685">
                  <c:v>3934</c:v>
                </c:pt>
                <c:pt idx="3686">
                  <c:v>3934</c:v>
                </c:pt>
                <c:pt idx="3687">
                  <c:v>3934</c:v>
                </c:pt>
                <c:pt idx="3688">
                  <c:v>3934</c:v>
                </c:pt>
                <c:pt idx="3689">
                  <c:v>3934</c:v>
                </c:pt>
                <c:pt idx="3690">
                  <c:v>3934</c:v>
                </c:pt>
                <c:pt idx="3691">
                  <c:v>3934</c:v>
                </c:pt>
                <c:pt idx="3692">
                  <c:v>3934</c:v>
                </c:pt>
                <c:pt idx="3693">
                  <c:v>3934</c:v>
                </c:pt>
                <c:pt idx="3694">
                  <c:v>3934</c:v>
                </c:pt>
                <c:pt idx="3695">
                  <c:v>3934</c:v>
                </c:pt>
                <c:pt idx="3696">
                  <c:v>3934</c:v>
                </c:pt>
                <c:pt idx="3697">
                  <c:v>3934</c:v>
                </c:pt>
                <c:pt idx="3698">
                  <c:v>3934</c:v>
                </c:pt>
                <c:pt idx="3699">
                  <c:v>3934</c:v>
                </c:pt>
                <c:pt idx="3700">
                  <c:v>3934</c:v>
                </c:pt>
                <c:pt idx="3701">
                  <c:v>3934</c:v>
                </c:pt>
                <c:pt idx="3702">
                  <c:v>3934</c:v>
                </c:pt>
                <c:pt idx="3703">
                  <c:v>3934</c:v>
                </c:pt>
                <c:pt idx="3704">
                  <c:v>3934</c:v>
                </c:pt>
                <c:pt idx="3705">
                  <c:v>3934</c:v>
                </c:pt>
                <c:pt idx="3706">
                  <c:v>3934</c:v>
                </c:pt>
                <c:pt idx="3707">
                  <c:v>3934</c:v>
                </c:pt>
                <c:pt idx="3708">
                  <c:v>3934</c:v>
                </c:pt>
                <c:pt idx="3709">
                  <c:v>3934</c:v>
                </c:pt>
                <c:pt idx="3710">
                  <c:v>3934</c:v>
                </c:pt>
                <c:pt idx="3711">
                  <c:v>3934</c:v>
                </c:pt>
                <c:pt idx="3712">
                  <c:v>3934</c:v>
                </c:pt>
                <c:pt idx="3713">
                  <c:v>3934</c:v>
                </c:pt>
                <c:pt idx="3714">
                  <c:v>3934</c:v>
                </c:pt>
                <c:pt idx="3715">
                  <c:v>3934</c:v>
                </c:pt>
                <c:pt idx="3716">
                  <c:v>3934</c:v>
                </c:pt>
                <c:pt idx="3717">
                  <c:v>3934</c:v>
                </c:pt>
                <c:pt idx="3718">
                  <c:v>3934</c:v>
                </c:pt>
                <c:pt idx="3719">
                  <c:v>3934</c:v>
                </c:pt>
                <c:pt idx="3720">
                  <c:v>3934</c:v>
                </c:pt>
                <c:pt idx="3721">
                  <c:v>3934</c:v>
                </c:pt>
                <c:pt idx="3722">
                  <c:v>3934</c:v>
                </c:pt>
                <c:pt idx="3723">
                  <c:v>3934</c:v>
                </c:pt>
                <c:pt idx="3724">
                  <c:v>3934</c:v>
                </c:pt>
                <c:pt idx="3725">
                  <c:v>3934</c:v>
                </c:pt>
                <c:pt idx="3726">
                  <c:v>3934</c:v>
                </c:pt>
                <c:pt idx="3727">
                  <c:v>3934</c:v>
                </c:pt>
                <c:pt idx="3728">
                  <c:v>3934</c:v>
                </c:pt>
                <c:pt idx="3729">
                  <c:v>3934</c:v>
                </c:pt>
                <c:pt idx="3730">
                  <c:v>3934</c:v>
                </c:pt>
                <c:pt idx="3731">
                  <c:v>3934</c:v>
                </c:pt>
                <c:pt idx="3732">
                  <c:v>3934</c:v>
                </c:pt>
                <c:pt idx="3733">
                  <c:v>3934</c:v>
                </c:pt>
                <c:pt idx="3734">
                  <c:v>3934</c:v>
                </c:pt>
                <c:pt idx="3735">
                  <c:v>3934</c:v>
                </c:pt>
                <c:pt idx="3736">
                  <c:v>3934</c:v>
                </c:pt>
                <c:pt idx="3737">
                  <c:v>3934</c:v>
                </c:pt>
                <c:pt idx="3738">
                  <c:v>3934</c:v>
                </c:pt>
                <c:pt idx="3739">
                  <c:v>3934</c:v>
                </c:pt>
                <c:pt idx="3740">
                  <c:v>3934</c:v>
                </c:pt>
                <c:pt idx="3741">
                  <c:v>3934</c:v>
                </c:pt>
                <c:pt idx="3742">
                  <c:v>3934</c:v>
                </c:pt>
                <c:pt idx="3743">
                  <c:v>3934</c:v>
                </c:pt>
                <c:pt idx="3744">
                  <c:v>3934</c:v>
                </c:pt>
                <c:pt idx="3745">
                  <c:v>3934</c:v>
                </c:pt>
                <c:pt idx="3746">
                  <c:v>3934</c:v>
                </c:pt>
                <c:pt idx="3747">
                  <c:v>3934</c:v>
                </c:pt>
                <c:pt idx="3748">
                  <c:v>3934</c:v>
                </c:pt>
                <c:pt idx="3749">
                  <c:v>3934</c:v>
                </c:pt>
                <c:pt idx="3750">
                  <c:v>3934</c:v>
                </c:pt>
                <c:pt idx="3751">
                  <c:v>3934</c:v>
                </c:pt>
                <c:pt idx="3752">
                  <c:v>3934</c:v>
                </c:pt>
                <c:pt idx="3753">
                  <c:v>3934</c:v>
                </c:pt>
                <c:pt idx="3754">
                  <c:v>3934</c:v>
                </c:pt>
                <c:pt idx="3755">
                  <c:v>3934</c:v>
                </c:pt>
                <c:pt idx="3756">
                  <c:v>3934</c:v>
                </c:pt>
                <c:pt idx="3757">
                  <c:v>3934</c:v>
                </c:pt>
                <c:pt idx="3758">
                  <c:v>3934</c:v>
                </c:pt>
                <c:pt idx="3759">
                  <c:v>3934</c:v>
                </c:pt>
                <c:pt idx="3760">
                  <c:v>3934</c:v>
                </c:pt>
                <c:pt idx="3761">
                  <c:v>3934</c:v>
                </c:pt>
                <c:pt idx="3762">
                  <c:v>3934</c:v>
                </c:pt>
                <c:pt idx="3763">
                  <c:v>3934</c:v>
                </c:pt>
                <c:pt idx="3764">
                  <c:v>3934</c:v>
                </c:pt>
                <c:pt idx="3765">
                  <c:v>3934</c:v>
                </c:pt>
                <c:pt idx="3766">
                  <c:v>3934</c:v>
                </c:pt>
                <c:pt idx="3767">
                  <c:v>3934</c:v>
                </c:pt>
                <c:pt idx="3768">
                  <c:v>3934</c:v>
                </c:pt>
                <c:pt idx="3769">
                  <c:v>3934</c:v>
                </c:pt>
                <c:pt idx="3770">
                  <c:v>3934</c:v>
                </c:pt>
                <c:pt idx="3771">
                  <c:v>3934</c:v>
                </c:pt>
                <c:pt idx="3772">
                  <c:v>3934</c:v>
                </c:pt>
                <c:pt idx="3773">
                  <c:v>3934</c:v>
                </c:pt>
                <c:pt idx="3774">
                  <c:v>3934</c:v>
                </c:pt>
                <c:pt idx="3775">
                  <c:v>3934</c:v>
                </c:pt>
                <c:pt idx="3776">
                  <c:v>3934</c:v>
                </c:pt>
                <c:pt idx="3777">
                  <c:v>3934</c:v>
                </c:pt>
                <c:pt idx="3778">
                  <c:v>3934</c:v>
                </c:pt>
                <c:pt idx="3779">
                  <c:v>3934</c:v>
                </c:pt>
                <c:pt idx="3780">
                  <c:v>3934</c:v>
                </c:pt>
                <c:pt idx="3781">
                  <c:v>3934</c:v>
                </c:pt>
                <c:pt idx="3782">
                  <c:v>3934</c:v>
                </c:pt>
                <c:pt idx="3783">
                  <c:v>3934</c:v>
                </c:pt>
                <c:pt idx="3784">
                  <c:v>3934</c:v>
                </c:pt>
                <c:pt idx="3785">
                  <c:v>3934</c:v>
                </c:pt>
                <c:pt idx="3786">
                  <c:v>3934</c:v>
                </c:pt>
                <c:pt idx="3787">
                  <c:v>3934</c:v>
                </c:pt>
                <c:pt idx="3788">
                  <c:v>3934</c:v>
                </c:pt>
                <c:pt idx="3789">
                  <c:v>3934</c:v>
                </c:pt>
                <c:pt idx="3790">
                  <c:v>3934</c:v>
                </c:pt>
                <c:pt idx="3791">
                  <c:v>3934</c:v>
                </c:pt>
                <c:pt idx="3792">
                  <c:v>3934</c:v>
                </c:pt>
                <c:pt idx="3793">
                  <c:v>3934</c:v>
                </c:pt>
                <c:pt idx="3794">
                  <c:v>3934</c:v>
                </c:pt>
                <c:pt idx="3795">
                  <c:v>3934</c:v>
                </c:pt>
                <c:pt idx="3796">
                  <c:v>3934</c:v>
                </c:pt>
                <c:pt idx="3797">
                  <c:v>3934</c:v>
                </c:pt>
                <c:pt idx="3798">
                  <c:v>3934</c:v>
                </c:pt>
                <c:pt idx="3799">
                  <c:v>3934</c:v>
                </c:pt>
                <c:pt idx="3800">
                  <c:v>3934</c:v>
                </c:pt>
                <c:pt idx="3801">
                  <c:v>3934</c:v>
                </c:pt>
                <c:pt idx="3802">
                  <c:v>3934</c:v>
                </c:pt>
                <c:pt idx="3803">
                  <c:v>3934</c:v>
                </c:pt>
                <c:pt idx="3804">
                  <c:v>3934</c:v>
                </c:pt>
                <c:pt idx="3805">
                  <c:v>3934</c:v>
                </c:pt>
                <c:pt idx="3806">
                  <c:v>3934</c:v>
                </c:pt>
                <c:pt idx="3807">
                  <c:v>3934</c:v>
                </c:pt>
                <c:pt idx="3808">
                  <c:v>3934</c:v>
                </c:pt>
                <c:pt idx="3809">
                  <c:v>3934</c:v>
                </c:pt>
                <c:pt idx="3810">
                  <c:v>3934</c:v>
                </c:pt>
                <c:pt idx="3811">
                  <c:v>3934</c:v>
                </c:pt>
                <c:pt idx="3812">
                  <c:v>3934</c:v>
                </c:pt>
                <c:pt idx="3813">
                  <c:v>3934</c:v>
                </c:pt>
                <c:pt idx="3814">
                  <c:v>3934</c:v>
                </c:pt>
                <c:pt idx="3815">
                  <c:v>3934</c:v>
                </c:pt>
                <c:pt idx="3816">
                  <c:v>3934</c:v>
                </c:pt>
                <c:pt idx="3817">
                  <c:v>3934</c:v>
                </c:pt>
                <c:pt idx="3818">
                  <c:v>3934</c:v>
                </c:pt>
                <c:pt idx="3819">
                  <c:v>3934</c:v>
                </c:pt>
                <c:pt idx="3820">
                  <c:v>3934</c:v>
                </c:pt>
                <c:pt idx="3821">
                  <c:v>3934</c:v>
                </c:pt>
                <c:pt idx="3822">
                  <c:v>3934</c:v>
                </c:pt>
                <c:pt idx="3823">
                  <c:v>3934</c:v>
                </c:pt>
                <c:pt idx="3824">
                  <c:v>3934</c:v>
                </c:pt>
                <c:pt idx="3825">
                  <c:v>3934</c:v>
                </c:pt>
                <c:pt idx="3826">
                  <c:v>3934</c:v>
                </c:pt>
                <c:pt idx="3827">
                  <c:v>3934</c:v>
                </c:pt>
                <c:pt idx="3828">
                  <c:v>3934</c:v>
                </c:pt>
                <c:pt idx="3829">
                  <c:v>3934</c:v>
                </c:pt>
                <c:pt idx="3830">
                  <c:v>3934</c:v>
                </c:pt>
                <c:pt idx="3831">
                  <c:v>3934</c:v>
                </c:pt>
                <c:pt idx="3832">
                  <c:v>3934</c:v>
                </c:pt>
                <c:pt idx="3833">
                  <c:v>3934</c:v>
                </c:pt>
                <c:pt idx="3834">
                  <c:v>3934</c:v>
                </c:pt>
                <c:pt idx="3835">
                  <c:v>3934</c:v>
                </c:pt>
                <c:pt idx="3836">
                  <c:v>3934</c:v>
                </c:pt>
                <c:pt idx="3837">
                  <c:v>3934</c:v>
                </c:pt>
                <c:pt idx="3838">
                  <c:v>3934</c:v>
                </c:pt>
                <c:pt idx="3839">
                  <c:v>3934</c:v>
                </c:pt>
                <c:pt idx="3840">
                  <c:v>3934</c:v>
                </c:pt>
                <c:pt idx="3841">
                  <c:v>3934</c:v>
                </c:pt>
                <c:pt idx="3842">
                  <c:v>3934</c:v>
                </c:pt>
                <c:pt idx="3843">
                  <c:v>3934</c:v>
                </c:pt>
                <c:pt idx="3844">
                  <c:v>3934</c:v>
                </c:pt>
                <c:pt idx="3845">
                  <c:v>3934</c:v>
                </c:pt>
                <c:pt idx="3846">
                  <c:v>3934</c:v>
                </c:pt>
                <c:pt idx="3847">
                  <c:v>3934</c:v>
                </c:pt>
                <c:pt idx="3848">
                  <c:v>3934</c:v>
                </c:pt>
                <c:pt idx="3849">
                  <c:v>3934</c:v>
                </c:pt>
                <c:pt idx="3850">
                  <c:v>3934</c:v>
                </c:pt>
                <c:pt idx="3851">
                  <c:v>3934</c:v>
                </c:pt>
                <c:pt idx="3852">
                  <c:v>3934</c:v>
                </c:pt>
                <c:pt idx="3853">
                  <c:v>3934</c:v>
                </c:pt>
                <c:pt idx="3854">
                  <c:v>3934</c:v>
                </c:pt>
                <c:pt idx="3855">
                  <c:v>3934</c:v>
                </c:pt>
                <c:pt idx="3856">
                  <c:v>3934</c:v>
                </c:pt>
                <c:pt idx="3857">
                  <c:v>3934</c:v>
                </c:pt>
                <c:pt idx="3858">
                  <c:v>3934</c:v>
                </c:pt>
                <c:pt idx="3859">
                  <c:v>3934</c:v>
                </c:pt>
                <c:pt idx="3860">
                  <c:v>3934</c:v>
                </c:pt>
                <c:pt idx="3861">
                  <c:v>3934</c:v>
                </c:pt>
                <c:pt idx="3862">
                  <c:v>3934</c:v>
                </c:pt>
                <c:pt idx="3863">
                  <c:v>3934</c:v>
                </c:pt>
                <c:pt idx="3864">
                  <c:v>3934</c:v>
                </c:pt>
                <c:pt idx="3865">
                  <c:v>3934</c:v>
                </c:pt>
                <c:pt idx="3866">
                  <c:v>3934</c:v>
                </c:pt>
                <c:pt idx="3867">
                  <c:v>3934</c:v>
                </c:pt>
                <c:pt idx="3868">
                  <c:v>3934</c:v>
                </c:pt>
                <c:pt idx="3869">
                  <c:v>3934</c:v>
                </c:pt>
                <c:pt idx="3870">
                  <c:v>3934</c:v>
                </c:pt>
                <c:pt idx="3871">
                  <c:v>3934</c:v>
                </c:pt>
                <c:pt idx="3872">
                  <c:v>3934</c:v>
                </c:pt>
                <c:pt idx="3873">
                  <c:v>3934</c:v>
                </c:pt>
                <c:pt idx="3874">
                  <c:v>3934</c:v>
                </c:pt>
                <c:pt idx="3875">
                  <c:v>3934</c:v>
                </c:pt>
                <c:pt idx="3876">
                  <c:v>3934</c:v>
                </c:pt>
                <c:pt idx="3877">
                  <c:v>3934</c:v>
                </c:pt>
                <c:pt idx="3878">
                  <c:v>3934</c:v>
                </c:pt>
                <c:pt idx="3879">
                  <c:v>3934</c:v>
                </c:pt>
                <c:pt idx="3880">
                  <c:v>3934</c:v>
                </c:pt>
                <c:pt idx="3881">
                  <c:v>3934</c:v>
                </c:pt>
                <c:pt idx="3882">
                  <c:v>3934</c:v>
                </c:pt>
                <c:pt idx="3883">
                  <c:v>3934</c:v>
                </c:pt>
                <c:pt idx="3884">
                  <c:v>3934</c:v>
                </c:pt>
                <c:pt idx="3885">
                  <c:v>3934</c:v>
                </c:pt>
                <c:pt idx="3886">
                  <c:v>3934</c:v>
                </c:pt>
                <c:pt idx="3887">
                  <c:v>3934</c:v>
                </c:pt>
                <c:pt idx="3888">
                  <c:v>3934</c:v>
                </c:pt>
                <c:pt idx="3889">
                  <c:v>3934</c:v>
                </c:pt>
                <c:pt idx="3890">
                  <c:v>3934</c:v>
                </c:pt>
                <c:pt idx="3891">
                  <c:v>3934</c:v>
                </c:pt>
                <c:pt idx="3892">
                  <c:v>3934</c:v>
                </c:pt>
                <c:pt idx="3893">
                  <c:v>3934</c:v>
                </c:pt>
                <c:pt idx="3894">
                  <c:v>3934</c:v>
                </c:pt>
                <c:pt idx="3895">
                  <c:v>3934</c:v>
                </c:pt>
                <c:pt idx="3896">
                  <c:v>3934</c:v>
                </c:pt>
                <c:pt idx="3897">
                  <c:v>3934</c:v>
                </c:pt>
                <c:pt idx="3898">
                  <c:v>3934</c:v>
                </c:pt>
                <c:pt idx="3899">
                  <c:v>3934</c:v>
                </c:pt>
                <c:pt idx="3900">
                  <c:v>3934</c:v>
                </c:pt>
                <c:pt idx="3901">
                  <c:v>3934</c:v>
                </c:pt>
                <c:pt idx="3902">
                  <c:v>3934</c:v>
                </c:pt>
                <c:pt idx="3903">
                  <c:v>3934</c:v>
                </c:pt>
                <c:pt idx="3904">
                  <c:v>3934</c:v>
                </c:pt>
                <c:pt idx="3905">
                  <c:v>3934</c:v>
                </c:pt>
                <c:pt idx="3906">
                  <c:v>3934</c:v>
                </c:pt>
                <c:pt idx="3907">
                  <c:v>3934</c:v>
                </c:pt>
                <c:pt idx="3908">
                  <c:v>3934</c:v>
                </c:pt>
                <c:pt idx="3909">
                  <c:v>3934</c:v>
                </c:pt>
                <c:pt idx="3910">
                  <c:v>3934</c:v>
                </c:pt>
                <c:pt idx="3911">
                  <c:v>3934</c:v>
                </c:pt>
                <c:pt idx="3912">
                  <c:v>3934</c:v>
                </c:pt>
                <c:pt idx="3913">
                  <c:v>3934</c:v>
                </c:pt>
                <c:pt idx="3914">
                  <c:v>3934</c:v>
                </c:pt>
                <c:pt idx="3915">
                  <c:v>3934</c:v>
                </c:pt>
                <c:pt idx="3916">
                  <c:v>3934</c:v>
                </c:pt>
                <c:pt idx="3917">
                  <c:v>3934</c:v>
                </c:pt>
                <c:pt idx="3918">
                  <c:v>3934</c:v>
                </c:pt>
                <c:pt idx="3919">
                  <c:v>3934</c:v>
                </c:pt>
                <c:pt idx="3920">
                  <c:v>3934</c:v>
                </c:pt>
                <c:pt idx="3921">
                  <c:v>3934</c:v>
                </c:pt>
                <c:pt idx="3922">
                  <c:v>3934</c:v>
                </c:pt>
                <c:pt idx="3923">
                  <c:v>3934</c:v>
                </c:pt>
                <c:pt idx="3924">
                  <c:v>3934</c:v>
                </c:pt>
                <c:pt idx="3925">
                  <c:v>3934</c:v>
                </c:pt>
                <c:pt idx="3926">
                  <c:v>3934</c:v>
                </c:pt>
                <c:pt idx="3927">
                  <c:v>3934</c:v>
                </c:pt>
                <c:pt idx="3928">
                  <c:v>3934</c:v>
                </c:pt>
                <c:pt idx="3929">
                  <c:v>3934</c:v>
                </c:pt>
                <c:pt idx="3930">
                  <c:v>3934</c:v>
                </c:pt>
                <c:pt idx="3931">
                  <c:v>3934</c:v>
                </c:pt>
                <c:pt idx="3932">
                  <c:v>3934</c:v>
                </c:pt>
                <c:pt idx="3933">
                  <c:v>3934</c:v>
                </c:pt>
                <c:pt idx="3934">
                  <c:v>3934</c:v>
                </c:pt>
                <c:pt idx="3935">
                  <c:v>3934</c:v>
                </c:pt>
                <c:pt idx="3936">
                  <c:v>3934</c:v>
                </c:pt>
                <c:pt idx="3937">
                  <c:v>3934</c:v>
                </c:pt>
                <c:pt idx="3938">
                  <c:v>3934</c:v>
                </c:pt>
                <c:pt idx="3939">
                  <c:v>3934</c:v>
                </c:pt>
                <c:pt idx="3940">
                  <c:v>3934</c:v>
                </c:pt>
                <c:pt idx="3941">
                  <c:v>3934</c:v>
                </c:pt>
                <c:pt idx="3942">
                  <c:v>3934</c:v>
                </c:pt>
                <c:pt idx="3943">
                  <c:v>3934</c:v>
                </c:pt>
                <c:pt idx="3944">
                  <c:v>3934</c:v>
                </c:pt>
                <c:pt idx="3945">
                  <c:v>3934</c:v>
                </c:pt>
                <c:pt idx="3946">
                  <c:v>3934</c:v>
                </c:pt>
                <c:pt idx="3947">
                  <c:v>3934</c:v>
                </c:pt>
                <c:pt idx="3948">
                  <c:v>3934</c:v>
                </c:pt>
                <c:pt idx="3949">
                  <c:v>3934</c:v>
                </c:pt>
                <c:pt idx="3950">
                  <c:v>3934</c:v>
                </c:pt>
                <c:pt idx="3951">
                  <c:v>3934</c:v>
                </c:pt>
                <c:pt idx="3952">
                  <c:v>3934</c:v>
                </c:pt>
                <c:pt idx="3953">
                  <c:v>3934</c:v>
                </c:pt>
                <c:pt idx="3954">
                  <c:v>3934</c:v>
                </c:pt>
                <c:pt idx="3955">
                  <c:v>3934</c:v>
                </c:pt>
                <c:pt idx="3956">
                  <c:v>3934</c:v>
                </c:pt>
                <c:pt idx="3957">
                  <c:v>3934</c:v>
                </c:pt>
                <c:pt idx="3958">
                  <c:v>3934</c:v>
                </c:pt>
                <c:pt idx="3959">
                  <c:v>3934</c:v>
                </c:pt>
                <c:pt idx="3960">
                  <c:v>3934</c:v>
                </c:pt>
                <c:pt idx="3961">
                  <c:v>3934</c:v>
                </c:pt>
                <c:pt idx="3962">
                  <c:v>3934</c:v>
                </c:pt>
                <c:pt idx="3963">
                  <c:v>3934</c:v>
                </c:pt>
                <c:pt idx="3964">
                  <c:v>3934</c:v>
                </c:pt>
                <c:pt idx="3965">
                  <c:v>3934</c:v>
                </c:pt>
                <c:pt idx="3966">
                  <c:v>3934</c:v>
                </c:pt>
                <c:pt idx="3967">
                  <c:v>3934</c:v>
                </c:pt>
                <c:pt idx="3968">
                  <c:v>3934</c:v>
                </c:pt>
                <c:pt idx="3969">
                  <c:v>3934</c:v>
                </c:pt>
                <c:pt idx="3970">
                  <c:v>3934</c:v>
                </c:pt>
                <c:pt idx="3971">
                  <c:v>3934</c:v>
                </c:pt>
                <c:pt idx="3972">
                  <c:v>3934</c:v>
                </c:pt>
                <c:pt idx="3973">
                  <c:v>3934</c:v>
                </c:pt>
                <c:pt idx="3974">
                  <c:v>3934</c:v>
                </c:pt>
                <c:pt idx="3975">
                  <c:v>3934</c:v>
                </c:pt>
                <c:pt idx="3976">
                  <c:v>3934</c:v>
                </c:pt>
                <c:pt idx="3977">
                  <c:v>3934</c:v>
                </c:pt>
                <c:pt idx="3978">
                  <c:v>3934</c:v>
                </c:pt>
                <c:pt idx="3979">
                  <c:v>3934</c:v>
                </c:pt>
                <c:pt idx="3980">
                  <c:v>3934</c:v>
                </c:pt>
                <c:pt idx="3981">
                  <c:v>3934</c:v>
                </c:pt>
                <c:pt idx="3982">
                  <c:v>3934</c:v>
                </c:pt>
                <c:pt idx="3983">
                  <c:v>3934</c:v>
                </c:pt>
                <c:pt idx="3984">
                  <c:v>3934</c:v>
                </c:pt>
                <c:pt idx="3985">
                  <c:v>3934</c:v>
                </c:pt>
                <c:pt idx="3986">
                  <c:v>3934</c:v>
                </c:pt>
                <c:pt idx="3987">
                  <c:v>3934</c:v>
                </c:pt>
                <c:pt idx="3988">
                  <c:v>3934</c:v>
                </c:pt>
                <c:pt idx="3989">
                  <c:v>3934</c:v>
                </c:pt>
                <c:pt idx="3990">
                  <c:v>3934</c:v>
                </c:pt>
                <c:pt idx="3991">
                  <c:v>3934</c:v>
                </c:pt>
                <c:pt idx="3992">
                  <c:v>3934</c:v>
                </c:pt>
                <c:pt idx="3993">
                  <c:v>3934</c:v>
                </c:pt>
                <c:pt idx="3994">
                  <c:v>3934</c:v>
                </c:pt>
                <c:pt idx="3995">
                  <c:v>3934</c:v>
                </c:pt>
                <c:pt idx="3996">
                  <c:v>3934</c:v>
                </c:pt>
                <c:pt idx="3997">
                  <c:v>3934</c:v>
                </c:pt>
                <c:pt idx="3998">
                  <c:v>3934</c:v>
                </c:pt>
                <c:pt idx="3999">
                  <c:v>3934</c:v>
                </c:pt>
                <c:pt idx="4000">
                  <c:v>3934</c:v>
                </c:pt>
                <c:pt idx="4001">
                  <c:v>3934</c:v>
                </c:pt>
                <c:pt idx="4002">
                  <c:v>3934</c:v>
                </c:pt>
                <c:pt idx="4003">
                  <c:v>3934</c:v>
                </c:pt>
                <c:pt idx="4004">
                  <c:v>3934</c:v>
                </c:pt>
                <c:pt idx="4005">
                  <c:v>3934</c:v>
                </c:pt>
                <c:pt idx="4006">
                  <c:v>3934</c:v>
                </c:pt>
                <c:pt idx="4007">
                  <c:v>3934</c:v>
                </c:pt>
                <c:pt idx="4008">
                  <c:v>3934</c:v>
                </c:pt>
                <c:pt idx="4009">
                  <c:v>3934</c:v>
                </c:pt>
                <c:pt idx="4010">
                  <c:v>3934</c:v>
                </c:pt>
                <c:pt idx="4011">
                  <c:v>3934</c:v>
                </c:pt>
                <c:pt idx="4012">
                  <c:v>3934</c:v>
                </c:pt>
                <c:pt idx="4013">
                  <c:v>3934</c:v>
                </c:pt>
                <c:pt idx="4014">
                  <c:v>3934</c:v>
                </c:pt>
                <c:pt idx="4015">
                  <c:v>3934</c:v>
                </c:pt>
                <c:pt idx="4016">
                  <c:v>3934</c:v>
                </c:pt>
                <c:pt idx="4017">
                  <c:v>3934</c:v>
                </c:pt>
                <c:pt idx="4018">
                  <c:v>3934</c:v>
                </c:pt>
                <c:pt idx="4019">
                  <c:v>3934</c:v>
                </c:pt>
                <c:pt idx="4020">
                  <c:v>3934</c:v>
                </c:pt>
                <c:pt idx="4021">
                  <c:v>3934</c:v>
                </c:pt>
                <c:pt idx="4022">
                  <c:v>3934</c:v>
                </c:pt>
                <c:pt idx="4023">
                  <c:v>3934</c:v>
                </c:pt>
                <c:pt idx="4024">
                  <c:v>3934</c:v>
                </c:pt>
                <c:pt idx="4025">
                  <c:v>3934</c:v>
                </c:pt>
                <c:pt idx="4026">
                  <c:v>3934</c:v>
                </c:pt>
                <c:pt idx="4027">
                  <c:v>3934</c:v>
                </c:pt>
                <c:pt idx="4028">
                  <c:v>3934</c:v>
                </c:pt>
                <c:pt idx="4029">
                  <c:v>3934</c:v>
                </c:pt>
                <c:pt idx="4030">
                  <c:v>3934</c:v>
                </c:pt>
                <c:pt idx="4031">
                  <c:v>3934</c:v>
                </c:pt>
                <c:pt idx="4032">
                  <c:v>3934</c:v>
                </c:pt>
                <c:pt idx="4033">
                  <c:v>3934</c:v>
                </c:pt>
                <c:pt idx="4034">
                  <c:v>3934</c:v>
                </c:pt>
                <c:pt idx="4035">
                  <c:v>3934</c:v>
                </c:pt>
                <c:pt idx="4036">
                  <c:v>3934</c:v>
                </c:pt>
                <c:pt idx="4037">
                  <c:v>3934</c:v>
                </c:pt>
                <c:pt idx="4038">
                  <c:v>3934</c:v>
                </c:pt>
                <c:pt idx="4039">
                  <c:v>3934</c:v>
                </c:pt>
                <c:pt idx="4040">
                  <c:v>3934</c:v>
                </c:pt>
                <c:pt idx="4041">
                  <c:v>3934</c:v>
                </c:pt>
                <c:pt idx="4042">
                  <c:v>3934</c:v>
                </c:pt>
                <c:pt idx="4043">
                  <c:v>3934</c:v>
                </c:pt>
                <c:pt idx="4044">
                  <c:v>3934</c:v>
                </c:pt>
                <c:pt idx="4045">
                  <c:v>3934</c:v>
                </c:pt>
                <c:pt idx="4046">
                  <c:v>3934</c:v>
                </c:pt>
                <c:pt idx="4047">
                  <c:v>3934</c:v>
                </c:pt>
                <c:pt idx="4048">
                  <c:v>3934</c:v>
                </c:pt>
                <c:pt idx="4049">
                  <c:v>3934</c:v>
                </c:pt>
                <c:pt idx="4050">
                  <c:v>3934</c:v>
                </c:pt>
                <c:pt idx="4051">
                  <c:v>3934</c:v>
                </c:pt>
                <c:pt idx="4052">
                  <c:v>3934</c:v>
                </c:pt>
                <c:pt idx="4053">
                  <c:v>3934</c:v>
                </c:pt>
                <c:pt idx="4054">
                  <c:v>3934</c:v>
                </c:pt>
                <c:pt idx="4055">
                  <c:v>3934</c:v>
                </c:pt>
                <c:pt idx="4056">
                  <c:v>3934</c:v>
                </c:pt>
                <c:pt idx="4057">
                  <c:v>3934</c:v>
                </c:pt>
                <c:pt idx="4058">
                  <c:v>3934</c:v>
                </c:pt>
                <c:pt idx="4059">
                  <c:v>3934</c:v>
                </c:pt>
                <c:pt idx="4060">
                  <c:v>3934</c:v>
                </c:pt>
                <c:pt idx="4061">
                  <c:v>3934</c:v>
                </c:pt>
                <c:pt idx="4062">
                  <c:v>3934</c:v>
                </c:pt>
                <c:pt idx="4063">
                  <c:v>3934</c:v>
                </c:pt>
                <c:pt idx="4064">
                  <c:v>3934</c:v>
                </c:pt>
                <c:pt idx="4065">
                  <c:v>3934</c:v>
                </c:pt>
                <c:pt idx="4066">
                  <c:v>3934</c:v>
                </c:pt>
                <c:pt idx="4067">
                  <c:v>3934</c:v>
                </c:pt>
                <c:pt idx="4068">
                  <c:v>3934</c:v>
                </c:pt>
                <c:pt idx="4069">
                  <c:v>3934</c:v>
                </c:pt>
                <c:pt idx="4070">
                  <c:v>3934</c:v>
                </c:pt>
                <c:pt idx="4071">
                  <c:v>3934</c:v>
                </c:pt>
                <c:pt idx="4072">
                  <c:v>3934</c:v>
                </c:pt>
                <c:pt idx="4073">
                  <c:v>3934</c:v>
                </c:pt>
                <c:pt idx="4074">
                  <c:v>3934</c:v>
                </c:pt>
                <c:pt idx="4075">
                  <c:v>3934</c:v>
                </c:pt>
                <c:pt idx="4076">
                  <c:v>3934</c:v>
                </c:pt>
                <c:pt idx="4077">
                  <c:v>3934</c:v>
                </c:pt>
                <c:pt idx="4078">
                  <c:v>3934</c:v>
                </c:pt>
                <c:pt idx="4079">
                  <c:v>3934</c:v>
                </c:pt>
                <c:pt idx="4080">
                  <c:v>3934</c:v>
                </c:pt>
                <c:pt idx="4081">
                  <c:v>3934</c:v>
                </c:pt>
                <c:pt idx="4082">
                  <c:v>3934</c:v>
                </c:pt>
                <c:pt idx="4083">
                  <c:v>3934</c:v>
                </c:pt>
                <c:pt idx="4084">
                  <c:v>3934</c:v>
                </c:pt>
                <c:pt idx="4085">
                  <c:v>3934</c:v>
                </c:pt>
                <c:pt idx="4086">
                  <c:v>3934</c:v>
                </c:pt>
                <c:pt idx="4087">
                  <c:v>3934</c:v>
                </c:pt>
                <c:pt idx="4088">
                  <c:v>3934</c:v>
                </c:pt>
                <c:pt idx="4089">
                  <c:v>3934</c:v>
                </c:pt>
                <c:pt idx="4090">
                  <c:v>3934</c:v>
                </c:pt>
                <c:pt idx="4091">
                  <c:v>3934</c:v>
                </c:pt>
                <c:pt idx="4092">
                  <c:v>3934</c:v>
                </c:pt>
                <c:pt idx="4093">
                  <c:v>3934</c:v>
                </c:pt>
                <c:pt idx="4094">
                  <c:v>3934</c:v>
                </c:pt>
                <c:pt idx="4095">
                  <c:v>3934</c:v>
                </c:pt>
                <c:pt idx="4096">
                  <c:v>3934</c:v>
                </c:pt>
                <c:pt idx="4097">
                  <c:v>3934</c:v>
                </c:pt>
                <c:pt idx="4098">
                  <c:v>3934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50F-4E8B-A3DD-A65724281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03386896"/>
        <c:axId val="-1303387440"/>
      </c:scatterChart>
      <c:valAx>
        <c:axId val="-1303379824"/>
        <c:scaling>
          <c:orientation val="minMax"/>
          <c:max val="3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time (minutes)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1303379280"/>
        <c:crosses val="autoZero"/>
        <c:crossBetween val="midCat"/>
      </c:valAx>
      <c:valAx>
        <c:axId val="-1303379280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rgbClr val="0070C0"/>
                    </a:solidFill>
                  </a:rPr>
                  <a:t>width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070C0"/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1303379824"/>
        <c:crosses val="autoZero"/>
        <c:crossBetween val="midCat"/>
      </c:valAx>
      <c:valAx>
        <c:axId val="-1303387440"/>
        <c:scaling>
          <c:orientation val="minMax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chemeClr val="accent2"/>
                    </a:solidFill>
                  </a:rPr>
                  <a:t>fill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1303386896"/>
        <c:crosses val="max"/>
        <c:crossBetween val="midCat"/>
      </c:valAx>
      <c:valAx>
        <c:axId val="-1303386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303387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improvementToTime!$E$1</c:f>
              <c:strCache>
                <c:ptCount val="1"/>
                <c:pt idx="0">
                  <c:v>results</c:v>
                </c:pt>
              </c:strCache>
            </c:strRef>
          </c:tx>
          <c:spPr>
            <a:ln w="317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improvementToTime!$A$2:$A$4100</c:f>
              <c:numCache>
                <c:formatCode>General</c:formatCode>
                <c:ptCount val="4099"/>
                <c:pt idx="0">
                  <c:v>5.6666666666666671E-4</c:v>
                </c:pt>
                <c:pt idx="1">
                  <c:v>1.5499999999999999E-3</c:v>
                </c:pt>
                <c:pt idx="2">
                  <c:v>4.2166666666666663E-3</c:v>
                </c:pt>
                <c:pt idx="3">
                  <c:v>5.8833333333333333E-3</c:v>
                </c:pt>
                <c:pt idx="4">
                  <c:v>1.155E-2</c:v>
                </c:pt>
                <c:pt idx="5">
                  <c:v>1.3216666666666666E-2</c:v>
                </c:pt>
                <c:pt idx="6">
                  <c:v>2.155E-2</c:v>
                </c:pt>
                <c:pt idx="7">
                  <c:v>2.315E-2</c:v>
                </c:pt>
                <c:pt idx="8">
                  <c:v>2.4683333333333335E-2</c:v>
                </c:pt>
                <c:pt idx="9">
                  <c:v>2.615E-2</c:v>
                </c:pt>
                <c:pt idx="10">
                  <c:v>4.1300000000000003E-2</c:v>
                </c:pt>
                <c:pt idx="11">
                  <c:v>4.2866666666666671E-2</c:v>
                </c:pt>
                <c:pt idx="12">
                  <c:v>4.4449999999999996E-2</c:v>
                </c:pt>
                <c:pt idx="13">
                  <c:v>4.6016666666666671E-2</c:v>
                </c:pt>
                <c:pt idx="14">
                  <c:v>4.7483333333333336E-2</c:v>
                </c:pt>
                <c:pt idx="15">
                  <c:v>4.8833333333333333E-2</c:v>
                </c:pt>
                <c:pt idx="16">
                  <c:v>5.0200000000000002E-2</c:v>
                </c:pt>
                <c:pt idx="17">
                  <c:v>5.1516666666666669E-2</c:v>
                </c:pt>
                <c:pt idx="18">
                  <c:v>5.2849999999999994E-2</c:v>
                </c:pt>
                <c:pt idx="19">
                  <c:v>5.4199999999999998E-2</c:v>
                </c:pt>
                <c:pt idx="20">
                  <c:v>7.9516666666666666E-2</c:v>
                </c:pt>
                <c:pt idx="21">
                  <c:v>8.8216666666666665E-2</c:v>
                </c:pt>
                <c:pt idx="22">
                  <c:v>9.6216666666666659E-2</c:v>
                </c:pt>
                <c:pt idx="23">
                  <c:v>0.10489999999999999</c:v>
                </c:pt>
                <c:pt idx="24">
                  <c:v>0.11138333333333333</c:v>
                </c:pt>
                <c:pt idx="25">
                  <c:v>0.11291666666666668</c:v>
                </c:pt>
                <c:pt idx="26">
                  <c:v>0.11446666666666667</c:v>
                </c:pt>
                <c:pt idx="27">
                  <c:v>0.11606666666666668</c:v>
                </c:pt>
                <c:pt idx="28">
                  <c:v>0.11765</c:v>
                </c:pt>
                <c:pt idx="29">
                  <c:v>0.11925000000000001</c:v>
                </c:pt>
                <c:pt idx="30">
                  <c:v>0.12083333333333333</c:v>
                </c:pt>
                <c:pt idx="31">
                  <c:v>0.12241666666666666</c:v>
                </c:pt>
                <c:pt idx="32">
                  <c:v>0.12396666666666666</c:v>
                </c:pt>
                <c:pt idx="33">
                  <c:v>0.12575</c:v>
                </c:pt>
                <c:pt idx="34">
                  <c:v>0.12721666666666667</c:v>
                </c:pt>
                <c:pt idx="35">
                  <c:v>0.12888333333333332</c:v>
                </c:pt>
                <c:pt idx="36">
                  <c:v>0.13038333333333335</c:v>
                </c:pt>
                <c:pt idx="37">
                  <c:v>0.13211666666666666</c:v>
                </c:pt>
                <c:pt idx="38">
                  <c:v>0.1336</c:v>
                </c:pt>
                <c:pt idx="39">
                  <c:v>0.13488333333333333</c:v>
                </c:pt>
                <c:pt idx="40">
                  <c:v>0.13636666666666666</c:v>
                </c:pt>
                <c:pt idx="41">
                  <c:v>0.13755000000000001</c:v>
                </c:pt>
                <c:pt idx="42">
                  <c:v>0.13888333333333333</c:v>
                </c:pt>
                <c:pt idx="43">
                  <c:v>0.13994999999999999</c:v>
                </c:pt>
                <c:pt idx="44">
                  <c:v>0.14108333333333334</c:v>
                </c:pt>
                <c:pt idx="45">
                  <c:v>0.14221666666666666</c:v>
                </c:pt>
                <c:pt idx="46">
                  <c:v>0.14321666666666666</c:v>
                </c:pt>
                <c:pt idx="47">
                  <c:v>0.14471666666666666</c:v>
                </c:pt>
                <c:pt idx="48">
                  <c:v>0.21408333333333335</c:v>
                </c:pt>
                <c:pt idx="49">
                  <c:v>0.22173333333333334</c:v>
                </c:pt>
                <c:pt idx="50">
                  <c:v>0.22985</c:v>
                </c:pt>
                <c:pt idx="51">
                  <c:v>0.23155000000000001</c:v>
                </c:pt>
                <c:pt idx="52">
                  <c:v>0.23693333333333333</c:v>
                </c:pt>
                <c:pt idx="53">
                  <c:v>0.25146666666666667</c:v>
                </c:pt>
                <c:pt idx="54">
                  <c:v>0.25325000000000003</c:v>
                </c:pt>
                <c:pt idx="55">
                  <c:v>0.25868333333333332</c:v>
                </c:pt>
                <c:pt idx="56">
                  <c:v>0.27181666666666671</c:v>
                </c:pt>
                <c:pt idx="57">
                  <c:v>0.2734833333333333</c:v>
                </c:pt>
                <c:pt idx="58">
                  <c:v>0.27873333333333333</c:v>
                </c:pt>
                <c:pt idx="59">
                  <c:v>0.29188333333333338</c:v>
                </c:pt>
                <c:pt idx="60">
                  <c:v>0.29358333333333331</c:v>
                </c:pt>
                <c:pt idx="61">
                  <c:v>0.29883333333333334</c:v>
                </c:pt>
                <c:pt idx="62">
                  <c:v>0.3268166666666667</c:v>
                </c:pt>
                <c:pt idx="63">
                  <c:v>0.3284333333333333</c:v>
                </c:pt>
                <c:pt idx="64">
                  <c:v>0.33005000000000001</c:v>
                </c:pt>
                <c:pt idx="65">
                  <c:v>0.33165</c:v>
                </c:pt>
                <c:pt idx="66">
                  <c:v>0.33326666666666666</c:v>
                </c:pt>
                <c:pt idx="67">
                  <c:v>0.33483333333333332</c:v>
                </c:pt>
                <c:pt idx="68">
                  <c:v>0.33643333333333331</c:v>
                </c:pt>
                <c:pt idx="69">
                  <c:v>0.33801666666666663</c:v>
                </c:pt>
                <c:pt idx="70">
                  <c:v>0.33960000000000001</c:v>
                </c:pt>
                <c:pt idx="71">
                  <c:v>0.34115000000000001</c:v>
                </c:pt>
                <c:pt idx="72">
                  <c:v>0.34273333333333333</c:v>
                </c:pt>
                <c:pt idx="73">
                  <c:v>0.34428333333333333</c:v>
                </c:pt>
                <c:pt idx="74">
                  <c:v>0.34586666666666666</c:v>
                </c:pt>
                <c:pt idx="75">
                  <c:v>0.34750000000000003</c:v>
                </c:pt>
                <c:pt idx="76">
                  <c:v>0.34910000000000002</c:v>
                </c:pt>
                <c:pt idx="77">
                  <c:v>0.35056666666666664</c:v>
                </c:pt>
                <c:pt idx="78">
                  <c:v>0.35205000000000003</c:v>
                </c:pt>
                <c:pt idx="79">
                  <c:v>0.35355000000000003</c:v>
                </c:pt>
                <c:pt idx="80">
                  <c:v>0.35508333333333331</c:v>
                </c:pt>
                <c:pt idx="81">
                  <c:v>0.35658333333333331</c:v>
                </c:pt>
                <c:pt idx="82">
                  <c:v>0.35810000000000003</c:v>
                </c:pt>
                <c:pt idx="83">
                  <c:v>0.35966666666666663</c:v>
                </c:pt>
                <c:pt idx="84">
                  <c:v>0.36123333333333335</c:v>
                </c:pt>
                <c:pt idx="85">
                  <c:v>0.36281666666666662</c:v>
                </c:pt>
                <c:pt idx="86">
                  <c:v>0.36430000000000001</c:v>
                </c:pt>
                <c:pt idx="87">
                  <c:v>0.36585000000000001</c:v>
                </c:pt>
                <c:pt idx="88">
                  <c:v>0.36741666666666667</c:v>
                </c:pt>
                <c:pt idx="89">
                  <c:v>0.36896666666666672</c:v>
                </c:pt>
                <c:pt idx="90">
                  <c:v>0.37041666666666667</c:v>
                </c:pt>
                <c:pt idx="91">
                  <c:v>0.37169999999999997</c:v>
                </c:pt>
                <c:pt idx="92">
                  <c:v>0.37296666666666667</c:v>
                </c:pt>
                <c:pt idx="93">
                  <c:v>0.37426666666666664</c:v>
                </c:pt>
                <c:pt idx="94">
                  <c:v>0.37571666666666664</c:v>
                </c:pt>
                <c:pt idx="95">
                  <c:v>0.37738333333333335</c:v>
                </c:pt>
                <c:pt idx="96">
                  <c:v>0.37903333333333333</c:v>
                </c:pt>
                <c:pt idx="97">
                  <c:v>0.38066666666666665</c:v>
                </c:pt>
                <c:pt idx="98">
                  <c:v>0.38229999999999997</c:v>
                </c:pt>
                <c:pt idx="99">
                  <c:v>0.38398333333333334</c:v>
                </c:pt>
                <c:pt idx="100">
                  <c:v>0.38561666666666666</c:v>
                </c:pt>
                <c:pt idx="101">
                  <c:v>0.3873166666666667</c:v>
                </c:pt>
                <c:pt idx="102">
                  <c:v>0.38896666666666668</c:v>
                </c:pt>
                <c:pt idx="103">
                  <c:v>0.39061666666666667</c:v>
                </c:pt>
                <c:pt idx="104">
                  <c:v>0.39226666666666671</c:v>
                </c:pt>
                <c:pt idx="105">
                  <c:v>0.39390000000000003</c:v>
                </c:pt>
                <c:pt idx="106">
                  <c:v>0.39556666666666668</c:v>
                </c:pt>
                <c:pt idx="107">
                  <c:v>0.3972</c:v>
                </c:pt>
                <c:pt idx="108">
                  <c:v>0.39885000000000004</c:v>
                </c:pt>
                <c:pt idx="109">
                  <c:v>0.40050000000000002</c:v>
                </c:pt>
                <c:pt idx="110">
                  <c:v>0.40201666666666663</c:v>
                </c:pt>
                <c:pt idx="111">
                  <c:v>0.4034833333333333</c:v>
                </c:pt>
                <c:pt idx="112">
                  <c:v>0.40493333333333331</c:v>
                </c:pt>
                <c:pt idx="113">
                  <c:v>0.40643333333333331</c:v>
                </c:pt>
                <c:pt idx="114">
                  <c:v>0.40778333333333333</c:v>
                </c:pt>
                <c:pt idx="115">
                  <c:v>0.40898333333333337</c:v>
                </c:pt>
                <c:pt idx="116">
                  <c:v>0.41018333333333334</c:v>
                </c:pt>
                <c:pt idx="117">
                  <c:v>0.41138333333333332</c:v>
                </c:pt>
                <c:pt idx="118">
                  <c:v>0.41248333333333331</c:v>
                </c:pt>
                <c:pt idx="119">
                  <c:v>0.41346666666666665</c:v>
                </c:pt>
                <c:pt idx="120">
                  <c:v>0.41450000000000004</c:v>
                </c:pt>
                <c:pt idx="121">
                  <c:v>0.41561666666666669</c:v>
                </c:pt>
                <c:pt idx="122">
                  <c:v>0.41681666666666667</c:v>
                </c:pt>
                <c:pt idx="123">
                  <c:v>0.41795000000000004</c:v>
                </c:pt>
                <c:pt idx="124">
                  <c:v>0.57645000000000002</c:v>
                </c:pt>
                <c:pt idx="125">
                  <c:v>0.57776666666666665</c:v>
                </c:pt>
                <c:pt idx="126">
                  <c:v>0.58258333333333334</c:v>
                </c:pt>
                <c:pt idx="127">
                  <c:v>0.59525000000000006</c:v>
                </c:pt>
                <c:pt idx="128">
                  <c:v>0.59684999999999999</c:v>
                </c:pt>
                <c:pt idx="129">
                  <c:v>0.60181666666666667</c:v>
                </c:pt>
                <c:pt idx="130">
                  <c:v>0.71351666666666669</c:v>
                </c:pt>
                <c:pt idx="131">
                  <c:v>0.71501666666666674</c:v>
                </c:pt>
                <c:pt idx="132">
                  <c:v>0.71655000000000002</c:v>
                </c:pt>
                <c:pt idx="133">
                  <c:v>0.7213666666666666</c:v>
                </c:pt>
                <c:pt idx="134">
                  <c:v>0.72283333333333333</c:v>
                </c:pt>
                <c:pt idx="135">
                  <c:v>0.72816666666666663</c:v>
                </c:pt>
                <c:pt idx="136">
                  <c:v>0.74288333333333334</c:v>
                </c:pt>
                <c:pt idx="137">
                  <c:v>0.75588333333333335</c:v>
                </c:pt>
                <c:pt idx="138">
                  <c:v>0.75721666666666665</c:v>
                </c:pt>
                <c:pt idx="139">
                  <c:v>0.75881666666666669</c:v>
                </c:pt>
                <c:pt idx="140">
                  <c:v>0.76363333333333328</c:v>
                </c:pt>
                <c:pt idx="141">
                  <c:v>0.76513333333333333</c:v>
                </c:pt>
                <c:pt idx="142">
                  <c:v>0.77066666666666672</c:v>
                </c:pt>
                <c:pt idx="143">
                  <c:v>0.78538333333333332</c:v>
                </c:pt>
                <c:pt idx="144">
                  <c:v>0.79925000000000002</c:v>
                </c:pt>
                <c:pt idx="145">
                  <c:v>0.80101666666666671</c:v>
                </c:pt>
                <c:pt idx="146">
                  <c:v>0.8027833333333334</c:v>
                </c:pt>
                <c:pt idx="147">
                  <c:v>0.80793333333333328</c:v>
                </c:pt>
                <c:pt idx="148">
                  <c:v>0.80959999999999999</c:v>
                </c:pt>
                <c:pt idx="149">
                  <c:v>0.81526666666666658</c:v>
                </c:pt>
                <c:pt idx="150">
                  <c:v>0.83045000000000002</c:v>
                </c:pt>
                <c:pt idx="151">
                  <c:v>0.84381666666666666</c:v>
                </c:pt>
                <c:pt idx="152">
                  <c:v>0.84531666666666672</c:v>
                </c:pt>
                <c:pt idx="153">
                  <c:v>0.84671666666666667</c:v>
                </c:pt>
                <c:pt idx="154">
                  <c:v>0.85138333333333327</c:v>
                </c:pt>
                <c:pt idx="155">
                  <c:v>0.85273333333333334</c:v>
                </c:pt>
                <c:pt idx="156">
                  <c:v>0.85804999999999998</c:v>
                </c:pt>
                <c:pt idx="157">
                  <c:v>0.87255000000000005</c:v>
                </c:pt>
                <c:pt idx="158">
                  <c:v>0.88505</c:v>
                </c:pt>
                <c:pt idx="159">
                  <c:v>0.89354999999999996</c:v>
                </c:pt>
                <c:pt idx="160">
                  <c:v>0.90203333333333335</c:v>
                </c:pt>
                <c:pt idx="161">
                  <c:v>0.91021666666666667</c:v>
                </c:pt>
                <c:pt idx="162">
                  <c:v>0.91796666666666671</c:v>
                </c:pt>
                <c:pt idx="163">
                  <c:v>0.91954999999999998</c:v>
                </c:pt>
                <c:pt idx="164">
                  <c:v>0.92115000000000002</c:v>
                </c:pt>
                <c:pt idx="165">
                  <c:v>0.92273333333333329</c:v>
                </c:pt>
                <c:pt idx="166">
                  <c:v>0.92430000000000001</c:v>
                </c:pt>
                <c:pt idx="167">
                  <c:v>0.92590000000000006</c:v>
                </c:pt>
                <c:pt idx="168">
                  <c:v>0.92754999999999999</c:v>
                </c:pt>
                <c:pt idx="169">
                  <c:v>0.92920000000000003</c:v>
                </c:pt>
                <c:pt idx="170">
                  <c:v>0.93084999999999996</c:v>
                </c:pt>
                <c:pt idx="171">
                  <c:v>0.9325500000000001</c:v>
                </c:pt>
                <c:pt idx="172">
                  <c:v>0.93420000000000003</c:v>
                </c:pt>
                <c:pt idx="173">
                  <c:v>0.93580000000000008</c:v>
                </c:pt>
                <c:pt idx="174">
                  <c:v>0.93738333333333335</c:v>
                </c:pt>
                <c:pt idx="175">
                  <c:v>0.93898333333333328</c:v>
                </c:pt>
                <c:pt idx="176">
                  <c:v>0.94055</c:v>
                </c:pt>
                <c:pt idx="177">
                  <c:v>0.94210000000000005</c:v>
                </c:pt>
                <c:pt idx="178">
                  <c:v>0.94376666666666664</c:v>
                </c:pt>
                <c:pt idx="179">
                  <c:v>0.94538333333333335</c:v>
                </c:pt>
                <c:pt idx="180">
                  <c:v>0.94701666666666662</c:v>
                </c:pt>
                <c:pt idx="181">
                  <c:v>0.94869999999999999</c:v>
                </c:pt>
                <c:pt idx="182">
                  <c:v>0.95036666666666669</c:v>
                </c:pt>
                <c:pt idx="183">
                  <c:v>0.95198333333333329</c:v>
                </c:pt>
                <c:pt idx="184">
                  <c:v>0.95358333333333334</c:v>
                </c:pt>
                <c:pt idx="185">
                  <c:v>0.95516666666666672</c:v>
                </c:pt>
                <c:pt idx="186">
                  <c:v>0.95674999999999999</c:v>
                </c:pt>
                <c:pt idx="187">
                  <c:v>0.95831666666666671</c:v>
                </c:pt>
                <c:pt idx="188">
                  <c:v>0.95989999999999998</c:v>
                </c:pt>
                <c:pt idx="189">
                  <c:v>0.96148333333333336</c:v>
                </c:pt>
                <c:pt idx="190">
                  <c:v>0.96291666666666664</c:v>
                </c:pt>
                <c:pt idx="191">
                  <c:v>0.96423333333333328</c:v>
                </c:pt>
                <c:pt idx="192">
                  <c:v>0.96553333333333335</c:v>
                </c:pt>
                <c:pt idx="193">
                  <c:v>0.96681666666666666</c:v>
                </c:pt>
                <c:pt idx="194">
                  <c:v>0.9680833333333333</c:v>
                </c:pt>
                <c:pt idx="195">
                  <c:v>0.96933333333333327</c:v>
                </c:pt>
                <c:pt idx="196">
                  <c:v>0.97058333333333335</c:v>
                </c:pt>
                <c:pt idx="197">
                  <c:v>0.97186666666666666</c:v>
                </c:pt>
                <c:pt idx="198">
                  <c:v>0.97311666666666663</c:v>
                </c:pt>
                <c:pt idx="199">
                  <c:v>0.97436666666666671</c:v>
                </c:pt>
                <c:pt idx="200">
                  <c:v>0.97563333333333324</c:v>
                </c:pt>
                <c:pt idx="201">
                  <c:v>0.97688333333333333</c:v>
                </c:pt>
                <c:pt idx="202">
                  <c:v>0.97831666666666661</c:v>
                </c:pt>
                <c:pt idx="203">
                  <c:v>0.97989999999999999</c:v>
                </c:pt>
                <c:pt idx="204">
                  <c:v>0.98150000000000004</c:v>
                </c:pt>
                <c:pt idx="205">
                  <c:v>0.98314999999999997</c:v>
                </c:pt>
                <c:pt idx="206">
                  <c:v>0.98493333333333333</c:v>
                </c:pt>
                <c:pt idx="207">
                  <c:v>0.98668333333333336</c:v>
                </c:pt>
                <c:pt idx="208">
                  <c:v>0.98843333333333327</c:v>
                </c:pt>
                <c:pt idx="209">
                  <c:v>0.99013333333333331</c:v>
                </c:pt>
                <c:pt idx="210">
                  <c:v>0.99155000000000004</c:v>
                </c:pt>
                <c:pt idx="211">
                  <c:v>0.9933833333333334</c:v>
                </c:pt>
                <c:pt idx="212">
                  <c:v>0.99488333333333334</c:v>
                </c:pt>
                <c:pt idx="213">
                  <c:v>0.99654999999999994</c:v>
                </c:pt>
                <c:pt idx="214">
                  <c:v>0.99788333333333334</c:v>
                </c:pt>
                <c:pt idx="215">
                  <c:v>0.99971666666666659</c:v>
                </c:pt>
                <c:pt idx="216">
                  <c:v>1.00105</c:v>
                </c:pt>
                <c:pt idx="217">
                  <c:v>1.0028666666666666</c:v>
                </c:pt>
                <c:pt idx="218">
                  <c:v>1.0044</c:v>
                </c:pt>
                <c:pt idx="219">
                  <c:v>1.0058499999999999</c:v>
                </c:pt>
                <c:pt idx="220">
                  <c:v>1.00735</c:v>
                </c:pt>
                <c:pt idx="221">
                  <c:v>1.0088833333333334</c:v>
                </c:pt>
                <c:pt idx="222">
                  <c:v>1.0104</c:v>
                </c:pt>
                <c:pt idx="223">
                  <c:v>1.0119166666666668</c:v>
                </c:pt>
                <c:pt idx="224">
                  <c:v>1.01345</c:v>
                </c:pt>
                <c:pt idx="225">
                  <c:v>1.01495</c:v>
                </c:pt>
                <c:pt idx="226">
                  <c:v>1.0164833333333332</c:v>
                </c:pt>
                <c:pt idx="227">
                  <c:v>1.018</c:v>
                </c:pt>
                <c:pt idx="228">
                  <c:v>1.0195166666666666</c:v>
                </c:pt>
                <c:pt idx="229">
                  <c:v>1.0210166666666667</c:v>
                </c:pt>
                <c:pt idx="230">
                  <c:v>1.0225500000000001</c:v>
                </c:pt>
                <c:pt idx="231">
                  <c:v>1.0240166666666668</c:v>
                </c:pt>
                <c:pt idx="232">
                  <c:v>1.0255333333333332</c:v>
                </c:pt>
                <c:pt idx="233">
                  <c:v>1.0270666666666668</c:v>
                </c:pt>
                <c:pt idx="234">
                  <c:v>1.0285500000000001</c:v>
                </c:pt>
                <c:pt idx="235">
                  <c:v>1.0300166666666668</c:v>
                </c:pt>
                <c:pt idx="236">
                  <c:v>1.0315000000000001</c:v>
                </c:pt>
                <c:pt idx="237">
                  <c:v>1.0330333333333332</c:v>
                </c:pt>
                <c:pt idx="238">
                  <c:v>1.0346500000000001</c:v>
                </c:pt>
                <c:pt idx="239">
                  <c:v>1.0361</c:v>
                </c:pt>
                <c:pt idx="240">
                  <c:v>1.0375333333333334</c:v>
                </c:pt>
                <c:pt idx="241">
                  <c:v>1.0389833333333334</c:v>
                </c:pt>
                <c:pt idx="242">
                  <c:v>1.0404166666666665</c:v>
                </c:pt>
                <c:pt idx="243">
                  <c:v>1.0418499999999999</c:v>
                </c:pt>
                <c:pt idx="244">
                  <c:v>1.0432999999999999</c:v>
                </c:pt>
                <c:pt idx="245">
                  <c:v>1.0447500000000001</c:v>
                </c:pt>
                <c:pt idx="246">
                  <c:v>1.0462</c:v>
                </c:pt>
                <c:pt idx="247">
                  <c:v>1.04755</c:v>
                </c:pt>
                <c:pt idx="248">
                  <c:v>1.0488833333333334</c:v>
                </c:pt>
                <c:pt idx="249">
                  <c:v>1.0505833333333332</c:v>
                </c:pt>
                <c:pt idx="250">
                  <c:v>1.0520166666666666</c:v>
                </c:pt>
                <c:pt idx="251">
                  <c:v>1.0532166666666667</c:v>
                </c:pt>
                <c:pt idx="252">
                  <c:v>1.0548833333333334</c:v>
                </c:pt>
                <c:pt idx="253">
                  <c:v>1.0563333333333333</c:v>
                </c:pt>
                <c:pt idx="254">
                  <c:v>1.0576666666666668</c:v>
                </c:pt>
                <c:pt idx="255">
                  <c:v>1.0589166666666665</c:v>
                </c:pt>
                <c:pt idx="256">
                  <c:v>1.0601666666666667</c:v>
                </c:pt>
                <c:pt idx="257">
                  <c:v>1.0614166666666667</c:v>
                </c:pt>
                <c:pt idx="258">
                  <c:v>1.0626666666666666</c:v>
                </c:pt>
                <c:pt idx="259">
                  <c:v>1.0639333333333334</c:v>
                </c:pt>
                <c:pt idx="260">
                  <c:v>1.0651999999999999</c:v>
                </c:pt>
                <c:pt idx="261">
                  <c:v>1.0664666666666667</c:v>
                </c:pt>
                <c:pt idx="262">
                  <c:v>1.0678833333333333</c:v>
                </c:pt>
                <c:pt idx="263">
                  <c:v>1.0694833333333333</c:v>
                </c:pt>
                <c:pt idx="264">
                  <c:v>1.0711000000000002</c:v>
                </c:pt>
                <c:pt idx="265">
                  <c:v>1.0727333333333333</c:v>
                </c:pt>
                <c:pt idx="266">
                  <c:v>1.0743833333333332</c:v>
                </c:pt>
                <c:pt idx="267">
                  <c:v>1.0760333333333334</c:v>
                </c:pt>
                <c:pt idx="268">
                  <c:v>1.0776666666666666</c:v>
                </c:pt>
                <c:pt idx="269">
                  <c:v>1.0792999999999999</c:v>
                </c:pt>
                <c:pt idx="270">
                  <c:v>1.0809166666666667</c:v>
                </c:pt>
                <c:pt idx="271">
                  <c:v>1.0824833333333332</c:v>
                </c:pt>
                <c:pt idx="272">
                  <c:v>1.0841333333333334</c:v>
                </c:pt>
                <c:pt idx="273">
                  <c:v>1.0857833333333333</c:v>
                </c:pt>
                <c:pt idx="274">
                  <c:v>1.0873666666666668</c:v>
                </c:pt>
                <c:pt idx="275">
                  <c:v>1.0889500000000001</c:v>
                </c:pt>
                <c:pt idx="276">
                  <c:v>1.0903666666666667</c:v>
                </c:pt>
                <c:pt idx="277">
                  <c:v>1.0916833333333333</c:v>
                </c:pt>
                <c:pt idx="278">
                  <c:v>1.0928833333333332</c:v>
                </c:pt>
                <c:pt idx="279">
                  <c:v>1.0944166666666668</c:v>
                </c:pt>
                <c:pt idx="280">
                  <c:v>1.0957666666666666</c:v>
                </c:pt>
                <c:pt idx="281">
                  <c:v>1.0968833333333334</c:v>
                </c:pt>
                <c:pt idx="282">
                  <c:v>1.0983833333333335</c:v>
                </c:pt>
                <c:pt idx="283">
                  <c:v>1.0997999999999999</c:v>
                </c:pt>
                <c:pt idx="284">
                  <c:v>1.1011333333333333</c:v>
                </c:pt>
                <c:pt idx="285">
                  <c:v>1.1024666666666667</c:v>
                </c:pt>
                <c:pt idx="286">
                  <c:v>1.1037999999999999</c:v>
                </c:pt>
                <c:pt idx="287">
                  <c:v>1.1051833333333334</c:v>
                </c:pt>
                <c:pt idx="288">
                  <c:v>1.1065833333333333</c:v>
                </c:pt>
                <c:pt idx="289">
                  <c:v>1.1079833333333333</c:v>
                </c:pt>
                <c:pt idx="290">
                  <c:v>1.1093166666666667</c:v>
                </c:pt>
                <c:pt idx="291">
                  <c:v>1.1106166666666666</c:v>
                </c:pt>
                <c:pt idx="292">
                  <c:v>1.1119166666666667</c:v>
                </c:pt>
                <c:pt idx="293">
                  <c:v>1.1132</c:v>
                </c:pt>
                <c:pt idx="294">
                  <c:v>1.1147</c:v>
                </c:pt>
                <c:pt idx="295">
                  <c:v>1.11635</c:v>
                </c:pt>
                <c:pt idx="296">
                  <c:v>1.1180166666666667</c:v>
                </c:pt>
                <c:pt idx="297">
                  <c:v>1.1196666666666668</c:v>
                </c:pt>
                <c:pt idx="298">
                  <c:v>1.1212333333333333</c:v>
                </c:pt>
                <c:pt idx="299">
                  <c:v>1.1228166666666666</c:v>
                </c:pt>
                <c:pt idx="300">
                  <c:v>1.1243833333333333</c:v>
                </c:pt>
                <c:pt idx="301">
                  <c:v>1.1260000000000001</c:v>
                </c:pt>
                <c:pt idx="302">
                  <c:v>1.1276000000000002</c:v>
                </c:pt>
                <c:pt idx="303">
                  <c:v>1.1291833333333334</c:v>
                </c:pt>
                <c:pt idx="304">
                  <c:v>1.1307666666666667</c:v>
                </c:pt>
                <c:pt idx="305">
                  <c:v>1.13235</c:v>
                </c:pt>
                <c:pt idx="306">
                  <c:v>1.1340166666666667</c:v>
                </c:pt>
                <c:pt idx="307">
                  <c:v>1.1356166666666667</c:v>
                </c:pt>
                <c:pt idx="308">
                  <c:v>1.1372</c:v>
                </c:pt>
                <c:pt idx="309">
                  <c:v>1.1387833333333333</c:v>
                </c:pt>
                <c:pt idx="310">
                  <c:v>1.1403000000000001</c:v>
                </c:pt>
                <c:pt idx="311">
                  <c:v>1.1417333333333335</c:v>
                </c:pt>
                <c:pt idx="312">
                  <c:v>1.1431833333333332</c:v>
                </c:pt>
                <c:pt idx="313">
                  <c:v>1.1446333333333334</c:v>
                </c:pt>
                <c:pt idx="314">
                  <c:v>1.1459166666666667</c:v>
                </c:pt>
                <c:pt idx="315">
                  <c:v>1.1470499999999999</c:v>
                </c:pt>
                <c:pt idx="316">
                  <c:v>1.14815</c:v>
                </c:pt>
                <c:pt idx="317">
                  <c:v>1.1493</c:v>
                </c:pt>
                <c:pt idx="318">
                  <c:v>1.1505166666666669</c:v>
                </c:pt>
                <c:pt idx="319">
                  <c:v>1.1516</c:v>
                </c:pt>
                <c:pt idx="320">
                  <c:v>1.1526333333333334</c:v>
                </c:pt>
                <c:pt idx="321">
                  <c:v>1.1536166666666667</c:v>
                </c:pt>
                <c:pt idx="322">
                  <c:v>1.1545999999999998</c:v>
                </c:pt>
                <c:pt idx="323">
                  <c:v>1.1556</c:v>
                </c:pt>
                <c:pt idx="324">
                  <c:v>1.1578000000000002</c:v>
                </c:pt>
                <c:pt idx="325">
                  <c:v>1.1590666666666667</c:v>
                </c:pt>
                <c:pt idx="326">
                  <c:v>1.1640833333333334</c:v>
                </c:pt>
                <c:pt idx="327">
                  <c:v>1.1768500000000002</c:v>
                </c:pt>
                <c:pt idx="328">
                  <c:v>1.17805</c:v>
                </c:pt>
                <c:pt idx="329">
                  <c:v>1.1828833333333333</c:v>
                </c:pt>
                <c:pt idx="330">
                  <c:v>1.1956500000000001</c:v>
                </c:pt>
                <c:pt idx="331">
                  <c:v>1.1969166666666666</c:v>
                </c:pt>
                <c:pt idx="332">
                  <c:v>1.2018833333333334</c:v>
                </c:pt>
                <c:pt idx="333">
                  <c:v>1.2146833333333333</c:v>
                </c:pt>
                <c:pt idx="334">
                  <c:v>1.2159333333333333</c:v>
                </c:pt>
                <c:pt idx="335">
                  <c:v>1.2209333333333334</c:v>
                </c:pt>
                <c:pt idx="336">
                  <c:v>1.2342166666666665</c:v>
                </c:pt>
                <c:pt idx="337">
                  <c:v>1.2356499999999999</c:v>
                </c:pt>
                <c:pt idx="338">
                  <c:v>1.2370833333333333</c:v>
                </c:pt>
                <c:pt idx="339">
                  <c:v>1.2423</c:v>
                </c:pt>
                <c:pt idx="340">
                  <c:v>1.2438</c:v>
                </c:pt>
                <c:pt idx="341">
                  <c:v>1.2496833333333333</c:v>
                </c:pt>
                <c:pt idx="342">
                  <c:v>1.2653333333333334</c:v>
                </c:pt>
                <c:pt idx="343">
                  <c:v>1.2794333333333334</c:v>
                </c:pt>
                <c:pt idx="344">
                  <c:v>1.28085</c:v>
                </c:pt>
                <c:pt idx="345">
                  <c:v>1.2822833333333332</c:v>
                </c:pt>
                <c:pt idx="346">
                  <c:v>1.2876333333333332</c:v>
                </c:pt>
                <c:pt idx="347">
                  <c:v>1.2890833333333334</c:v>
                </c:pt>
                <c:pt idx="348">
                  <c:v>1.2947333333333333</c:v>
                </c:pt>
                <c:pt idx="349">
                  <c:v>1.3101833333333335</c:v>
                </c:pt>
                <c:pt idx="350">
                  <c:v>1.8651166666666665</c:v>
                </c:pt>
                <c:pt idx="351">
                  <c:v>1.8665166666666666</c:v>
                </c:pt>
                <c:pt idx="352">
                  <c:v>1.8679333333333332</c:v>
                </c:pt>
                <c:pt idx="353">
                  <c:v>1.8693833333333332</c:v>
                </c:pt>
                <c:pt idx="354">
                  <c:v>1.8734333333333335</c:v>
                </c:pt>
                <c:pt idx="355">
                  <c:v>1.8746499999999999</c:v>
                </c:pt>
                <c:pt idx="356">
                  <c:v>1.8759166666666667</c:v>
                </c:pt>
                <c:pt idx="357">
                  <c:v>1.8806833333333333</c:v>
                </c:pt>
                <c:pt idx="358">
                  <c:v>1.8820166666666667</c:v>
                </c:pt>
                <c:pt idx="359">
                  <c:v>1.8876999999999999</c:v>
                </c:pt>
                <c:pt idx="360">
                  <c:v>1.9015500000000001</c:v>
                </c:pt>
                <c:pt idx="361">
                  <c:v>1.9152</c:v>
                </c:pt>
                <c:pt idx="362">
                  <c:v>1.91645</c:v>
                </c:pt>
                <c:pt idx="363">
                  <c:v>1.9215833333333334</c:v>
                </c:pt>
                <c:pt idx="364">
                  <c:v>1.9358833333333334</c:v>
                </c:pt>
                <c:pt idx="365">
                  <c:v>1.9484833333333333</c:v>
                </c:pt>
                <c:pt idx="366">
                  <c:v>1.9498833333333332</c:v>
                </c:pt>
                <c:pt idx="367">
                  <c:v>1.9511666666666665</c:v>
                </c:pt>
                <c:pt idx="368">
                  <c:v>1.9524666666666666</c:v>
                </c:pt>
                <c:pt idx="369">
                  <c:v>1.9566333333333332</c:v>
                </c:pt>
                <c:pt idx="370">
                  <c:v>1.9579666666666666</c:v>
                </c:pt>
                <c:pt idx="371">
                  <c:v>1.9596333333333333</c:v>
                </c:pt>
                <c:pt idx="372">
                  <c:v>1.9648833333333333</c:v>
                </c:pt>
                <c:pt idx="373">
                  <c:v>1.9664166666666667</c:v>
                </c:pt>
                <c:pt idx="374">
                  <c:v>1.9724499999999998</c:v>
                </c:pt>
                <c:pt idx="375">
                  <c:v>1.9868833333333333</c:v>
                </c:pt>
                <c:pt idx="376">
                  <c:v>2.0012166666666666</c:v>
                </c:pt>
                <c:pt idx="377">
                  <c:v>2.0025333333333335</c:v>
                </c:pt>
                <c:pt idx="378">
                  <c:v>2.0075500000000002</c:v>
                </c:pt>
                <c:pt idx="379">
                  <c:v>2.0224833333333332</c:v>
                </c:pt>
                <c:pt idx="380">
                  <c:v>2.0372499999999998</c:v>
                </c:pt>
                <c:pt idx="381">
                  <c:v>2.0386833333333332</c:v>
                </c:pt>
                <c:pt idx="382">
                  <c:v>2.0397166666666666</c:v>
                </c:pt>
                <c:pt idx="383">
                  <c:v>2.0413999999999999</c:v>
                </c:pt>
                <c:pt idx="384">
                  <c:v>2.0459166666666664</c:v>
                </c:pt>
                <c:pt idx="385">
                  <c:v>2.0472666666666668</c:v>
                </c:pt>
                <c:pt idx="386">
                  <c:v>2.0486</c:v>
                </c:pt>
                <c:pt idx="387">
                  <c:v>2.0537000000000001</c:v>
                </c:pt>
                <c:pt idx="388">
                  <c:v>2.0551166666666667</c:v>
                </c:pt>
                <c:pt idx="389">
                  <c:v>2.0602833333333335</c:v>
                </c:pt>
                <c:pt idx="390">
                  <c:v>2.0755166666666667</c:v>
                </c:pt>
                <c:pt idx="391">
                  <c:v>2.0897833333333335</c:v>
                </c:pt>
                <c:pt idx="392">
                  <c:v>2.0910833333333332</c:v>
                </c:pt>
                <c:pt idx="393">
                  <c:v>2.0965500000000001</c:v>
                </c:pt>
                <c:pt idx="394">
                  <c:v>2.1116333333333333</c:v>
                </c:pt>
                <c:pt idx="395">
                  <c:v>2.1247833333333332</c:v>
                </c:pt>
                <c:pt idx="396">
                  <c:v>2.1265333333333332</c:v>
                </c:pt>
                <c:pt idx="397">
                  <c:v>2.1278166666666665</c:v>
                </c:pt>
                <c:pt idx="398">
                  <c:v>2.1288833333333335</c:v>
                </c:pt>
                <c:pt idx="399">
                  <c:v>2.1328833333333335</c:v>
                </c:pt>
                <c:pt idx="400">
                  <c:v>2.1343666666666667</c:v>
                </c:pt>
                <c:pt idx="401">
                  <c:v>2.1356833333333332</c:v>
                </c:pt>
                <c:pt idx="402">
                  <c:v>2.1406666666666667</c:v>
                </c:pt>
                <c:pt idx="403">
                  <c:v>2.1427499999999999</c:v>
                </c:pt>
                <c:pt idx="404">
                  <c:v>2.1487166666666666</c:v>
                </c:pt>
                <c:pt idx="405">
                  <c:v>2.1635666666666666</c:v>
                </c:pt>
                <c:pt idx="406">
                  <c:v>2.1802000000000001</c:v>
                </c:pt>
                <c:pt idx="407">
                  <c:v>2.1814666666666667</c:v>
                </c:pt>
                <c:pt idx="408">
                  <c:v>2.18655</c:v>
                </c:pt>
                <c:pt idx="409">
                  <c:v>2.2008333333333336</c:v>
                </c:pt>
                <c:pt idx="410">
                  <c:v>2.4395000000000002</c:v>
                </c:pt>
                <c:pt idx="411">
                  <c:v>2.4499833333333334</c:v>
                </c:pt>
                <c:pt idx="412">
                  <c:v>2.4603333333333333</c:v>
                </c:pt>
                <c:pt idx="413">
                  <c:v>2.4706333333333332</c:v>
                </c:pt>
                <c:pt idx="414">
                  <c:v>2.4808833333333333</c:v>
                </c:pt>
                <c:pt idx="415">
                  <c:v>2.4917666666666665</c:v>
                </c:pt>
                <c:pt idx="416">
                  <c:v>2.5022833333333332</c:v>
                </c:pt>
                <c:pt idx="417">
                  <c:v>2.5130333333333335</c:v>
                </c:pt>
                <c:pt idx="418">
                  <c:v>2.52475</c:v>
                </c:pt>
                <c:pt idx="419">
                  <c:v>2.53505</c:v>
                </c:pt>
                <c:pt idx="420">
                  <c:v>2.5455999999999999</c:v>
                </c:pt>
                <c:pt idx="421">
                  <c:v>2.5561833333333337</c:v>
                </c:pt>
                <c:pt idx="422">
                  <c:v>2.5677166666666666</c:v>
                </c:pt>
                <c:pt idx="423">
                  <c:v>2.5792833333333336</c:v>
                </c:pt>
                <c:pt idx="424">
                  <c:v>2.5886499999999999</c:v>
                </c:pt>
                <c:pt idx="425">
                  <c:v>2.5897166666666669</c:v>
                </c:pt>
                <c:pt idx="426">
                  <c:v>2.5910833333333332</c:v>
                </c:pt>
                <c:pt idx="427">
                  <c:v>2.5922833333333335</c:v>
                </c:pt>
                <c:pt idx="428">
                  <c:v>2.5934666666666666</c:v>
                </c:pt>
                <c:pt idx="429">
                  <c:v>2.5946666666666669</c:v>
                </c:pt>
                <c:pt idx="430">
                  <c:v>2.59585</c:v>
                </c:pt>
                <c:pt idx="431">
                  <c:v>2.5970500000000003</c:v>
                </c:pt>
                <c:pt idx="432">
                  <c:v>2.5982333333333334</c:v>
                </c:pt>
                <c:pt idx="433">
                  <c:v>2.5994333333333333</c:v>
                </c:pt>
                <c:pt idx="434">
                  <c:v>2.6006333333333336</c:v>
                </c:pt>
                <c:pt idx="435">
                  <c:v>2.6018166666666667</c:v>
                </c:pt>
                <c:pt idx="436">
                  <c:v>2.6030333333333333</c:v>
                </c:pt>
                <c:pt idx="437">
                  <c:v>2.6042166666666664</c:v>
                </c:pt>
                <c:pt idx="438">
                  <c:v>2.6054166666666663</c:v>
                </c:pt>
                <c:pt idx="439">
                  <c:v>2.6065999999999998</c:v>
                </c:pt>
                <c:pt idx="440">
                  <c:v>2.6079999999999997</c:v>
                </c:pt>
                <c:pt idx="441">
                  <c:v>2.6095166666666665</c:v>
                </c:pt>
                <c:pt idx="442">
                  <c:v>2.6109999999999998</c:v>
                </c:pt>
                <c:pt idx="443">
                  <c:v>2.6126166666666668</c:v>
                </c:pt>
                <c:pt idx="444">
                  <c:v>2.6142333333333334</c:v>
                </c:pt>
                <c:pt idx="445">
                  <c:v>2.61565</c:v>
                </c:pt>
                <c:pt idx="446">
                  <c:v>2.6171333333333333</c:v>
                </c:pt>
                <c:pt idx="447">
                  <c:v>2.6186000000000003</c:v>
                </c:pt>
                <c:pt idx="448">
                  <c:v>2.6200666666666668</c:v>
                </c:pt>
                <c:pt idx="449">
                  <c:v>2.6214666666666671</c:v>
                </c:pt>
                <c:pt idx="450">
                  <c:v>2.6229</c:v>
                </c:pt>
                <c:pt idx="451">
                  <c:v>2.6243166666666666</c:v>
                </c:pt>
                <c:pt idx="452">
                  <c:v>2.6257333333333337</c:v>
                </c:pt>
                <c:pt idx="453">
                  <c:v>2.6272000000000002</c:v>
                </c:pt>
                <c:pt idx="454">
                  <c:v>2.6286833333333335</c:v>
                </c:pt>
                <c:pt idx="455">
                  <c:v>2.6301833333333335</c:v>
                </c:pt>
                <c:pt idx="456">
                  <c:v>2.6317666666666666</c:v>
                </c:pt>
                <c:pt idx="457">
                  <c:v>2.6334500000000003</c:v>
                </c:pt>
                <c:pt idx="458">
                  <c:v>2.635183333333333</c:v>
                </c:pt>
                <c:pt idx="459">
                  <c:v>2.6368666666666667</c:v>
                </c:pt>
                <c:pt idx="460">
                  <c:v>2.6385999999999998</c:v>
                </c:pt>
                <c:pt idx="461">
                  <c:v>2.6402833333333335</c:v>
                </c:pt>
                <c:pt idx="462">
                  <c:v>2.6419666666666668</c:v>
                </c:pt>
                <c:pt idx="463">
                  <c:v>2.6436000000000002</c:v>
                </c:pt>
                <c:pt idx="464">
                  <c:v>2.6452499999999999</c:v>
                </c:pt>
                <c:pt idx="465">
                  <c:v>2.6468666666666669</c:v>
                </c:pt>
                <c:pt idx="466">
                  <c:v>2.6484833333333331</c:v>
                </c:pt>
                <c:pt idx="467">
                  <c:v>2.6501166666666669</c:v>
                </c:pt>
                <c:pt idx="468">
                  <c:v>2.6518000000000002</c:v>
                </c:pt>
                <c:pt idx="469">
                  <c:v>2.6535000000000002</c:v>
                </c:pt>
                <c:pt idx="470">
                  <c:v>2.6550833333333332</c:v>
                </c:pt>
                <c:pt idx="471">
                  <c:v>2.6566999999999998</c:v>
                </c:pt>
                <c:pt idx="472">
                  <c:v>2.6582999999999997</c:v>
                </c:pt>
                <c:pt idx="473">
                  <c:v>2.6599333333333335</c:v>
                </c:pt>
                <c:pt idx="474">
                  <c:v>2.6616500000000003</c:v>
                </c:pt>
                <c:pt idx="475">
                  <c:v>2.6633499999999999</c:v>
                </c:pt>
                <c:pt idx="476">
                  <c:v>2.6649833333333333</c:v>
                </c:pt>
                <c:pt idx="477">
                  <c:v>2.6667166666666664</c:v>
                </c:pt>
                <c:pt idx="478">
                  <c:v>2.6684333333333332</c:v>
                </c:pt>
                <c:pt idx="479">
                  <c:v>2.6700999999999997</c:v>
                </c:pt>
                <c:pt idx="480">
                  <c:v>2.6717166666666667</c:v>
                </c:pt>
                <c:pt idx="481">
                  <c:v>2.6734166666666668</c:v>
                </c:pt>
                <c:pt idx="482">
                  <c:v>2.6751166666666668</c:v>
                </c:pt>
                <c:pt idx="483">
                  <c:v>2.6767666666666665</c:v>
                </c:pt>
                <c:pt idx="484">
                  <c:v>2.6782166666666667</c:v>
                </c:pt>
                <c:pt idx="485">
                  <c:v>2.6795</c:v>
                </c:pt>
                <c:pt idx="486">
                  <c:v>2.6808000000000001</c:v>
                </c:pt>
                <c:pt idx="487">
                  <c:v>2.6820666666666666</c:v>
                </c:pt>
                <c:pt idx="488">
                  <c:v>2.6835333333333335</c:v>
                </c:pt>
                <c:pt idx="489">
                  <c:v>2.6848833333333331</c:v>
                </c:pt>
                <c:pt idx="490">
                  <c:v>2.6862833333333334</c:v>
                </c:pt>
                <c:pt idx="491">
                  <c:v>2.6875499999999999</c:v>
                </c:pt>
                <c:pt idx="492">
                  <c:v>2.6889499999999997</c:v>
                </c:pt>
                <c:pt idx="493">
                  <c:v>2.6902166666666667</c:v>
                </c:pt>
                <c:pt idx="494">
                  <c:v>2.6915666666666667</c:v>
                </c:pt>
                <c:pt idx="495">
                  <c:v>2.6928333333333332</c:v>
                </c:pt>
                <c:pt idx="496">
                  <c:v>2.6942166666666667</c:v>
                </c:pt>
                <c:pt idx="497">
                  <c:v>2.6959999999999997</c:v>
                </c:pt>
                <c:pt idx="498">
                  <c:v>2.6975500000000001</c:v>
                </c:pt>
                <c:pt idx="499">
                  <c:v>2.6994166666666666</c:v>
                </c:pt>
                <c:pt idx="500">
                  <c:v>2.7011333333333334</c:v>
                </c:pt>
                <c:pt idx="501">
                  <c:v>2.7028499999999998</c:v>
                </c:pt>
                <c:pt idx="502">
                  <c:v>2.7045666666666666</c:v>
                </c:pt>
                <c:pt idx="503">
                  <c:v>2.7062833333333334</c:v>
                </c:pt>
                <c:pt idx="504">
                  <c:v>2.7079833333333334</c:v>
                </c:pt>
                <c:pt idx="505">
                  <c:v>2.7096166666666668</c:v>
                </c:pt>
                <c:pt idx="506">
                  <c:v>2.7113500000000004</c:v>
                </c:pt>
                <c:pt idx="507">
                  <c:v>2.7130999999999998</c:v>
                </c:pt>
                <c:pt idx="508">
                  <c:v>2.714833333333333</c:v>
                </c:pt>
                <c:pt idx="509">
                  <c:v>2.7163833333333334</c:v>
                </c:pt>
                <c:pt idx="510">
                  <c:v>2.7182166666666663</c:v>
                </c:pt>
                <c:pt idx="511">
                  <c:v>2.7198666666666669</c:v>
                </c:pt>
                <c:pt idx="512">
                  <c:v>2.7214666666666667</c:v>
                </c:pt>
                <c:pt idx="513">
                  <c:v>2.7230333333333334</c:v>
                </c:pt>
                <c:pt idx="514">
                  <c:v>2.7245333333333335</c:v>
                </c:pt>
                <c:pt idx="515">
                  <c:v>2.7260833333333334</c:v>
                </c:pt>
                <c:pt idx="516">
                  <c:v>2.7275499999999999</c:v>
                </c:pt>
                <c:pt idx="517">
                  <c:v>2.7290833333333335</c:v>
                </c:pt>
                <c:pt idx="518">
                  <c:v>2.73055</c:v>
                </c:pt>
                <c:pt idx="519">
                  <c:v>2.7320333333333333</c:v>
                </c:pt>
                <c:pt idx="520">
                  <c:v>2.7335166666666666</c:v>
                </c:pt>
                <c:pt idx="521">
                  <c:v>2.7349833333333331</c:v>
                </c:pt>
                <c:pt idx="522">
                  <c:v>2.7364333333333333</c:v>
                </c:pt>
                <c:pt idx="523">
                  <c:v>2.7378833333333334</c:v>
                </c:pt>
                <c:pt idx="524">
                  <c:v>2.7393833333333335</c:v>
                </c:pt>
                <c:pt idx="525">
                  <c:v>2.7409499999999998</c:v>
                </c:pt>
                <c:pt idx="526">
                  <c:v>2.7424666666666666</c:v>
                </c:pt>
                <c:pt idx="527">
                  <c:v>2.7440333333333333</c:v>
                </c:pt>
                <c:pt idx="528">
                  <c:v>2.7455666666666669</c:v>
                </c:pt>
                <c:pt idx="529">
                  <c:v>2.7471000000000001</c:v>
                </c:pt>
                <c:pt idx="530">
                  <c:v>2.74865</c:v>
                </c:pt>
                <c:pt idx="531">
                  <c:v>2.7502666666666666</c:v>
                </c:pt>
                <c:pt idx="532">
                  <c:v>2.7519</c:v>
                </c:pt>
                <c:pt idx="533">
                  <c:v>2.7535166666666671</c:v>
                </c:pt>
                <c:pt idx="534">
                  <c:v>2.75495</c:v>
                </c:pt>
                <c:pt idx="535">
                  <c:v>2.7563999999999997</c:v>
                </c:pt>
                <c:pt idx="536">
                  <c:v>2.7578666666666667</c:v>
                </c:pt>
                <c:pt idx="537">
                  <c:v>2.7594166666666666</c:v>
                </c:pt>
                <c:pt idx="538">
                  <c:v>2.7609666666666666</c:v>
                </c:pt>
                <c:pt idx="539">
                  <c:v>2.762516666666667</c:v>
                </c:pt>
                <c:pt idx="540">
                  <c:v>2.7640666666666664</c:v>
                </c:pt>
                <c:pt idx="541">
                  <c:v>2.7655666666666665</c:v>
                </c:pt>
                <c:pt idx="542">
                  <c:v>2.7671666666666668</c:v>
                </c:pt>
                <c:pt idx="543">
                  <c:v>2.7685499999999998</c:v>
                </c:pt>
                <c:pt idx="544">
                  <c:v>2.7702166666666668</c:v>
                </c:pt>
                <c:pt idx="545">
                  <c:v>2.7717166666666668</c:v>
                </c:pt>
                <c:pt idx="546">
                  <c:v>2.7732833333333331</c:v>
                </c:pt>
                <c:pt idx="547">
                  <c:v>2.7748666666666666</c:v>
                </c:pt>
                <c:pt idx="548">
                  <c:v>2.7763166666666668</c:v>
                </c:pt>
                <c:pt idx="549">
                  <c:v>2.7777000000000003</c:v>
                </c:pt>
                <c:pt idx="550">
                  <c:v>2.7790666666666666</c:v>
                </c:pt>
                <c:pt idx="551">
                  <c:v>2.7804333333333333</c:v>
                </c:pt>
                <c:pt idx="552">
                  <c:v>2.7817833333333337</c:v>
                </c:pt>
                <c:pt idx="553">
                  <c:v>2.7830500000000002</c:v>
                </c:pt>
                <c:pt idx="554">
                  <c:v>2.7842166666666666</c:v>
                </c:pt>
                <c:pt idx="555">
                  <c:v>2.7856833333333331</c:v>
                </c:pt>
                <c:pt idx="556">
                  <c:v>2.8560833333333333</c:v>
                </c:pt>
                <c:pt idx="557">
                  <c:v>2.8573999999999997</c:v>
                </c:pt>
                <c:pt idx="558">
                  <c:v>2.8587500000000001</c:v>
                </c:pt>
                <c:pt idx="559">
                  <c:v>2.860066666666667</c:v>
                </c:pt>
                <c:pt idx="560">
                  <c:v>2.8614166666666665</c:v>
                </c:pt>
                <c:pt idx="561">
                  <c:v>2.8627666666666665</c:v>
                </c:pt>
                <c:pt idx="562">
                  <c:v>2.8641333333333336</c:v>
                </c:pt>
                <c:pt idx="563">
                  <c:v>2.865216666666667</c:v>
                </c:pt>
                <c:pt idx="564">
                  <c:v>2.8665499999999997</c:v>
                </c:pt>
                <c:pt idx="565">
                  <c:v>2.8679833333333336</c:v>
                </c:pt>
                <c:pt idx="566">
                  <c:v>2.8692666666666669</c:v>
                </c:pt>
                <c:pt idx="567">
                  <c:v>2.8705333333333334</c:v>
                </c:pt>
                <c:pt idx="568">
                  <c:v>2.8718166666666667</c:v>
                </c:pt>
                <c:pt idx="569">
                  <c:v>2.8731166666666668</c:v>
                </c:pt>
                <c:pt idx="570">
                  <c:v>2.8742166666666669</c:v>
                </c:pt>
                <c:pt idx="571">
                  <c:v>2.8757833333333331</c:v>
                </c:pt>
                <c:pt idx="572">
                  <c:v>2.8768833333333332</c:v>
                </c:pt>
                <c:pt idx="573">
                  <c:v>2.8784333333333332</c:v>
                </c:pt>
                <c:pt idx="574">
                  <c:v>2.8797666666666668</c:v>
                </c:pt>
                <c:pt idx="575">
                  <c:v>2.8810500000000001</c:v>
                </c:pt>
                <c:pt idx="576">
                  <c:v>2.882366666666667</c:v>
                </c:pt>
                <c:pt idx="577">
                  <c:v>2.8837166666666665</c:v>
                </c:pt>
                <c:pt idx="578">
                  <c:v>2.8850333333333333</c:v>
                </c:pt>
                <c:pt idx="579">
                  <c:v>2.8863500000000002</c:v>
                </c:pt>
                <c:pt idx="580">
                  <c:v>2.8876166666666667</c:v>
                </c:pt>
                <c:pt idx="581">
                  <c:v>2.8888333333333334</c:v>
                </c:pt>
                <c:pt idx="582">
                  <c:v>2.8901166666666667</c:v>
                </c:pt>
                <c:pt idx="583">
                  <c:v>2.8914166666666667</c:v>
                </c:pt>
                <c:pt idx="584">
                  <c:v>2.8927333333333332</c:v>
                </c:pt>
                <c:pt idx="585">
                  <c:v>2.8940666666666668</c:v>
                </c:pt>
                <c:pt idx="586">
                  <c:v>2.8953833333333336</c:v>
                </c:pt>
                <c:pt idx="587">
                  <c:v>2.8967166666666668</c:v>
                </c:pt>
                <c:pt idx="588">
                  <c:v>2.8980333333333332</c:v>
                </c:pt>
                <c:pt idx="589">
                  <c:v>2.8992999999999998</c:v>
                </c:pt>
                <c:pt idx="590">
                  <c:v>2.90055</c:v>
                </c:pt>
                <c:pt idx="591">
                  <c:v>2.9018000000000002</c:v>
                </c:pt>
                <c:pt idx="592">
                  <c:v>2.9031499999999997</c:v>
                </c:pt>
                <c:pt idx="593">
                  <c:v>2.9044666666666665</c:v>
                </c:pt>
                <c:pt idx="594">
                  <c:v>2.9057833333333334</c:v>
                </c:pt>
                <c:pt idx="595">
                  <c:v>2.9071166666666666</c:v>
                </c:pt>
                <c:pt idx="596">
                  <c:v>2.9084500000000002</c:v>
                </c:pt>
                <c:pt idx="597">
                  <c:v>2.9097666666666671</c:v>
                </c:pt>
                <c:pt idx="598">
                  <c:v>2.9110999999999998</c:v>
                </c:pt>
                <c:pt idx="599">
                  <c:v>2.9124166666666667</c:v>
                </c:pt>
                <c:pt idx="600">
                  <c:v>2.9136666666666664</c:v>
                </c:pt>
                <c:pt idx="601">
                  <c:v>2.9149333333333329</c:v>
                </c:pt>
                <c:pt idx="602">
                  <c:v>2.9162166666666667</c:v>
                </c:pt>
                <c:pt idx="603">
                  <c:v>2.9175333333333331</c:v>
                </c:pt>
                <c:pt idx="604">
                  <c:v>2.9188833333333335</c:v>
                </c:pt>
                <c:pt idx="605">
                  <c:v>2.9201999999999999</c:v>
                </c:pt>
                <c:pt idx="606">
                  <c:v>2.9215333333333335</c:v>
                </c:pt>
                <c:pt idx="607">
                  <c:v>2.9228499999999999</c:v>
                </c:pt>
                <c:pt idx="608">
                  <c:v>2.9241333333333333</c:v>
                </c:pt>
                <c:pt idx="609">
                  <c:v>2.9254499999999997</c:v>
                </c:pt>
                <c:pt idx="610">
                  <c:v>2.9268166666666668</c:v>
                </c:pt>
                <c:pt idx="611">
                  <c:v>2.9281833333333336</c:v>
                </c:pt>
                <c:pt idx="612">
                  <c:v>2.9294333333333333</c:v>
                </c:pt>
                <c:pt idx="613">
                  <c:v>2.9306833333333335</c:v>
                </c:pt>
                <c:pt idx="614">
                  <c:v>2.9319833333333336</c:v>
                </c:pt>
                <c:pt idx="615">
                  <c:v>2.9333166666666668</c:v>
                </c:pt>
                <c:pt idx="616">
                  <c:v>2.9346333333333332</c:v>
                </c:pt>
                <c:pt idx="617">
                  <c:v>2.9359999999999999</c:v>
                </c:pt>
                <c:pt idx="618">
                  <c:v>2.9373166666666668</c:v>
                </c:pt>
                <c:pt idx="619">
                  <c:v>2.9386333333333337</c:v>
                </c:pt>
                <c:pt idx="620">
                  <c:v>2.9401333333333333</c:v>
                </c:pt>
                <c:pt idx="621">
                  <c:v>2.9418000000000002</c:v>
                </c:pt>
                <c:pt idx="622">
                  <c:v>2.9434666666666667</c:v>
                </c:pt>
                <c:pt idx="623">
                  <c:v>2.9450833333333337</c:v>
                </c:pt>
                <c:pt idx="624">
                  <c:v>2.9467166666666667</c:v>
                </c:pt>
                <c:pt idx="625">
                  <c:v>2.9483166666666665</c:v>
                </c:pt>
                <c:pt idx="626">
                  <c:v>2.9499666666666666</c:v>
                </c:pt>
                <c:pt idx="627">
                  <c:v>2.9518166666666668</c:v>
                </c:pt>
                <c:pt idx="628">
                  <c:v>2.9535499999999999</c:v>
                </c:pt>
                <c:pt idx="629">
                  <c:v>2.9552499999999999</c:v>
                </c:pt>
                <c:pt idx="630">
                  <c:v>2.9569666666666667</c:v>
                </c:pt>
                <c:pt idx="631">
                  <c:v>2.9586833333333331</c:v>
                </c:pt>
                <c:pt idx="632">
                  <c:v>2.9604166666666667</c:v>
                </c:pt>
                <c:pt idx="633">
                  <c:v>2.9621166666666667</c:v>
                </c:pt>
                <c:pt idx="634">
                  <c:v>2.9636499999999999</c:v>
                </c:pt>
                <c:pt idx="635">
                  <c:v>2.9650000000000003</c:v>
                </c:pt>
                <c:pt idx="636">
                  <c:v>2.9663833333333334</c:v>
                </c:pt>
                <c:pt idx="637">
                  <c:v>2.9676833333333335</c:v>
                </c:pt>
                <c:pt idx="638">
                  <c:v>2.96915</c:v>
                </c:pt>
                <c:pt idx="639">
                  <c:v>2.9707833333333338</c:v>
                </c:pt>
                <c:pt idx="640">
                  <c:v>2.9723999999999999</c:v>
                </c:pt>
                <c:pt idx="641">
                  <c:v>2.9741</c:v>
                </c:pt>
                <c:pt idx="642">
                  <c:v>2.9758333333333336</c:v>
                </c:pt>
                <c:pt idx="643">
                  <c:v>2.9775499999999999</c:v>
                </c:pt>
                <c:pt idx="644">
                  <c:v>2.9792666666666667</c:v>
                </c:pt>
                <c:pt idx="645">
                  <c:v>2.9809833333333335</c:v>
                </c:pt>
                <c:pt idx="646">
                  <c:v>2.9827333333333335</c:v>
                </c:pt>
                <c:pt idx="647">
                  <c:v>2.984466666666667</c:v>
                </c:pt>
                <c:pt idx="648">
                  <c:v>2.9861999999999997</c:v>
                </c:pt>
                <c:pt idx="649">
                  <c:v>2.9879166666666666</c:v>
                </c:pt>
                <c:pt idx="650">
                  <c:v>2.9896333333333329</c:v>
                </c:pt>
                <c:pt idx="651">
                  <c:v>2.9913833333333333</c:v>
                </c:pt>
                <c:pt idx="652">
                  <c:v>2.9930833333333333</c:v>
                </c:pt>
                <c:pt idx="653">
                  <c:v>2.9947999999999997</c:v>
                </c:pt>
                <c:pt idx="654">
                  <c:v>2.9964500000000003</c:v>
                </c:pt>
                <c:pt idx="655">
                  <c:v>2.9980166666666666</c:v>
                </c:pt>
                <c:pt idx="656">
                  <c:v>2.9995833333333333</c:v>
                </c:pt>
                <c:pt idx="657">
                  <c:v>3.0010666666666665</c:v>
                </c:pt>
                <c:pt idx="658">
                  <c:v>3.0025666666666666</c:v>
                </c:pt>
                <c:pt idx="659">
                  <c:v>3.004</c:v>
                </c:pt>
                <c:pt idx="660">
                  <c:v>3.0054333333333334</c:v>
                </c:pt>
                <c:pt idx="661">
                  <c:v>3.0068833333333336</c:v>
                </c:pt>
                <c:pt idx="662">
                  <c:v>3.0083333333333333</c:v>
                </c:pt>
                <c:pt idx="663">
                  <c:v>3.0097999999999998</c:v>
                </c:pt>
                <c:pt idx="664">
                  <c:v>3.0112666666666663</c:v>
                </c:pt>
                <c:pt idx="665">
                  <c:v>3.0127333333333337</c:v>
                </c:pt>
                <c:pt idx="666">
                  <c:v>3.0142000000000002</c:v>
                </c:pt>
                <c:pt idx="667">
                  <c:v>3.0156833333333335</c:v>
                </c:pt>
                <c:pt idx="668">
                  <c:v>3.0171666666666668</c:v>
                </c:pt>
                <c:pt idx="669">
                  <c:v>3.0186333333333333</c:v>
                </c:pt>
                <c:pt idx="670">
                  <c:v>3.0200999999999998</c:v>
                </c:pt>
                <c:pt idx="671">
                  <c:v>3.0215666666666667</c:v>
                </c:pt>
                <c:pt idx="672">
                  <c:v>3.0229666666666666</c:v>
                </c:pt>
                <c:pt idx="673">
                  <c:v>3.0243500000000001</c:v>
                </c:pt>
                <c:pt idx="674">
                  <c:v>3.0257499999999999</c:v>
                </c:pt>
                <c:pt idx="675">
                  <c:v>3.027133333333333</c:v>
                </c:pt>
                <c:pt idx="676">
                  <c:v>3.0286</c:v>
                </c:pt>
                <c:pt idx="677">
                  <c:v>3.0300666666666669</c:v>
                </c:pt>
                <c:pt idx="678">
                  <c:v>3.0315333333333334</c:v>
                </c:pt>
                <c:pt idx="679">
                  <c:v>3.0330166666666667</c:v>
                </c:pt>
                <c:pt idx="680">
                  <c:v>3.0344666666666669</c:v>
                </c:pt>
                <c:pt idx="681">
                  <c:v>3.035883333333333</c:v>
                </c:pt>
                <c:pt idx="682">
                  <c:v>3.0373333333333337</c:v>
                </c:pt>
                <c:pt idx="683">
                  <c:v>3.0388000000000002</c:v>
                </c:pt>
                <c:pt idx="684">
                  <c:v>3.0402833333333334</c:v>
                </c:pt>
                <c:pt idx="685">
                  <c:v>3.04175</c:v>
                </c:pt>
                <c:pt idx="686">
                  <c:v>3.0433166666666667</c:v>
                </c:pt>
                <c:pt idx="687">
                  <c:v>3.0449999999999999</c:v>
                </c:pt>
                <c:pt idx="688">
                  <c:v>3.0466833333333332</c:v>
                </c:pt>
                <c:pt idx="689">
                  <c:v>3.0483666666666664</c:v>
                </c:pt>
                <c:pt idx="690">
                  <c:v>3.0500666666666665</c:v>
                </c:pt>
                <c:pt idx="691">
                  <c:v>3.0517666666666665</c:v>
                </c:pt>
                <c:pt idx="692">
                  <c:v>3.0534499999999998</c:v>
                </c:pt>
                <c:pt idx="693">
                  <c:v>3.0550666666666668</c:v>
                </c:pt>
                <c:pt idx="694">
                  <c:v>3.0567166666666665</c:v>
                </c:pt>
                <c:pt idx="695">
                  <c:v>3.0583499999999999</c:v>
                </c:pt>
                <c:pt idx="696">
                  <c:v>3.0600666666666667</c:v>
                </c:pt>
                <c:pt idx="697">
                  <c:v>3.0617833333333331</c:v>
                </c:pt>
                <c:pt idx="698">
                  <c:v>3.0634833333333331</c:v>
                </c:pt>
                <c:pt idx="699">
                  <c:v>3.0651999999999999</c:v>
                </c:pt>
                <c:pt idx="700">
                  <c:v>3.0667333333333331</c:v>
                </c:pt>
                <c:pt idx="701">
                  <c:v>3.0681166666666666</c:v>
                </c:pt>
                <c:pt idx="702">
                  <c:v>3.06955</c:v>
                </c:pt>
                <c:pt idx="703">
                  <c:v>3.070983333333333</c:v>
                </c:pt>
                <c:pt idx="704">
                  <c:v>3.0724333333333336</c:v>
                </c:pt>
                <c:pt idx="705">
                  <c:v>3.0738166666666666</c:v>
                </c:pt>
                <c:pt idx="706">
                  <c:v>3.0752000000000002</c:v>
                </c:pt>
                <c:pt idx="707">
                  <c:v>3.0765833333333332</c:v>
                </c:pt>
                <c:pt idx="708">
                  <c:v>3.0779833333333335</c:v>
                </c:pt>
                <c:pt idx="709">
                  <c:v>3.0793666666666666</c:v>
                </c:pt>
                <c:pt idx="710">
                  <c:v>3.0807500000000001</c:v>
                </c:pt>
                <c:pt idx="711">
                  <c:v>3.0821333333333332</c:v>
                </c:pt>
                <c:pt idx="712">
                  <c:v>3.0836166666666665</c:v>
                </c:pt>
                <c:pt idx="713">
                  <c:v>3.0850666666666671</c:v>
                </c:pt>
                <c:pt idx="714">
                  <c:v>3.0864833333333332</c:v>
                </c:pt>
                <c:pt idx="715">
                  <c:v>3.0878000000000001</c:v>
                </c:pt>
                <c:pt idx="716">
                  <c:v>3.0891333333333337</c:v>
                </c:pt>
                <c:pt idx="717">
                  <c:v>3.0904499999999997</c:v>
                </c:pt>
                <c:pt idx="718">
                  <c:v>3.0919666666666665</c:v>
                </c:pt>
                <c:pt idx="719">
                  <c:v>3.0937000000000001</c:v>
                </c:pt>
                <c:pt idx="720">
                  <c:v>3.0954333333333333</c:v>
                </c:pt>
                <c:pt idx="721">
                  <c:v>3.0971333333333333</c:v>
                </c:pt>
                <c:pt idx="722">
                  <c:v>3.0988500000000001</c:v>
                </c:pt>
                <c:pt idx="723">
                  <c:v>3.1005833333333332</c:v>
                </c:pt>
                <c:pt idx="724">
                  <c:v>3.1023499999999999</c:v>
                </c:pt>
                <c:pt idx="725">
                  <c:v>3.1040333333333332</c:v>
                </c:pt>
                <c:pt idx="726">
                  <c:v>3.1056666666666666</c:v>
                </c:pt>
                <c:pt idx="727">
                  <c:v>3.1073166666666667</c:v>
                </c:pt>
                <c:pt idx="728">
                  <c:v>3.1089333333333333</c:v>
                </c:pt>
                <c:pt idx="729">
                  <c:v>3.110583333333333</c:v>
                </c:pt>
                <c:pt idx="730">
                  <c:v>3.1122666666666663</c:v>
                </c:pt>
                <c:pt idx="731">
                  <c:v>3.1139999999999999</c:v>
                </c:pt>
                <c:pt idx="732">
                  <c:v>3.1157166666666667</c:v>
                </c:pt>
                <c:pt idx="733">
                  <c:v>3.1174666666666666</c:v>
                </c:pt>
                <c:pt idx="734">
                  <c:v>3.1191333333333331</c:v>
                </c:pt>
                <c:pt idx="735">
                  <c:v>3.1206166666666664</c:v>
                </c:pt>
                <c:pt idx="736">
                  <c:v>3.1221000000000001</c:v>
                </c:pt>
                <c:pt idx="737">
                  <c:v>3.1235833333333334</c:v>
                </c:pt>
                <c:pt idx="738">
                  <c:v>3.1249500000000001</c:v>
                </c:pt>
                <c:pt idx="739">
                  <c:v>3.1261166666666669</c:v>
                </c:pt>
                <c:pt idx="740">
                  <c:v>3.1273</c:v>
                </c:pt>
                <c:pt idx="741">
                  <c:v>3.1284666666666667</c:v>
                </c:pt>
                <c:pt idx="742">
                  <c:v>3.1296000000000004</c:v>
                </c:pt>
                <c:pt idx="743">
                  <c:v>3.1306666666666669</c:v>
                </c:pt>
                <c:pt idx="744">
                  <c:v>3.1317499999999998</c:v>
                </c:pt>
                <c:pt idx="745">
                  <c:v>3.1328499999999999</c:v>
                </c:pt>
                <c:pt idx="746">
                  <c:v>3.13395</c:v>
                </c:pt>
                <c:pt idx="747">
                  <c:v>3.1350166666666666</c:v>
                </c:pt>
                <c:pt idx="748">
                  <c:v>3.1378833333333334</c:v>
                </c:pt>
                <c:pt idx="749">
                  <c:v>3.1391833333333334</c:v>
                </c:pt>
                <c:pt idx="750">
                  <c:v>3.1449333333333334</c:v>
                </c:pt>
                <c:pt idx="751">
                  <c:v>3.1600333333333332</c:v>
                </c:pt>
                <c:pt idx="752">
                  <c:v>3.1613500000000001</c:v>
                </c:pt>
                <c:pt idx="753">
                  <c:v>3.1671333333333331</c:v>
                </c:pt>
                <c:pt idx="754">
                  <c:v>3.1820999999999997</c:v>
                </c:pt>
                <c:pt idx="755">
                  <c:v>3.1833333333333331</c:v>
                </c:pt>
                <c:pt idx="756">
                  <c:v>3.1890833333333335</c:v>
                </c:pt>
                <c:pt idx="757">
                  <c:v>3.2044000000000001</c:v>
                </c:pt>
                <c:pt idx="758">
                  <c:v>3.2057000000000002</c:v>
                </c:pt>
                <c:pt idx="759">
                  <c:v>3.211583333333333</c:v>
                </c:pt>
                <c:pt idx="760">
                  <c:v>3.3072166666666667</c:v>
                </c:pt>
                <c:pt idx="761">
                  <c:v>3.3086166666666665</c:v>
                </c:pt>
                <c:pt idx="762">
                  <c:v>3.3099833333333333</c:v>
                </c:pt>
                <c:pt idx="763">
                  <c:v>3.3156499999999998</c:v>
                </c:pt>
                <c:pt idx="764">
                  <c:v>3.3171499999999998</c:v>
                </c:pt>
                <c:pt idx="765">
                  <c:v>3.3236833333333333</c:v>
                </c:pt>
                <c:pt idx="766">
                  <c:v>3.3416166666666669</c:v>
                </c:pt>
                <c:pt idx="767">
                  <c:v>3.3586333333333331</c:v>
                </c:pt>
                <c:pt idx="768">
                  <c:v>3.3601000000000001</c:v>
                </c:pt>
                <c:pt idx="769">
                  <c:v>3.3615833333333334</c:v>
                </c:pt>
                <c:pt idx="770">
                  <c:v>3.3675166666666665</c:v>
                </c:pt>
                <c:pt idx="771">
                  <c:v>3.3689666666666667</c:v>
                </c:pt>
                <c:pt idx="772">
                  <c:v>3.3755333333333337</c:v>
                </c:pt>
                <c:pt idx="773">
                  <c:v>3.3933833333333334</c:v>
                </c:pt>
                <c:pt idx="774">
                  <c:v>4.1353833333333334</c:v>
                </c:pt>
                <c:pt idx="775">
                  <c:v>4.1367333333333338</c:v>
                </c:pt>
                <c:pt idx="776">
                  <c:v>4.1380999999999997</c:v>
                </c:pt>
                <c:pt idx="777">
                  <c:v>4.1394666666666664</c:v>
                </c:pt>
                <c:pt idx="778">
                  <c:v>4.1443833333333338</c:v>
                </c:pt>
                <c:pt idx="779">
                  <c:v>4.1457166666666669</c:v>
                </c:pt>
                <c:pt idx="780">
                  <c:v>4.1468833333333333</c:v>
                </c:pt>
                <c:pt idx="781">
                  <c:v>4.1525166666666671</c:v>
                </c:pt>
                <c:pt idx="782">
                  <c:v>4.1539166666666665</c:v>
                </c:pt>
                <c:pt idx="783">
                  <c:v>4.159933333333333</c:v>
                </c:pt>
                <c:pt idx="784">
                  <c:v>4.1765166666666671</c:v>
                </c:pt>
                <c:pt idx="785">
                  <c:v>4.1928833333333335</c:v>
                </c:pt>
                <c:pt idx="786">
                  <c:v>4.1943000000000001</c:v>
                </c:pt>
                <c:pt idx="787">
                  <c:v>4.2001999999999997</c:v>
                </c:pt>
                <c:pt idx="788">
                  <c:v>4.2171500000000002</c:v>
                </c:pt>
                <c:pt idx="789">
                  <c:v>4.2320833333333336</c:v>
                </c:pt>
                <c:pt idx="790">
                  <c:v>4.2334500000000004</c:v>
                </c:pt>
                <c:pt idx="791">
                  <c:v>4.2347999999999999</c:v>
                </c:pt>
                <c:pt idx="792">
                  <c:v>4.236183333333333</c:v>
                </c:pt>
                <c:pt idx="793">
                  <c:v>4.2409833333333333</c:v>
                </c:pt>
                <c:pt idx="794">
                  <c:v>4.2423000000000002</c:v>
                </c:pt>
                <c:pt idx="795">
                  <c:v>4.2435499999999999</c:v>
                </c:pt>
                <c:pt idx="796">
                  <c:v>4.2491166666666667</c:v>
                </c:pt>
                <c:pt idx="797">
                  <c:v>4.2504666666666662</c:v>
                </c:pt>
                <c:pt idx="798">
                  <c:v>4.2564333333333328</c:v>
                </c:pt>
                <c:pt idx="799">
                  <c:v>4.2731166666666667</c:v>
                </c:pt>
                <c:pt idx="800">
                  <c:v>4.2892999999999999</c:v>
                </c:pt>
                <c:pt idx="801">
                  <c:v>4.2905999999999995</c:v>
                </c:pt>
                <c:pt idx="802">
                  <c:v>4.2966666666666669</c:v>
                </c:pt>
                <c:pt idx="803">
                  <c:v>4.3133333333333335</c:v>
                </c:pt>
                <c:pt idx="804">
                  <c:v>4.3282166666666662</c:v>
                </c:pt>
                <c:pt idx="805">
                  <c:v>4.3295500000000002</c:v>
                </c:pt>
                <c:pt idx="806">
                  <c:v>4.3308499999999999</c:v>
                </c:pt>
                <c:pt idx="807">
                  <c:v>4.3321833333333331</c:v>
                </c:pt>
                <c:pt idx="808">
                  <c:v>4.3370833333333341</c:v>
                </c:pt>
                <c:pt idx="809">
                  <c:v>4.3383999999999991</c:v>
                </c:pt>
                <c:pt idx="810">
                  <c:v>4.3396999999999997</c:v>
                </c:pt>
                <c:pt idx="811">
                  <c:v>4.3453833333333334</c:v>
                </c:pt>
                <c:pt idx="812">
                  <c:v>4.3470333333333331</c:v>
                </c:pt>
                <c:pt idx="813">
                  <c:v>4.3538833333333331</c:v>
                </c:pt>
                <c:pt idx="814">
                  <c:v>4.3705499999999997</c:v>
                </c:pt>
                <c:pt idx="815">
                  <c:v>4.3881833333333331</c:v>
                </c:pt>
                <c:pt idx="816">
                  <c:v>4.3895499999999998</c:v>
                </c:pt>
                <c:pt idx="817">
                  <c:v>4.3956499999999998</c:v>
                </c:pt>
                <c:pt idx="818">
                  <c:v>4.4124333333333334</c:v>
                </c:pt>
                <c:pt idx="819">
                  <c:v>4.4271166666666666</c:v>
                </c:pt>
                <c:pt idx="820">
                  <c:v>4.428466666666667</c:v>
                </c:pt>
                <c:pt idx="821">
                  <c:v>4.4298000000000002</c:v>
                </c:pt>
                <c:pt idx="822">
                  <c:v>4.4310999999999998</c:v>
                </c:pt>
                <c:pt idx="823">
                  <c:v>4.4360499999999998</c:v>
                </c:pt>
                <c:pt idx="824">
                  <c:v>4.4374333333333329</c:v>
                </c:pt>
                <c:pt idx="825">
                  <c:v>4.4388333333333332</c:v>
                </c:pt>
                <c:pt idx="826">
                  <c:v>4.4442166666666667</c:v>
                </c:pt>
                <c:pt idx="827">
                  <c:v>4.4457166666666668</c:v>
                </c:pt>
                <c:pt idx="828">
                  <c:v>4.4520499999999998</c:v>
                </c:pt>
                <c:pt idx="829">
                  <c:v>4.4690166666666666</c:v>
                </c:pt>
                <c:pt idx="830">
                  <c:v>4.4852166666666671</c:v>
                </c:pt>
                <c:pt idx="831">
                  <c:v>4.4865499999999994</c:v>
                </c:pt>
                <c:pt idx="832">
                  <c:v>4.4926500000000003</c:v>
                </c:pt>
                <c:pt idx="833">
                  <c:v>4.5088833333333334</c:v>
                </c:pt>
                <c:pt idx="834">
                  <c:v>4.5244166666666663</c:v>
                </c:pt>
                <c:pt idx="835">
                  <c:v>4.5366666666666662</c:v>
                </c:pt>
                <c:pt idx="836">
                  <c:v>4.548983333333334</c:v>
                </c:pt>
                <c:pt idx="837">
                  <c:v>4.5616500000000002</c:v>
                </c:pt>
                <c:pt idx="838">
                  <c:v>4.5742166666666666</c:v>
                </c:pt>
                <c:pt idx="839">
                  <c:v>4.5870500000000005</c:v>
                </c:pt>
                <c:pt idx="840">
                  <c:v>4.5998666666666672</c:v>
                </c:pt>
                <c:pt idx="841">
                  <c:v>4.61355</c:v>
                </c:pt>
                <c:pt idx="842">
                  <c:v>4.6275500000000003</c:v>
                </c:pt>
                <c:pt idx="843">
                  <c:v>4.6408333333333331</c:v>
                </c:pt>
                <c:pt idx="844">
                  <c:v>4.6548999999999996</c:v>
                </c:pt>
                <c:pt idx="845">
                  <c:v>4.6684166666666673</c:v>
                </c:pt>
                <c:pt idx="846">
                  <c:v>4.681233333333334</c:v>
                </c:pt>
                <c:pt idx="847">
                  <c:v>4.6939000000000002</c:v>
                </c:pt>
                <c:pt idx="848">
                  <c:v>5.7172166666666673</c:v>
                </c:pt>
                <c:pt idx="849">
                  <c:v>5.7183833333333336</c:v>
                </c:pt>
                <c:pt idx="850">
                  <c:v>5.7195333333333336</c:v>
                </c:pt>
                <c:pt idx="851">
                  <c:v>5.7209833333333338</c:v>
                </c:pt>
                <c:pt idx="852">
                  <c:v>5.7220499999999994</c:v>
                </c:pt>
                <c:pt idx="853">
                  <c:v>5.7234166666666662</c:v>
                </c:pt>
                <c:pt idx="854">
                  <c:v>5.7245499999999998</c:v>
                </c:pt>
                <c:pt idx="855">
                  <c:v>5.725883333333333</c:v>
                </c:pt>
                <c:pt idx="856">
                  <c:v>5.7271833333333326</c:v>
                </c:pt>
                <c:pt idx="857">
                  <c:v>5.7284833333333331</c:v>
                </c:pt>
                <c:pt idx="858">
                  <c:v>5.7297833333333328</c:v>
                </c:pt>
                <c:pt idx="859">
                  <c:v>5.7310833333333333</c:v>
                </c:pt>
                <c:pt idx="860">
                  <c:v>5.7322999999999995</c:v>
                </c:pt>
                <c:pt idx="861">
                  <c:v>5.7336166666666664</c:v>
                </c:pt>
                <c:pt idx="862">
                  <c:v>5.7348999999999997</c:v>
                </c:pt>
                <c:pt idx="863">
                  <c:v>5.736183333333333</c:v>
                </c:pt>
                <c:pt idx="864">
                  <c:v>5.7374499999999999</c:v>
                </c:pt>
                <c:pt idx="865">
                  <c:v>5.73855</c:v>
                </c:pt>
                <c:pt idx="866">
                  <c:v>5.7398833333333332</c:v>
                </c:pt>
                <c:pt idx="867">
                  <c:v>5.7410833333333331</c:v>
                </c:pt>
                <c:pt idx="868">
                  <c:v>5.7421999999999995</c:v>
                </c:pt>
                <c:pt idx="869">
                  <c:v>5.7432166666666671</c:v>
                </c:pt>
                <c:pt idx="870">
                  <c:v>5.7445166666666667</c:v>
                </c:pt>
                <c:pt idx="871">
                  <c:v>5.7457000000000003</c:v>
                </c:pt>
                <c:pt idx="872">
                  <c:v>5.7468833333333329</c:v>
                </c:pt>
                <c:pt idx="873">
                  <c:v>5.7480833333333328</c:v>
                </c:pt>
                <c:pt idx="874">
                  <c:v>5.7492000000000001</c:v>
                </c:pt>
                <c:pt idx="875">
                  <c:v>5.7503333333333329</c:v>
                </c:pt>
                <c:pt idx="876">
                  <c:v>5.7514833333333337</c:v>
                </c:pt>
                <c:pt idx="877">
                  <c:v>5.7526833333333336</c:v>
                </c:pt>
                <c:pt idx="878">
                  <c:v>5.7540500000000003</c:v>
                </c:pt>
                <c:pt idx="879">
                  <c:v>5.7554499999999997</c:v>
                </c:pt>
                <c:pt idx="880">
                  <c:v>5.7567166666666667</c:v>
                </c:pt>
                <c:pt idx="881">
                  <c:v>5.7579000000000002</c:v>
                </c:pt>
                <c:pt idx="882">
                  <c:v>5.7590500000000002</c:v>
                </c:pt>
                <c:pt idx="883">
                  <c:v>5.760183333333333</c:v>
                </c:pt>
                <c:pt idx="884">
                  <c:v>5.7613333333333339</c:v>
                </c:pt>
                <c:pt idx="885">
                  <c:v>5.7624666666666666</c:v>
                </c:pt>
                <c:pt idx="886">
                  <c:v>5.7635499999999995</c:v>
                </c:pt>
                <c:pt idx="887">
                  <c:v>5.7648333333333328</c:v>
                </c:pt>
                <c:pt idx="888">
                  <c:v>5.7660666666666662</c:v>
                </c:pt>
                <c:pt idx="889">
                  <c:v>5.767266666666667</c:v>
                </c:pt>
                <c:pt idx="890">
                  <c:v>5.7684333333333333</c:v>
                </c:pt>
                <c:pt idx="891">
                  <c:v>5.7695833333333333</c:v>
                </c:pt>
                <c:pt idx="892">
                  <c:v>5.7707500000000005</c:v>
                </c:pt>
                <c:pt idx="893">
                  <c:v>5.7718833333333333</c:v>
                </c:pt>
                <c:pt idx="894">
                  <c:v>5.7728666666666673</c:v>
                </c:pt>
                <c:pt idx="895">
                  <c:v>5.7742666666666667</c:v>
                </c:pt>
                <c:pt idx="896">
                  <c:v>5.77555</c:v>
                </c:pt>
                <c:pt idx="897">
                  <c:v>5.7770166666666665</c:v>
                </c:pt>
                <c:pt idx="898">
                  <c:v>5.7785166666666665</c:v>
                </c:pt>
                <c:pt idx="899">
                  <c:v>5.78</c:v>
                </c:pt>
                <c:pt idx="900">
                  <c:v>5.7814500000000004</c:v>
                </c:pt>
                <c:pt idx="901">
                  <c:v>5.7829333333333333</c:v>
                </c:pt>
                <c:pt idx="902">
                  <c:v>5.7842166666666666</c:v>
                </c:pt>
                <c:pt idx="903">
                  <c:v>5.7855499999999997</c:v>
                </c:pt>
                <c:pt idx="904">
                  <c:v>5.7875499999999995</c:v>
                </c:pt>
                <c:pt idx="905">
                  <c:v>5.7898500000000004</c:v>
                </c:pt>
                <c:pt idx="906">
                  <c:v>5.7920500000000006</c:v>
                </c:pt>
                <c:pt idx="907">
                  <c:v>5.7939999999999996</c:v>
                </c:pt>
                <c:pt idx="908">
                  <c:v>5.7955333333333341</c:v>
                </c:pt>
                <c:pt idx="909">
                  <c:v>5.7969166666666663</c:v>
                </c:pt>
                <c:pt idx="910">
                  <c:v>5.7982166666666659</c:v>
                </c:pt>
                <c:pt idx="911">
                  <c:v>5.7998166666666666</c:v>
                </c:pt>
                <c:pt idx="912">
                  <c:v>5.80105</c:v>
                </c:pt>
                <c:pt idx="913">
                  <c:v>5.8022166666666664</c:v>
                </c:pt>
                <c:pt idx="914">
                  <c:v>5.8036500000000002</c:v>
                </c:pt>
                <c:pt idx="915">
                  <c:v>5.8049166666666672</c:v>
                </c:pt>
                <c:pt idx="916">
                  <c:v>5.8061333333333334</c:v>
                </c:pt>
                <c:pt idx="917">
                  <c:v>5.8073499999999996</c:v>
                </c:pt>
                <c:pt idx="918">
                  <c:v>5.8086000000000002</c:v>
                </c:pt>
                <c:pt idx="919">
                  <c:v>5.80985</c:v>
                </c:pt>
                <c:pt idx="920">
                  <c:v>5.8111499999999996</c:v>
                </c:pt>
                <c:pt idx="921">
                  <c:v>5.8124500000000001</c:v>
                </c:pt>
                <c:pt idx="922">
                  <c:v>5.8140499999999999</c:v>
                </c:pt>
                <c:pt idx="923">
                  <c:v>5.8158833333333328</c:v>
                </c:pt>
                <c:pt idx="924">
                  <c:v>5.8176833333333331</c:v>
                </c:pt>
                <c:pt idx="925">
                  <c:v>5.8193333333333337</c:v>
                </c:pt>
                <c:pt idx="926">
                  <c:v>5.8205499999999999</c:v>
                </c:pt>
                <c:pt idx="927">
                  <c:v>5.8218833333333331</c:v>
                </c:pt>
                <c:pt idx="928">
                  <c:v>5.8232166666666663</c:v>
                </c:pt>
                <c:pt idx="929">
                  <c:v>5.8246333333333338</c:v>
                </c:pt>
                <c:pt idx="930">
                  <c:v>5.8257166666666667</c:v>
                </c:pt>
                <c:pt idx="931">
                  <c:v>5.8270999999999997</c:v>
                </c:pt>
                <c:pt idx="932">
                  <c:v>5.8282166666666662</c:v>
                </c:pt>
                <c:pt idx="933">
                  <c:v>5.829533333333333</c:v>
                </c:pt>
                <c:pt idx="934">
                  <c:v>5.8308</c:v>
                </c:pt>
                <c:pt idx="935">
                  <c:v>5.8320666666666661</c:v>
                </c:pt>
                <c:pt idx="936">
                  <c:v>5.8332999999999995</c:v>
                </c:pt>
                <c:pt idx="937">
                  <c:v>5.8346</c:v>
                </c:pt>
                <c:pt idx="938">
                  <c:v>5.8358833333333333</c:v>
                </c:pt>
                <c:pt idx="939">
                  <c:v>5.8372833333333336</c:v>
                </c:pt>
                <c:pt idx="940">
                  <c:v>5.8385333333333334</c:v>
                </c:pt>
                <c:pt idx="941">
                  <c:v>5.8397833333333331</c:v>
                </c:pt>
                <c:pt idx="942">
                  <c:v>5.8410500000000001</c:v>
                </c:pt>
                <c:pt idx="943">
                  <c:v>5.8423833333333333</c:v>
                </c:pt>
                <c:pt idx="944">
                  <c:v>5.8438833333333333</c:v>
                </c:pt>
                <c:pt idx="945">
                  <c:v>5.8455333333333339</c:v>
                </c:pt>
                <c:pt idx="946">
                  <c:v>5.8472499999999998</c:v>
                </c:pt>
                <c:pt idx="947">
                  <c:v>5.8488833333333332</c:v>
                </c:pt>
                <c:pt idx="948">
                  <c:v>5.8507333333333333</c:v>
                </c:pt>
                <c:pt idx="949">
                  <c:v>5.8526833333333332</c:v>
                </c:pt>
                <c:pt idx="950">
                  <c:v>5.8555666666666664</c:v>
                </c:pt>
                <c:pt idx="951">
                  <c:v>5.8574333333333337</c:v>
                </c:pt>
                <c:pt idx="952">
                  <c:v>5.8592166666666667</c:v>
                </c:pt>
                <c:pt idx="953">
                  <c:v>5.8608833333333337</c:v>
                </c:pt>
                <c:pt idx="954">
                  <c:v>5.8628833333333334</c:v>
                </c:pt>
                <c:pt idx="955">
                  <c:v>5.8645499999999995</c:v>
                </c:pt>
                <c:pt idx="956">
                  <c:v>5.8662166666666673</c:v>
                </c:pt>
                <c:pt idx="957">
                  <c:v>5.8678833333333333</c:v>
                </c:pt>
                <c:pt idx="958">
                  <c:v>5.8696166666666674</c:v>
                </c:pt>
                <c:pt idx="959">
                  <c:v>5.8712166666666672</c:v>
                </c:pt>
                <c:pt idx="960">
                  <c:v>5.8729000000000005</c:v>
                </c:pt>
                <c:pt idx="961">
                  <c:v>5.8745500000000002</c:v>
                </c:pt>
                <c:pt idx="962">
                  <c:v>5.8761999999999999</c:v>
                </c:pt>
                <c:pt idx="963">
                  <c:v>5.8777999999999997</c:v>
                </c:pt>
                <c:pt idx="964">
                  <c:v>5.8795500000000001</c:v>
                </c:pt>
                <c:pt idx="965">
                  <c:v>5.8815166666666672</c:v>
                </c:pt>
                <c:pt idx="966">
                  <c:v>5.8832166666666668</c:v>
                </c:pt>
                <c:pt idx="967">
                  <c:v>5.8849333333333336</c:v>
                </c:pt>
                <c:pt idx="968">
                  <c:v>5.8865499999999997</c:v>
                </c:pt>
                <c:pt idx="969">
                  <c:v>5.8882666666666665</c:v>
                </c:pt>
                <c:pt idx="970">
                  <c:v>5.8897166666666667</c:v>
                </c:pt>
                <c:pt idx="971">
                  <c:v>5.8915166666666661</c:v>
                </c:pt>
                <c:pt idx="972">
                  <c:v>5.8928833333333328</c:v>
                </c:pt>
                <c:pt idx="973">
                  <c:v>5.8945333333333334</c:v>
                </c:pt>
                <c:pt idx="974">
                  <c:v>5.8958833333333329</c:v>
                </c:pt>
                <c:pt idx="975">
                  <c:v>5.897216666666667</c:v>
                </c:pt>
                <c:pt idx="976">
                  <c:v>5.898533333333333</c:v>
                </c:pt>
                <c:pt idx="977">
                  <c:v>5.8998499999999998</c:v>
                </c:pt>
                <c:pt idx="978">
                  <c:v>5.9008833333333337</c:v>
                </c:pt>
                <c:pt idx="979">
                  <c:v>5.902216666666666</c:v>
                </c:pt>
                <c:pt idx="980">
                  <c:v>5.9035500000000001</c:v>
                </c:pt>
                <c:pt idx="981">
                  <c:v>5.9045500000000004</c:v>
                </c:pt>
                <c:pt idx="982">
                  <c:v>5.9060166666666669</c:v>
                </c:pt>
                <c:pt idx="983">
                  <c:v>5.9074833333333334</c:v>
                </c:pt>
                <c:pt idx="984">
                  <c:v>5.9088833333333337</c:v>
                </c:pt>
                <c:pt idx="985">
                  <c:v>5.9105499999999997</c:v>
                </c:pt>
                <c:pt idx="986">
                  <c:v>5.9122166666666667</c:v>
                </c:pt>
                <c:pt idx="987">
                  <c:v>5.9138833333333336</c:v>
                </c:pt>
                <c:pt idx="988">
                  <c:v>5.9155499999999996</c:v>
                </c:pt>
                <c:pt idx="989">
                  <c:v>5.9172166666666666</c:v>
                </c:pt>
                <c:pt idx="990">
                  <c:v>5.9188833333333326</c:v>
                </c:pt>
                <c:pt idx="991">
                  <c:v>5.9205500000000004</c:v>
                </c:pt>
                <c:pt idx="992">
                  <c:v>5.9223499999999998</c:v>
                </c:pt>
                <c:pt idx="993">
                  <c:v>5.924033333333333</c:v>
                </c:pt>
                <c:pt idx="994">
                  <c:v>5.9258666666666668</c:v>
                </c:pt>
                <c:pt idx="995">
                  <c:v>5.9278833333333329</c:v>
                </c:pt>
                <c:pt idx="996">
                  <c:v>5.9297500000000003</c:v>
                </c:pt>
                <c:pt idx="997">
                  <c:v>5.931633333333334</c:v>
                </c:pt>
                <c:pt idx="998">
                  <c:v>5.9332166666666666</c:v>
                </c:pt>
                <c:pt idx="999">
                  <c:v>5.9350500000000004</c:v>
                </c:pt>
                <c:pt idx="1000">
                  <c:v>5.9367166666666664</c:v>
                </c:pt>
                <c:pt idx="1001">
                  <c:v>5.9385500000000002</c:v>
                </c:pt>
                <c:pt idx="1002">
                  <c:v>5.9401999999999999</c:v>
                </c:pt>
                <c:pt idx="1003">
                  <c:v>5.9421999999999997</c:v>
                </c:pt>
                <c:pt idx="1004">
                  <c:v>5.9435500000000001</c:v>
                </c:pt>
                <c:pt idx="1005">
                  <c:v>5.945216666666667</c:v>
                </c:pt>
                <c:pt idx="1006">
                  <c:v>5.9465500000000002</c:v>
                </c:pt>
                <c:pt idx="1007">
                  <c:v>5.9480666666666666</c:v>
                </c:pt>
                <c:pt idx="1008">
                  <c:v>5.9495500000000003</c:v>
                </c:pt>
                <c:pt idx="1009">
                  <c:v>5.9510499999999995</c:v>
                </c:pt>
                <c:pt idx="1010">
                  <c:v>5.9525166666666669</c:v>
                </c:pt>
                <c:pt idx="1011">
                  <c:v>5.9539999999999997</c:v>
                </c:pt>
                <c:pt idx="1012">
                  <c:v>5.9554666666666662</c:v>
                </c:pt>
                <c:pt idx="1013">
                  <c:v>5.9570333333333334</c:v>
                </c:pt>
                <c:pt idx="1014">
                  <c:v>5.9584999999999999</c:v>
                </c:pt>
                <c:pt idx="1015">
                  <c:v>5.9599500000000001</c:v>
                </c:pt>
                <c:pt idx="1016">
                  <c:v>5.9614833333333337</c:v>
                </c:pt>
                <c:pt idx="1017">
                  <c:v>5.9629166666666666</c:v>
                </c:pt>
                <c:pt idx="1018">
                  <c:v>5.9643666666666668</c:v>
                </c:pt>
                <c:pt idx="1019">
                  <c:v>5.9658666666666669</c:v>
                </c:pt>
                <c:pt idx="1020">
                  <c:v>5.967366666666666</c:v>
                </c:pt>
                <c:pt idx="1021">
                  <c:v>5.9688833333333333</c:v>
                </c:pt>
                <c:pt idx="1022">
                  <c:v>5.9703833333333334</c:v>
                </c:pt>
                <c:pt idx="1023">
                  <c:v>5.9719000000000007</c:v>
                </c:pt>
                <c:pt idx="1024">
                  <c:v>5.9735000000000005</c:v>
                </c:pt>
                <c:pt idx="1025">
                  <c:v>5.97525</c:v>
                </c:pt>
                <c:pt idx="1026">
                  <c:v>5.9768999999999997</c:v>
                </c:pt>
                <c:pt idx="1027">
                  <c:v>5.9782166666666665</c:v>
                </c:pt>
                <c:pt idx="1028">
                  <c:v>5.9798999999999998</c:v>
                </c:pt>
                <c:pt idx="1029">
                  <c:v>5.9813333333333336</c:v>
                </c:pt>
                <c:pt idx="1030">
                  <c:v>5.9827833333333329</c:v>
                </c:pt>
                <c:pt idx="1031">
                  <c:v>5.9841666666666669</c:v>
                </c:pt>
                <c:pt idx="1032">
                  <c:v>5.9853833333333331</c:v>
                </c:pt>
                <c:pt idx="1033">
                  <c:v>5.9870000000000001</c:v>
                </c:pt>
                <c:pt idx="1034">
                  <c:v>5.9884166666666667</c:v>
                </c:pt>
                <c:pt idx="1035">
                  <c:v>5.9898833333333332</c:v>
                </c:pt>
                <c:pt idx="1036">
                  <c:v>5.9911666666666674</c:v>
                </c:pt>
                <c:pt idx="1037">
                  <c:v>5.9921999999999995</c:v>
                </c:pt>
                <c:pt idx="1038">
                  <c:v>5.9935166666666664</c:v>
                </c:pt>
                <c:pt idx="1039">
                  <c:v>5.9946999999999999</c:v>
                </c:pt>
                <c:pt idx="1040">
                  <c:v>5.995916666666667</c:v>
                </c:pt>
                <c:pt idx="1041">
                  <c:v>5.9971333333333332</c:v>
                </c:pt>
                <c:pt idx="1042">
                  <c:v>5.9983666666666666</c:v>
                </c:pt>
                <c:pt idx="1043">
                  <c:v>5.9999000000000002</c:v>
                </c:pt>
                <c:pt idx="1044">
                  <c:v>6.0017666666666667</c:v>
                </c:pt>
                <c:pt idx="1045">
                  <c:v>6.0035500000000006</c:v>
                </c:pt>
                <c:pt idx="1046">
                  <c:v>6.0054833333333333</c:v>
                </c:pt>
                <c:pt idx="1047">
                  <c:v>6.0073333333333334</c:v>
                </c:pt>
                <c:pt idx="1048">
                  <c:v>6.0091166666666673</c:v>
                </c:pt>
                <c:pt idx="1049">
                  <c:v>6.0108333333333333</c:v>
                </c:pt>
                <c:pt idx="1050">
                  <c:v>6.0125166666666665</c:v>
                </c:pt>
                <c:pt idx="1051">
                  <c:v>6.014216666666667</c:v>
                </c:pt>
                <c:pt idx="1052">
                  <c:v>6.0160166666666672</c:v>
                </c:pt>
                <c:pt idx="1053">
                  <c:v>6.017783333333333</c:v>
                </c:pt>
                <c:pt idx="1054">
                  <c:v>6.0192166666666669</c:v>
                </c:pt>
                <c:pt idx="1055">
                  <c:v>6.0208833333333329</c:v>
                </c:pt>
                <c:pt idx="1056">
                  <c:v>6.0227500000000003</c:v>
                </c:pt>
                <c:pt idx="1057">
                  <c:v>6.0250833333333329</c:v>
                </c:pt>
                <c:pt idx="1058">
                  <c:v>6.026816666666666</c:v>
                </c:pt>
                <c:pt idx="1059">
                  <c:v>6.0285166666666665</c:v>
                </c:pt>
                <c:pt idx="1060">
                  <c:v>6.0303500000000003</c:v>
                </c:pt>
                <c:pt idx="1061">
                  <c:v>6.0322500000000003</c:v>
                </c:pt>
                <c:pt idx="1062">
                  <c:v>6.034183333333333</c:v>
                </c:pt>
                <c:pt idx="1063">
                  <c:v>6.0364666666666666</c:v>
                </c:pt>
                <c:pt idx="1064">
                  <c:v>6.0383333333333331</c:v>
                </c:pt>
                <c:pt idx="1065">
                  <c:v>6.040283333333333</c:v>
                </c:pt>
                <c:pt idx="1066">
                  <c:v>6.042133333333334</c:v>
                </c:pt>
                <c:pt idx="1067">
                  <c:v>6.0438833333333326</c:v>
                </c:pt>
                <c:pt idx="1068">
                  <c:v>6.0458333333333334</c:v>
                </c:pt>
                <c:pt idx="1069">
                  <c:v>6.0475166666666667</c:v>
                </c:pt>
                <c:pt idx="1070">
                  <c:v>6.0491833333333336</c:v>
                </c:pt>
                <c:pt idx="1071">
                  <c:v>6.0508499999999996</c:v>
                </c:pt>
                <c:pt idx="1072">
                  <c:v>6.0522166666666664</c:v>
                </c:pt>
                <c:pt idx="1073">
                  <c:v>6.0536666666666674</c:v>
                </c:pt>
                <c:pt idx="1074">
                  <c:v>6.0548833333333336</c:v>
                </c:pt>
                <c:pt idx="1075">
                  <c:v>6.0562166666666668</c:v>
                </c:pt>
                <c:pt idx="1076">
                  <c:v>6.0575833333333327</c:v>
                </c:pt>
                <c:pt idx="1077">
                  <c:v>6.0588999999999995</c:v>
                </c:pt>
                <c:pt idx="1078">
                  <c:v>6.0598833333333335</c:v>
                </c:pt>
                <c:pt idx="1079">
                  <c:v>6.0612166666666667</c:v>
                </c:pt>
                <c:pt idx="1080">
                  <c:v>6.0627000000000004</c:v>
                </c:pt>
                <c:pt idx="1081">
                  <c:v>6.0640333333333327</c:v>
                </c:pt>
                <c:pt idx="1082">
                  <c:v>6.0652166666666671</c:v>
                </c:pt>
                <c:pt idx="1083">
                  <c:v>6.0666333333333329</c:v>
                </c:pt>
                <c:pt idx="1084">
                  <c:v>6.0681500000000002</c:v>
                </c:pt>
                <c:pt idx="1085">
                  <c:v>6.0699333333333341</c:v>
                </c:pt>
                <c:pt idx="1086">
                  <c:v>6.07165</c:v>
                </c:pt>
                <c:pt idx="1087">
                  <c:v>6.0737166666666669</c:v>
                </c:pt>
                <c:pt idx="1088">
                  <c:v>6.0755666666666661</c:v>
                </c:pt>
                <c:pt idx="1089">
                  <c:v>6.0773166666666665</c:v>
                </c:pt>
                <c:pt idx="1090">
                  <c:v>6.0790333333333333</c:v>
                </c:pt>
                <c:pt idx="1091">
                  <c:v>6.0808833333333334</c:v>
                </c:pt>
                <c:pt idx="1092">
                  <c:v>6.0831</c:v>
                </c:pt>
                <c:pt idx="1093">
                  <c:v>6.085116666666667</c:v>
                </c:pt>
                <c:pt idx="1094">
                  <c:v>6.0868833333333336</c:v>
                </c:pt>
                <c:pt idx="1095">
                  <c:v>6.0888166666666672</c:v>
                </c:pt>
                <c:pt idx="1096">
                  <c:v>6.090533333333334</c:v>
                </c:pt>
                <c:pt idx="1097">
                  <c:v>6.0922166666666673</c:v>
                </c:pt>
                <c:pt idx="1098">
                  <c:v>6.0942333333333334</c:v>
                </c:pt>
                <c:pt idx="1099">
                  <c:v>6.0959166666666667</c:v>
                </c:pt>
                <c:pt idx="1100">
                  <c:v>6.0975166666666665</c:v>
                </c:pt>
                <c:pt idx="1101">
                  <c:v>6.0991333333333326</c:v>
                </c:pt>
                <c:pt idx="1102">
                  <c:v>6.1007333333333333</c:v>
                </c:pt>
                <c:pt idx="1103">
                  <c:v>6.1025333333333327</c:v>
                </c:pt>
                <c:pt idx="1104">
                  <c:v>6.1043500000000002</c:v>
                </c:pt>
                <c:pt idx="1105">
                  <c:v>6.1060999999999996</c:v>
                </c:pt>
                <c:pt idx="1106">
                  <c:v>6.1076500000000005</c:v>
                </c:pt>
                <c:pt idx="1107">
                  <c:v>6.1090499999999999</c:v>
                </c:pt>
                <c:pt idx="1108">
                  <c:v>6.1105666666666671</c:v>
                </c:pt>
                <c:pt idx="1109">
                  <c:v>6.111883333333334</c:v>
                </c:pt>
                <c:pt idx="1110">
                  <c:v>6.1133999999999995</c:v>
                </c:pt>
                <c:pt idx="1111">
                  <c:v>6.1148500000000006</c:v>
                </c:pt>
                <c:pt idx="1112">
                  <c:v>6.1163499999999997</c:v>
                </c:pt>
                <c:pt idx="1113">
                  <c:v>6.1175499999999996</c:v>
                </c:pt>
                <c:pt idx="1114">
                  <c:v>6.1191833333333339</c:v>
                </c:pt>
                <c:pt idx="1115">
                  <c:v>6.1205833333333333</c:v>
                </c:pt>
                <c:pt idx="1116">
                  <c:v>6.1221000000000005</c:v>
                </c:pt>
                <c:pt idx="1117">
                  <c:v>6.1235499999999998</c:v>
                </c:pt>
                <c:pt idx="1118">
                  <c:v>6.1250999999999998</c:v>
                </c:pt>
                <c:pt idx="1119">
                  <c:v>6.1265666666666663</c:v>
                </c:pt>
                <c:pt idx="1120">
                  <c:v>6.1280000000000001</c:v>
                </c:pt>
                <c:pt idx="1121">
                  <c:v>6.1294000000000004</c:v>
                </c:pt>
                <c:pt idx="1122">
                  <c:v>6.1308499999999997</c:v>
                </c:pt>
                <c:pt idx="1123">
                  <c:v>6.1323166666666671</c:v>
                </c:pt>
                <c:pt idx="1124">
                  <c:v>6.13375</c:v>
                </c:pt>
                <c:pt idx="1125">
                  <c:v>6.1352000000000002</c:v>
                </c:pt>
                <c:pt idx="1126">
                  <c:v>6.1365499999999997</c:v>
                </c:pt>
                <c:pt idx="1127">
                  <c:v>6.1380833333333333</c:v>
                </c:pt>
                <c:pt idx="1128">
                  <c:v>6.1396166666666669</c:v>
                </c:pt>
                <c:pt idx="1129">
                  <c:v>6.1412166666666668</c:v>
                </c:pt>
                <c:pt idx="1130">
                  <c:v>6.14255</c:v>
                </c:pt>
                <c:pt idx="1131">
                  <c:v>6.1442166666666669</c:v>
                </c:pt>
                <c:pt idx="1132">
                  <c:v>6.1456833333333334</c:v>
                </c:pt>
                <c:pt idx="1133">
                  <c:v>6.1468833333333333</c:v>
                </c:pt>
                <c:pt idx="1134">
                  <c:v>6.1485500000000002</c:v>
                </c:pt>
                <c:pt idx="1135">
                  <c:v>6.15</c:v>
                </c:pt>
                <c:pt idx="1136">
                  <c:v>6.1512666666666673</c:v>
                </c:pt>
                <c:pt idx="1137">
                  <c:v>6.1524833333333335</c:v>
                </c:pt>
                <c:pt idx="1138">
                  <c:v>6.1536666666666671</c:v>
                </c:pt>
                <c:pt idx="1139">
                  <c:v>6.154866666666666</c:v>
                </c:pt>
                <c:pt idx="1140">
                  <c:v>6.1560333333333341</c:v>
                </c:pt>
                <c:pt idx="1141">
                  <c:v>6.1572833333333339</c:v>
                </c:pt>
                <c:pt idx="1142">
                  <c:v>6.1585166666666673</c:v>
                </c:pt>
                <c:pt idx="1143">
                  <c:v>6.1597499999999998</c:v>
                </c:pt>
                <c:pt idx="1144">
                  <c:v>6.2298</c:v>
                </c:pt>
                <c:pt idx="1145">
                  <c:v>6.2311833333333331</c:v>
                </c:pt>
                <c:pt idx="1146">
                  <c:v>6.2326333333333341</c:v>
                </c:pt>
                <c:pt idx="1147">
                  <c:v>6.2345499999999996</c:v>
                </c:pt>
                <c:pt idx="1148">
                  <c:v>6.2364166666666669</c:v>
                </c:pt>
                <c:pt idx="1149">
                  <c:v>6.2382499999999999</c:v>
                </c:pt>
                <c:pt idx="1150">
                  <c:v>6.2398333333333333</c:v>
                </c:pt>
                <c:pt idx="1151">
                  <c:v>6.2410500000000004</c:v>
                </c:pt>
                <c:pt idx="1152">
                  <c:v>6.242516666666666</c:v>
                </c:pt>
                <c:pt idx="1153">
                  <c:v>6.2438499999999992</c:v>
                </c:pt>
                <c:pt idx="1154">
                  <c:v>6.2451666666666661</c:v>
                </c:pt>
                <c:pt idx="1155">
                  <c:v>6.2465000000000002</c:v>
                </c:pt>
                <c:pt idx="1156">
                  <c:v>6.247816666666667</c:v>
                </c:pt>
                <c:pt idx="1157">
                  <c:v>6.24925</c:v>
                </c:pt>
                <c:pt idx="1158">
                  <c:v>6.2506333333333339</c:v>
                </c:pt>
                <c:pt idx="1159">
                  <c:v>6.2519833333333334</c:v>
                </c:pt>
                <c:pt idx="1160">
                  <c:v>6.2534000000000001</c:v>
                </c:pt>
                <c:pt idx="1161">
                  <c:v>6.2547833333333331</c:v>
                </c:pt>
                <c:pt idx="1162">
                  <c:v>6.2561333333333335</c:v>
                </c:pt>
                <c:pt idx="1163">
                  <c:v>6.2575333333333329</c:v>
                </c:pt>
                <c:pt idx="1164">
                  <c:v>6.2588666666666661</c:v>
                </c:pt>
                <c:pt idx="1165">
                  <c:v>6.2602500000000001</c:v>
                </c:pt>
                <c:pt idx="1166">
                  <c:v>6.2616333333333332</c:v>
                </c:pt>
                <c:pt idx="1167">
                  <c:v>6.2630166666666671</c:v>
                </c:pt>
                <c:pt idx="1168">
                  <c:v>6.2644166666666665</c:v>
                </c:pt>
                <c:pt idx="1169">
                  <c:v>6.2658333333333331</c:v>
                </c:pt>
                <c:pt idx="1170">
                  <c:v>6.2672166666666671</c:v>
                </c:pt>
                <c:pt idx="1171">
                  <c:v>6.2687166666666663</c:v>
                </c:pt>
                <c:pt idx="1172">
                  <c:v>6.2701000000000002</c:v>
                </c:pt>
                <c:pt idx="1173">
                  <c:v>6.271466666666667</c:v>
                </c:pt>
                <c:pt idx="1174">
                  <c:v>6.2728166666666674</c:v>
                </c:pt>
                <c:pt idx="1175">
                  <c:v>6.2741999999999996</c:v>
                </c:pt>
                <c:pt idx="1176">
                  <c:v>6.2758833333333337</c:v>
                </c:pt>
                <c:pt idx="1177">
                  <c:v>6.2771999999999997</c:v>
                </c:pt>
                <c:pt idx="1178">
                  <c:v>6.2785500000000001</c:v>
                </c:pt>
                <c:pt idx="1179">
                  <c:v>6.2798999999999996</c:v>
                </c:pt>
                <c:pt idx="1180">
                  <c:v>6.2812666666666663</c:v>
                </c:pt>
                <c:pt idx="1181">
                  <c:v>6.2826500000000003</c:v>
                </c:pt>
                <c:pt idx="1182">
                  <c:v>6.2840333333333325</c:v>
                </c:pt>
                <c:pt idx="1183">
                  <c:v>6.2859833333333333</c:v>
                </c:pt>
                <c:pt idx="1184">
                  <c:v>6.2875499999999995</c:v>
                </c:pt>
                <c:pt idx="1185">
                  <c:v>6.2889999999999997</c:v>
                </c:pt>
                <c:pt idx="1186">
                  <c:v>6.2904333333333335</c:v>
                </c:pt>
                <c:pt idx="1187">
                  <c:v>6.2917499999999995</c:v>
                </c:pt>
                <c:pt idx="1188">
                  <c:v>6.2930833333333327</c:v>
                </c:pt>
                <c:pt idx="1189">
                  <c:v>6.2945666666666664</c:v>
                </c:pt>
                <c:pt idx="1190">
                  <c:v>6.2959500000000004</c:v>
                </c:pt>
                <c:pt idx="1191">
                  <c:v>6.2972166666666674</c:v>
                </c:pt>
                <c:pt idx="1192">
                  <c:v>6.2985500000000005</c:v>
                </c:pt>
                <c:pt idx="1193">
                  <c:v>6.3000666666666669</c:v>
                </c:pt>
                <c:pt idx="1194">
                  <c:v>6.3014166666666664</c:v>
                </c:pt>
                <c:pt idx="1195">
                  <c:v>6.3025333333333329</c:v>
                </c:pt>
                <c:pt idx="1196">
                  <c:v>6.3038833333333333</c:v>
                </c:pt>
                <c:pt idx="1197">
                  <c:v>6.3054499999999996</c:v>
                </c:pt>
                <c:pt idx="1198">
                  <c:v>6.3068333333333335</c:v>
                </c:pt>
                <c:pt idx="1199">
                  <c:v>6.3082333333333338</c:v>
                </c:pt>
                <c:pt idx="1200">
                  <c:v>6.3095833333333333</c:v>
                </c:pt>
                <c:pt idx="1201">
                  <c:v>6.3114999999999997</c:v>
                </c:pt>
                <c:pt idx="1202">
                  <c:v>6.3128833333333336</c:v>
                </c:pt>
                <c:pt idx="1203">
                  <c:v>6.3145166666666661</c:v>
                </c:pt>
                <c:pt idx="1204">
                  <c:v>6.3158833333333328</c:v>
                </c:pt>
                <c:pt idx="1205">
                  <c:v>6.3173166666666667</c:v>
                </c:pt>
                <c:pt idx="1206">
                  <c:v>6.3186166666666672</c:v>
                </c:pt>
                <c:pt idx="1207">
                  <c:v>6.3199666666666667</c:v>
                </c:pt>
                <c:pt idx="1208">
                  <c:v>6.3213333333333326</c:v>
                </c:pt>
                <c:pt idx="1209">
                  <c:v>6.3227500000000001</c:v>
                </c:pt>
                <c:pt idx="1210">
                  <c:v>6.3241833333333339</c:v>
                </c:pt>
                <c:pt idx="1211">
                  <c:v>6.3256499999999996</c:v>
                </c:pt>
                <c:pt idx="1212">
                  <c:v>6.3271333333333333</c:v>
                </c:pt>
                <c:pt idx="1213">
                  <c:v>6.3286166666666661</c:v>
                </c:pt>
                <c:pt idx="1214">
                  <c:v>6.3301166666666671</c:v>
                </c:pt>
                <c:pt idx="1215">
                  <c:v>6.3316166666666662</c:v>
                </c:pt>
                <c:pt idx="1216">
                  <c:v>6.3331666666666671</c:v>
                </c:pt>
                <c:pt idx="1217">
                  <c:v>6.3346833333333334</c:v>
                </c:pt>
                <c:pt idx="1218">
                  <c:v>6.3361499999999999</c:v>
                </c:pt>
                <c:pt idx="1219">
                  <c:v>6.3375499999999994</c:v>
                </c:pt>
                <c:pt idx="1220">
                  <c:v>6.3390333333333331</c:v>
                </c:pt>
                <c:pt idx="1221">
                  <c:v>6.340533333333334</c:v>
                </c:pt>
                <c:pt idx="1222">
                  <c:v>6.3420666666666667</c:v>
                </c:pt>
                <c:pt idx="1223">
                  <c:v>6.3435333333333341</c:v>
                </c:pt>
                <c:pt idx="1224">
                  <c:v>6.3450333333333333</c:v>
                </c:pt>
                <c:pt idx="1225">
                  <c:v>6.346516666666667</c:v>
                </c:pt>
                <c:pt idx="1226">
                  <c:v>6.3480166666666662</c:v>
                </c:pt>
                <c:pt idx="1227">
                  <c:v>6.3495999999999997</c:v>
                </c:pt>
                <c:pt idx="1228">
                  <c:v>6.3512166666666667</c:v>
                </c:pt>
                <c:pt idx="1229">
                  <c:v>6.3528666666666673</c:v>
                </c:pt>
                <c:pt idx="1230">
                  <c:v>6.3544833333333335</c:v>
                </c:pt>
                <c:pt idx="1231">
                  <c:v>6.3561333333333332</c:v>
                </c:pt>
                <c:pt idx="1232">
                  <c:v>6.3576833333333331</c:v>
                </c:pt>
                <c:pt idx="1233">
                  <c:v>6.3588833333333339</c:v>
                </c:pt>
                <c:pt idx="1234">
                  <c:v>6.3606333333333334</c:v>
                </c:pt>
                <c:pt idx="1235">
                  <c:v>6.3622333333333332</c:v>
                </c:pt>
                <c:pt idx="1236">
                  <c:v>6.3636166666666671</c:v>
                </c:pt>
                <c:pt idx="1237">
                  <c:v>6.3649999999999993</c:v>
                </c:pt>
                <c:pt idx="1238">
                  <c:v>6.3662666666666663</c:v>
                </c:pt>
                <c:pt idx="1239">
                  <c:v>6.3675000000000006</c:v>
                </c:pt>
                <c:pt idx="1240">
                  <c:v>6.3685499999999999</c:v>
                </c:pt>
                <c:pt idx="1241">
                  <c:v>6.37</c:v>
                </c:pt>
                <c:pt idx="1242">
                  <c:v>6.3712166666666672</c:v>
                </c:pt>
                <c:pt idx="1243">
                  <c:v>6.3725333333333332</c:v>
                </c:pt>
                <c:pt idx="1244">
                  <c:v>6.3737666666666666</c:v>
                </c:pt>
                <c:pt idx="1245">
                  <c:v>6.374883333333333</c:v>
                </c:pt>
                <c:pt idx="1246">
                  <c:v>6.3762166666666662</c:v>
                </c:pt>
                <c:pt idx="1247">
                  <c:v>6.3773833333333325</c:v>
                </c:pt>
                <c:pt idx="1248">
                  <c:v>6.3787833333333328</c:v>
                </c:pt>
                <c:pt idx="1249">
                  <c:v>6.3800833333333333</c:v>
                </c:pt>
                <c:pt idx="1250">
                  <c:v>6.3814166666666665</c:v>
                </c:pt>
                <c:pt idx="1251">
                  <c:v>6.3827499999999997</c:v>
                </c:pt>
                <c:pt idx="1252">
                  <c:v>6.3840500000000002</c:v>
                </c:pt>
                <c:pt idx="1253">
                  <c:v>6.3853666666666671</c:v>
                </c:pt>
                <c:pt idx="1254">
                  <c:v>6.3866166666666668</c:v>
                </c:pt>
                <c:pt idx="1255">
                  <c:v>6.3879166666666665</c:v>
                </c:pt>
                <c:pt idx="1256">
                  <c:v>6.3892333333333333</c:v>
                </c:pt>
                <c:pt idx="1257">
                  <c:v>6.3905166666666666</c:v>
                </c:pt>
                <c:pt idx="1258">
                  <c:v>6.3917833333333336</c:v>
                </c:pt>
                <c:pt idx="1259">
                  <c:v>6.3929833333333335</c:v>
                </c:pt>
                <c:pt idx="1260">
                  <c:v>6.3943500000000002</c:v>
                </c:pt>
                <c:pt idx="1261">
                  <c:v>6.3955500000000001</c:v>
                </c:pt>
                <c:pt idx="1262">
                  <c:v>6.3968833333333333</c:v>
                </c:pt>
                <c:pt idx="1263">
                  <c:v>6.3982166666666664</c:v>
                </c:pt>
                <c:pt idx="1264">
                  <c:v>6.3995333333333333</c:v>
                </c:pt>
                <c:pt idx="1265">
                  <c:v>6.40055</c:v>
                </c:pt>
                <c:pt idx="1266">
                  <c:v>6.4020333333333337</c:v>
                </c:pt>
                <c:pt idx="1267">
                  <c:v>6.403316666666667</c:v>
                </c:pt>
                <c:pt idx="1268">
                  <c:v>6.4046166666666666</c:v>
                </c:pt>
                <c:pt idx="1269">
                  <c:v>6.4058833333333336</c:v>
                </c:pt>
                <c:pt idx="1270">
                  <c:v>6.4073833333333328</c:v>
                </c:pt>
                <c:pt idx="1271">
                  <c:v>6.4090000000000007</c:v>
                </c:pt>
                <c:pt idx="1272">
                  <c:v>6.4104666666666663</c:v>
                </c:pt>
                <c:pt idx="1273">
                  <c:v>6.4120166666666671</c:v>
                </c:pt>
                <c:pt idx="1274">
                  <c:v>6.4133499999999994</c:v>
                </c:pt>
                <c:pt idx="1275">
                  <c:v>6.4146333333333327</c:v>
                </c:pt>
                <c:pt idx="1276">
                  <c:v>6.4159833333333331</c:v>
                </c:pt>
                <c:pt idx="1277">
                  <c:v>6.4173</c:v>
                </c:pt>
                <c:pt idx="1278">
                  <c:v>6.4186333333333332</c:v>
                </c:pt>
                <c:pt idx="1279">
                  <c:v>6.4198833333333329</c:v>
                </c:pt>
                <c:pt idx="1280">
                  <c:v>6.4212666666666669</c:v>
                </c:pt>
                <c:pt idx="1281">
                  <c:v>6.4225166666666667</c:v>
                </c:pt>
                <c:pt idx="1282">
                  <c:v>6.4235500000000005</c:v>
                </c:pt>
                <c:pt idx="1283">
                  <c:v>6.4250999999999996</c:v>
                </c:pt>
                <c:pt idx="1284">
                  <c:v>6.4264166666666664</c:v>
                </c:pt>
                <c:pt idx="1285">
                  <c:v>6.4276833333333334</c:v>
                </c:pt>
                <c:pt idx="1286">
                  <c:v>6.4290000000000003</c:v>
                </c:pt>
                <c:pt idx="1287">
                  <c:v>6.43025</c:v>
                </c:pt>
                <c:pt idx="1288">
                  <c:v>6.4314833333333334</c:v>
                </c:pt>
                <c:pt idx="1289">
                  <c:v>6.4328000000000003</c:v>
                </c:pt>
                <c:pt idx="1290">
                  <c:v>6.4340833333333336</c:v>
                </c:pt>
                <c:pt idx="1291">
                  <c:v>6.4352166666666664</c:v>
                </c:pt>
                <c:pt idx="1292">
                  <c:v>6.4365499999999995</c:v>
                </c:pt>
                <c:pt idx="1293">
                  <c:v>6.4382166666666665</c:v>
                </c:pt>
                <c:pt idx="1294">
                  <c:v>6.4398833333333325</c:v>
                </c:pt>
                <c:pt idx="1295">
                  <c:v>6.4412166666666666</c:v>
                </c:pt>
                <c:pt idx="1296">
                  <c:v>6.4426166666666669</c:v>
                </c:pt>
                <c:pt idx="1297">
                  <c:v>6.443883333333333</c:v>
                </c:pt>
                <c:pt idx="1298">
                  <c:v>6.445216666666667</c:v>
                </c:pt>
                <c:pt idx="1299">
                  <c:v>6.4465000000000003</c:v>
                </c:pt>
                <c:pt idx="1300">
                  <c:v>6.4477833333333336</c:v>
                </c:pt>
                <c:pt idx="1301">
                  <c:v>6.4488833333333329</c:v>
                </c:pt>
                <c:pt idx="1302">
                  <c:v>6.450216666666666</c:v>
                </c:pt>
                <c:pt idx="1303">
                  <c:v>6.4516333333333336</c:v>
                </c:pt>
                <c:pt idx="1304">
                  <c:v>6.4528833333333333</c:v>
                </c:pt>
                <c:pt idx="1305">
                  <c:v>6.4545500000000002</c:v>
                </c:pt>
                <c:pt idx="1306">
                  <c:v>6.4561666666666664</c:v>
                </c:pt>
                <c:pt idx="1307">
                  <c:v>6.4574999999999996</c:v>
                </c:pt>
                <c:pt idx="1308">
                  <c:v>6.4588666666666663</c:v>
                </c:pt>
                <c:pt idx="1309">
                  <c:v>6.4602000000000004</c:v>
                </c:pt>
                <c:pt idx="1310">
                  <c:v>6.4612166666666671</c:v>
                </c:pt>
                <c:pt idx="1311">
                  <c:v>6.462766666666667</c:v>
                </c:pt>
                <c:pt idx="1312">
                  <c:v>6.4638833333333334</c:v>
                </c:pt>
                <c:pt idx="1313">
                  <c:v>6.4652166666666666</c:v>
                </c:pt>
                <c:pt idx="1314">
                  <c:v>6.4665333333333335</c:v>
                </c:pt>
                <c:pt idx="1315">
                  <c:v>6.4678500000000003</c:v>
                </c:pt>
                <c:pt idx="1316">
                  <c:v>6.46915</c:v>
                </c:pt>
                <c:pt idx="1317">
                  <c:v>6.4705500000000002</c:v>
                </c:pt>
                <c:pt idx="1318">
                  <c:v>6.4722666666666671</c:v>
                </c:pt>
                <c:pt idx="1319">
                  <c:v>6.4736000000000002</c:v>
                </c:pt>
                <c:pt idx="1320">
                  <c:v>6.4748833333333335</c:v>
                </c:pt>
                <c:pt idx="1321">
                  <c:v>6.4761500000000005</c:v>
                </c:pt>
                <c:pt idx="1322">
                  <c:v>6.4774666666666674</c:v>
                </c:pt>
                <c:pt idx="1323">
                  <c:v>6.4787333333333335</c:v>
                </c:pt>
                <c:pt idx="1324">
                  <c:v>6.48</c:v>
                </c:pt>
                <c:pt idx="1325">
                  <c:v>6.4813333333333336</c:v>
                </c:pt>
                <c:pt idx="1326">
                  <c:v>6.4826333333333341</c:v>
                </c:pt>
                <c:pt idx="1327">
                  <c:v>6.4842000000000004</c:v>
                </c:pt>
                <c:pt idx="1328">
                  <c:v>6.4858500000000001</c:v>
                </c:pt>
                <c:pt idx="1329">
                  <c:v>6.487283333333334</c:v>
                </c:pt>
                <c:pt idx="1330">
                  <c:v>6.488716666666666</c:v>
                </c:pt>
                <c:pt idx="1331">
                  <c:v>6.4898833333333332</c:v>
                </c:pt>
                <c:pt idx="1332">
                  <c:v>6.4913999999999996</c:v>
                </c:pt>
                <c:pt idx="1333">
                  <c:v>6.4930666666666665</c:v>
                </c:pt>
                <c:pt idx="1334">
                  <c:v>6.4943833333333334</c:v>
                </c:pt>
                <c:pt idx="1335">
                  <c:v>6.4955499999999997</c:v>
                </c:pt>
                <c:pt idx="1336">
                  <c:v>6.4968833333333329</c:v>
                </c:pt>
                <c:pt idx="1337">
                  <c:v>6.4982166666666661</c:v>
                </c:pt>
                <c:pt idx="1338">
                  <c:v>6.4995500000000002</c:v>
                </c:pt>
                <c:pt idx="1339">
                  <c:v>6.500866666666667</c:v>
                </c:pt>
                <c:pt idx="1340">
                  <c:v>6.502183333333333</c:v>
                </c:pt>
                <c:pt idx="1341">
                  <c:v>6.5035500000000006</c:v>
                </c:pt>
                <c:pt idx="1342">
                  <c:v>6.5049666666666663</c:v>
                </c:pt>
                <c:pt idx="1343">
                  <c:v>6.506383333333333</c:v>
                </c:pt>
                <c:pt idx="1344">
                  <c:v>6.5080333333333336</c:v>
                </c:pt>
                <c:pt idx="1345">
                  <c:v>6.5093666666666667</c:v>
                </c:pt>
                <c:pt idx="1346">
                  <c:v>6.5106666666666664</c:v>
                </c:pt>
                <c:pt idx="1347">
                  <c:v>6.5119666666666669</c:v>
                </c:pt>
                <c:pt idx="1348">
                  <c:v>6.5132500000000002</c:v>
                </c:pt>
                <c:pt idx="1349">
                  <c:v>6.5145</c:v>
                </c:pt>
                <c:pt idx="1350">
                  <c:v>6.5159000000000002</c:v>
                </c:pt>
                <c:pt idx="1351">
                  <c:v>6.5170500000000002</c:v>
                </c:pt>
                <c:pt idx="1352">
                  <c:v>6.5185166666666667</c:v>
                </c:pt>
                <c:pt idx="1353">
                  <c:v>6.5197833333333337</c:v>
                </c:pt>
                <c:pt idx="1354">
                  <c:v>6.5211000000000006</c:v>
                </c:pt>
                <c:pt idx="1355">
                  <c:v>6.5224166666666674</c:v>
                </c:pt>
                <c:pt idx="1356">
                  <c:v>6.5237000000000007</c:v>
                </c:pt>
                <c:pt idx="1357">
                  <c:v>6.5250333333333339</c:v>
                </c:pt>
                <c:pt idx="1358">
                  <c:v>6.5264166666666661</c:v>
                </c:pt>
                <c:pt idx="1359">
                  <c:v>6.5277166666666666</c:v>
                </c:pt>
                <c:pt idx="1360">
                  <c:v>6.5292166666666667</c:v>
                </c:pt>
                <c:pt idx="1361">
                  <c:v>6.5306499999999996</c:v>
                </c:pt>
                <c:pt idx="1362">
                  <c:v>6.5318833333333339</c:v>
                </c:pt>
                <c:pt idx="1363">
                  <c:v>6.5332499999999998</c:v>
                </c:pt>
                <c:pt idx="1364">
                  <c:v>6.5350000000000001</c:v>
                </c:pt>
                <c:pt idx="1365">
                  <c:v>6.5371333333333332</c:v>
                </c:pt>
                <c:pt idx="1366">
                  <c:v>6.5392166666666665</c:v>
                </c:pt>
                <c:pt idx="1367">
                  <c:v>6.5417166666666668</c:v>
                </c:pt>
                <c:pt idx="1368">
                  <c:v>6.5435666666666661</c:v>
                </c:pt>
                <c:pt idx="1369">
                  <c:v>6.5461</c:v>
                </c:pt>
                <c:pt idx="1370">
                  <c:v>6.5482499999999995</c:v>
                </c:pt>
                <c:pt idx="1371">
                  <c:v>6.5505500000000003</c:v>
                </c:pt>
                <c:pt idx="1372">
                  <c:v>6.5522166666666664</c:v>
                </c:pt>
                <c:pt idx="1373">
                  <c:v>6.5540500000000002</c:v>
                </c:pt>
                <c:pt idx="1374">
                  <c:v>6.5559833333333328</c:v>
                </c:pt>
                <c:pt idx="1375">
                  <c:v>6.5577166666666669</c:v>
                </c:pt>
                <c:pt idx="1376">
                  <c:v>6.55945</c:v>
                </c:pt>
                <c:pt idx="1377">
                  <c:v>6.56135</c:v>
                </c:pt>
                <c:pt idx="1378">
                  <c:v>6.5638666666666667</c:v>
                </c:pt>
                <c:pt idx="1379">
                  <c:v>6.5652166666666671</c:v>
                </c:pt>
                <c:pt idx="1380">
                  <c:v>6.5663833333333335</c:v>
                </c:pt>
                <c:pt idx="1381">
                  <c:v>6.5678833333333326</c:v>
                </c:pt>
                <c:pt idx="1382">
                  <c:v>6.5695000000000006</c:v>
                </c:pt>
                <c:pt idx="1383">
                  <c:v>6.5712999999999999</c:v>
                </c:pt>
                <c:pt idx="1384">
                  <c:v>6.5729999999999995</c:v>
                </c:pt>
                <c:pt idx="1385">
                  <c:v>6.5746833333333337</c:v>
                </c:pt>
                <c:pt idx="1386">
                  <c:v>6.5764000000000005</c:v>
                </c:pt>
                <c:pt idx="1387">
                  <c:v>6.5781166666666673</c:v>
                </c:pt>
                <c:pt idx="1388">
                  <c:v>6.5799500000000002</c:v>
                </c:pt>
                <c:pt idx="1389">
                  <c:v>6.5816999999999997</c:v>
                </c:pt>
                <c:pt idx="1390">
                  <c:v>6.5834166666666665</c:v>
                </c:pt>
                <c:pt idx="1391">
                  <c:v>6.5848666666666666</c:v>
                </c:pt>
                <c:pt idx="1392">
                  <c:v>6.5872666666666664</c:v>
                </c:pt>
                <c:pt idx="1393">
                  <c:v>6.5891999999999999</c:v>
                </c:pt>
                <c:pt idx="1394">
                  <c:v>6.5908833333333332</c:v>
                </c:pt>
                <c:pt idx="1395">
                  <c:v>6.592883333333333</c:v>
                </c:pt>
                <c:pt idx="1396">
                  <c:v>6.5949666666666662</c:v>
                </c:pt>
                <c:pt idx="1397">
                  <c:v>6.5968833333333334</c:v>
                </c:pt>
                <c:pt idx="1398">
                  <c:v>6.5988333333333333</c:v>
                </c:pt>
                <c:pt idx="1399">
                  <c:v>6.6006166666666664</c:v>
                </c:pt>
                <c:pt idx="1400">
                  <c:v>6.6023166666666668</c:v>
                </c:pt>
                <c:pt idx="1401">
                  <c:v>6.6040000000000001</c:v>
                </c:pt>
                <c:pt idx="1402">
                  <c:v>6.6335333333333333</c:v>
                </c:pt>
                <c:pt idx="1403">
                  <c:v>6.6350500000000006</c:v>
                </c:pt>
                <c:pt idx="1404">
                  <c:v>6.6366166666666668</c:v>
                </c:pt>
                <c:pt idx="1405">
                  <c:v>6.6380333333333335</c:v>
                </c:pt>
                <c:pt idx="1406">
                  <c:v>6.6395166666666663</c:v>
                </c:pt>
                <c:pt idx="1407">
                  <c:v>6.640883333333333</c:v>
                </c:pt>
                <c:pt idx="1408">
                  <c:v>6.6423833333333331</c:v>
                </c:pt>
                <c:pt idx="1409">
                  <c:v>6.6438833333333331</c:v>
                </c:pt>
                <c:pt idx="1410">
                  <c:v>6.6452166666666672</c:v>
                </c:pt>
                <c:pt idx="1411">
                  <c:v>6.6467666666666663</c:v>
                </c:pt>
                <c:pt idx="1412">
                  <c:v>6.64825</c:v>
                </c:pt>
                <c:pt idx="1413">
                  <c:v>6.6495333333333333</c:v>
                </c:pt>
                <c:pt idx="1414">
                  <c:v>6.6508833333333337</c:v>
                </c:pt>
                <c:pt idx="1415">
                  <c:v>6.6525500000000006</c:v>
                </c:pt>
                <c:pt idx="1416">
                  <c:v>6.6542000000000003</c:v>
                </c:pt>
                <c:pt idx="1417">
                  <c:v>6.6555500000000007</c:v>
                </c:pt>
                <c:pt idx="1418">
                  <c:v>6.657</c:v>
                </c:pt>
                <c:pt idx="1419">
                  <c:v>6.6584500000000002</c:v>
                </c:pt>
                <c:pt idx="1420">
                  <c:v>6.659933333333333</c:v>
                </c:pt>
                <c:pt idx="1421">
                  <c:v>6.6613833333333332</c:v>
                </c:pt>
                <c:pt idx="1422">
                  <c:v>6.6629666666666667</c:v>
                </c:pt>
                <c:pt idx="1423">
                  <c:v>6.6644500000000004</c:v>
                </c:pt>
                <c:pt idx="1424">
                  <c:v>6.6658500000000007</c:v>
                </c:pt>
                <c:pt idx="1425">
                  <c:v>6.6672833333333328</c:v>
                </c:pt>
                <c:pt idx="1426">
                  <c:v>6.6685499999999998</c:v>
                </c:pt>
                <c:pt idx="1427">
                  <c:v>6.6702166666666667</c:v>
                </c:pt>
                <c:pt idx="1428">
                  <c:v>6.6718833333333327</c:v>
                </c:pt>
                <c:pt idx="1429">
                  <c:v>6.6733833333333337</c:v>
                </c:pt>
                <c:pt idx="1430">
                  <c:v>6.7024833333333333</c:v>
                </c:pt>
                <c:pt idx="1431">
                  <c:v>6.7039500000000007</c:v>
                </c:pt>
                <c:pt idx="1432">
                  <c:v>6.7054499999999999</c:v>
                </c:pt>
                <c:pt idx="1433">
                  <c:v>6.7069333333333336</c:v>
                </c:pt>
                <c:pt idx="1434">
                  <c:v>6.7084333333333328</c:v>
                </c:pt>
                <c:pt idx="1435">
                  <c:v>6.7099333333333337</c:v>
                </c:pt>
                <c:pt idx="1436">
                  <c:v>6.7114166666666666</c:v>
                </c:pt>
                <c:pt idx="1437">
                  <c:v>6.7129166666666666</c:v>
                </c:pt>
                <c:pt idx="1438">
                  <c:v>6.7144166666666667</c:v>
                </c:pt>
                <c:pt idx="1439">
                  <c:v>6.7161666666666671</c:v>
                </c:pt>
                <c:pt idx="1440">
                  <c:v>6.7175500000000001</c:v>
                </c:pt>
                <c:pt idx="1441">
                  <c:v>6.7190499999999993</c:v>
                </c:pt>
                <c:pt idx="1442">
                  <c:v>6.7205333333333339</c:v>
                </c:pt>
                <c:pt idx="1443">
                  <c:v>6.7220166666666668</c:v>
                </c:pt>
                <c:pt idx="1444">
                  <c:v>6.7236166666666666</c:v>
                </c:pt>
                <c:pt idx="1445">
                  <c:v>6.7252166666666664</c:v>
                </c:pt>
                <c:pt idx="1446">
                  <c:v>6.7268833333333333</c:v>
                </c:pt>
                <c:pt idx="1447">
                  <c:v>6.7287833333333333</c:v>
                </c:pt>
                <c:pt idx="1448">
                  <c:v>6.7304000000000004</c:v>
                </c:pt>
                <c:pt idx="1449">
                  <c:v>6.7320500000000001</c:v>
                </c:pt>
                <c:pt idx="1450">
                  <c:v>6.7337833333333332</c:v>
                </c:pt>
                <c:pt idx="1451">
                  <c:v>6.7352166666666671</c:v>
                </c:pt>
                <c:pt idx="1452">
                  <c:v>6.736883333333334</c:v>
                </c:pt>
                <c:pt idx="1453">
                  <c:v>6.7382166666666672</c:v>
                </c:pt>
                <c:pt idx="1454">
                  <c:v>6.739816666666667</c:v>
                </c:pt>
                <c:pt idx="1455">
                  <c:v>6.7414166666666668</c:v>
                </c:pt>
                <c:pt idx="1456">
                  <c:v>6.7429666666666659</c:v>
                </c:pt>
                <c:pt idx="1457">
                  <c:v>6.7447166666666662</c:v>
                </c:pt>
                <c:pt idx="1458">
                  <c:v>6.7464499999999994</c:v>
                </c:pt>
                <c:pt idx="1459">
                  <c:v>6.7481499999999999</c:v>
                </c:pt>
                <c:pt idx="1460">
                  <c:v>6.7499166666666666</c:v>
                </c:pt>
                <c:pt idx="1461">
                  <c:v>6.7519333333333327</c:v>
                </c:pt>
                <c:pt idx="1462">
                  <c:v>6.7535333333333334</c:v>
                </c:pt>
                <c:pt idx="1463">
                  <c:v>6.7555500000000004</c:v>
                </c:pt>
                <c:pt idx="1464">
                  <c:v>6.7572666666666663</c:v>
                </c:pt>
                <c:pt idx="1465">
                  <c:v>6.7589333333333332</c:v>
                </c:pt>
                <c:pt idx="1466">
                  <c:v>6.7606333333333328</c:v>
                </c:pt>
                <c:pt idx="1467">
                  <c:v>6.7623333333333333</c:v>
                </c:pt>
                <c:pt idx="1468">
                  <c:v>6.7640666666666664</c:v>
                </c:pt>
                <c:pt idx="1469">
                  <c:v>6.7658500000000004</c:v>
                </c:pt>
                <c:pt idx="1470">
                  <c:v>6.7676666666666669</c:v>
                </c:pt>
                <c:pt idx="1471">
                  <c:v>6.7695499999999997</c:v>
                </c:pt>
                <c:pt idx="1472">
                  <c:v>6.7712833333333329</c:v>
                </c:pt>
                <c:pt idx="1473">
                  <c:v>6.772616666666667</c:v>
                </c:pt>
                <c:pt idx="1474">
                  <c:v>6.7739666666666665</c:v>
                </c:pt>
                <c:pt idx="1475">
                  <c:v>6.7752999999999997</c:v>
                </c:pt>
                <c:pt idx="1476">
                  <c:v>6.7766999999999999</c:v>
                </c:pt>
                <c:pt idx="1477">
                  <c:v>6.7781500000000001</c:v>
                </c:pt>
                <c:pt idx="1478">
                  <c:v>6.7796166666666666</c:v>
                </c:pt>
                <c:pt idx="1479">
                  <c:v>6.7810666666666659</c:v>
                </c:pt>
                <c:pt idx="1480">
                  <c:v>6.7825499999999996</c:v>
                </c:pt>
                <c:pt idx="1481">
                  <c:v>6.7838833333333337</c:v>
                </c:pt>
                <c:pt idx="1482">
                  <c:v>6.7852166666666669</c:v>
                </c:pt>
                <c:pt idx="1483">
                  <c:v>6.7865500000000001</c:v>
                </c:pt>
                <c:pt idx="1484">
                  <c:v>6.7881999999999998</c:v>
                </c:pt>
                <c:pt idx="1485">
                  <c:v>6.7896833333333326</c:v>
                </c:pt>
                <c:pt idx="1486">
                  <c:v>6.7911166666666665</c:v>
                </c:pt>
                <c:pt idx="1487">
                  <c:v>6.7924833333333332</c:v>
                </c:pt>
                <c:pt idx="1488">
                  <c:v>6.7938833333333326</c:v>
                </c:pt>
                <c:pt idx="1489">
                  <c:v>6.7952166666666667</c:v>
                </c:pt>
                <c:pt idx="1490">
                  <c:v>6.7968999999999999</c:v>
                </c:pt>
                <c:pt idx="1491">
                  <c:v>6.7986333333333331</c:v>
                </c:pt>
                <c:pt idx="1492">
                  <c:v>6.8003833333333334</c:v>
                </c:pt>
                <c:pt idx="1493">
                  <c:v>6.8021666666666665</c:v>
                </c:pt>
                <c:pt idx="1494">
                  <c:v>6.803866666666667</c:v>
                </c:pt>
                <c:pt idx="1495">
                  <c:v>6.8056000000000001</c:v>
                </c:pt>
                <c:pt idx="1496">
                  <c:v>6.8073666666666668</c:v>
                </c:pt>
                <c:pt idx="1497">
                  <c:v>6.809733333333333</c:v>
                </c:pt>
                <c:pt idx="1498">
                  <c:v>6.8116000000000003</c:v>
                </c:pt>
                <c:pt idx="1499">
                  <c:v>6.8132166666666665</c:v>
                </c:pt>
                <c:pt idx="1500">
                  <c:v>6.8150666666666666</c:v>
                </c:pt>
                <c:pt idx="1501">
                  <c:v>6.8165500000000003</c:v>
                </c:pt>
                <c:pt idx="1502">
                  <c:v>6.8184333333333331</c:v>
                </c:pt>
                <c:pt idx="1503">
                  <c:v>6.8198833333333333</c:v>
                </c:pt>
                <c:pt idx="1504">
                  <c:v>6.8218499999999995</c:v>
                </c:pt>
                <c:pt idx="1505">
                  <c:v>6.8235833333333336</c:v>
                </c:pt>
                <c:pt idx="1506">
                  <c:v>6.825216666666666</c:v>
                </c:pt>
                <c:pt idx="1507">
                  <c:v>6.826833333333334</c:v>
                </c:pt>
                <c:pt idx="1508">
                  <c:v>6.8284333333333338</c:v>
                </c:pt>
                <c:pt idx="1509">
                  <c:v>6.8298999999999994</c:v>
                </c:pt>
                <c:pt idx="1510">
                  <c:v>6.8312166666666663</c:v>
                </c:pt>
                <c:pt idx="1511">
                  <c:v>6.8326500000000001</c:v>
                </c:pt>
                <c:pt idx="1512">
                  <c:v>6.8338166666666664</c:v>
                </c:pt>
                <c:pt idx="1513">
                  <c:v>6.8348833333333339</c:v>
                </c:pt>
                <c:pt idx="1514">
                  <c:v>6.8362333333333334</c:v>
                </c:pt>
                <c:pt idx="1515">
                  <c:v>6.837366666666667</c:v>
                </c:pt>
                <c:pt idx="1516">
                  <c:v>6.8385166666666661</c:v>
                </c:pt>
                <c:pt idx="1517">
                  <c:v>6.8396999999999997</c:v>
                </c:pt>
                <c:pt idx="1518">
                  <c:v>6.8407333333333336</c:v>
                </c:pt>
                <c:pt idx="1519">
                  <c:v>6.8417833333333338</c:v>
                </c:pt>
                <c:pt idx="1520">
                  <c:v>6.934283333333334</c:v>
                </c:pt>
                <c:pt idx="1521">
                  <c:v>6.9367833333333335</c:v>
                </c:pt>
                <c:pt idx="1522">
                  <c:v>6.9381166666666667</c:v>
                </c:pt>
                <c:pt idx="1523">
                  <c:v>6.9445500000000004</c:v>
                </c:pt>
                <c:pt idx="1524">
                  <c:v>6.9458833333333327</c:v>
                </c:pt>
                <c:pt idx="1525">
                  <c:v>6.9525666666666668</c:v>
                </c:pt>
                <c:pt idx="1526">
                  <c:v>6.9710000000000001</c:v>
                </c:pt>
                <c:pt idx="1527">
                  <c:v>6.9871166666666662</c:v>
                </c:pt>
                <c:pt idx="1528">
                  <c:v>6.9896833333333328</c:v>
                </c:pt>
                <c:pt idx="1529">
                  <c:v>6.9909499999999998</c:v>
                </c:pt>
                <c:pt idx="1530">
                  <c:v>6.9973999999999998</c:v>
                </c:pt>
                <c:pt idx="1531">
                  <c:v>6.9987500000000002</c:v>
                </c:pt>
                <c:pt idx="1532">
                  <c:v>7.0052833333333338</c:v>
                </c:pt>
                <c:pt idx="1533">
                  <c:v>7.0230833333333331</c:v>
                </c:pt>
                <c:pt idx="1534">
                  <c:v>7.0396999999999998</c:v>
                </c:pt>
                <c:pt idx="1535">
                  <c:v>7.0422166666666666</c:v>
                </c:pt>
                <c:pt idx="1536">
                  <c:v>7.0435499999999998</c:v>
                </c:pt>
                <c:pt idx="1537">
                  <c:v>7.0495000000000001</c:v>
                </c:pt>
                <c:pt idx="1538">
                  <c:v>7.0507833333333334</c:v>
                </c:pt>
                <c:pt idx="1539">
                  <c:v>7.0582166666666666</c:v>
                </c:pt>
                <c:pt idx="1540">
                  <c:v>7.0758833333333335</c:v>
                </c:pt>
                <c:pt idx="1541">
                  <c:v>7.0918833333333327</c:v>
                </c:pt>
                <c:pt idx="1542">
                  <c:v>7.0945</c:v>
                </c:pt>
                <c:pt idx="1543">
                  <c:v>7.0957833333333333</c:v>
                </c:pt>
                <c:pt idx="1544">
                  <c:v>7.1016000000000004</c:v>
                </c:pt>
                <c:pt idx="1545">
                  <c:v>7.1029</c:v>
                </c:pt>
                <c:pt idx="1546">
                  <c:v>7.1099166666666669</c:v>
                </c:pt>
                <c:pt idx="1547">
                  <c:v>7.128166666666667</c:v>
                </c:pt>
                <c:pt idx="1548">
                  <c:v>7.4205500000000004</c:v>
                </c:pt>
                <c:pt idx="1549">
                  <c:v>7.4233833333333337</c:v>
                </c:pt>
                <c:pt idx="1550">
                  <c:v>7.4248500000000002</c:v>
                </c:pt>
                <c:pt idx="1551">
                  <c:v>7.4262333333333332</c:v>
                </c:pt>
                <c:pt idx="1552">
                  <c:v>7.4325833333333327</c:v>
                </c:pt>
                <c:pt idx="1553">
                  <c:v>7.4340666666666664</c:v>
                </c:pt>
                <c:pt idx="1554">
                  <c:v>7.4355000000000002</c:v>
                </c:pt>
                <c:pt idx="1555">
                  <c:v>7.4425499999999998</c:v>
                </c:pt>
                <c:pt idx="1556">
                  <c:v>7.4442833333333329</c:v>
                </c:pt>
                <c:pt idx="1557">
                  <c:v>7.4517500000000005</c:v>
                </c:pt>
                <c:pt idx="1558">
                  <c:v>7.4727166666666669</c:v>
                </c:pt>
                <c:pt idx="1559">
                  <c:v>7.4929333333333341</c:v>
                </c:pt>
                <c:pt idx="1560">
                  <c:v>7.4944499999999996</c:v>
                </c:pt>
                <c:pt idx="1561">
                  <c:v>7.5026833333333336</c:v>
                </c:pt>
                <c:pt idx="1562">
                  <c:v>7.5241500000000006</c:v>
                </c:pt>
                <c:pt idx="1563">
                  <c:v>7.5422166666666666</c:v>
                </c:pt>
                <c:pt idx="1564">
                  <c:v>7.5455500000000004</c:v>
                </c:pt>
                <c:pt idx="1565">
                  <c:v>7.5477833333333333</c:v>
                </c:pt>
                <c:pt idx="1566">
                  <c:v>7.5495166666666664</c:v>
                </c:pt>
                <c:pt idx="1567">
                  <c:v>7.5558333333333341</c:v>
                </c:pt>
                <c:pt idx="1568">
                  <c:v>7.5573833333333331</c:v>
                </c:pt>
                <c:pt idx="1569">
                  <c:v>7.5588999999999995</c:v>
                </c:pt>
                <c:pt idx="1570">
                  <c:v>7.5658833333333328</c:v>
                </c:pt>
                <c:pt idx="1571">
                  <c:v>7.5675499999999998</c:v>
                </c:pt>
                <c:pt idx="1572">
                  <c:v>7.5758000000000001</c:v>
                </c:pt>
                <c:pt idx="1573">
                  <c:v>7.5954333333333333</c:v>
                </c:pt>
                <c:pt idx="1574">
                  <c:v>7.6148833333333332</c:v>
                </c:pt>
                <c:pt idx="1575">
                  <c:v>7.6166666666666663</c:v>
                </c:pt>
                <c:pt idx="1576">
                  <c:v>7.6239666666666661</c:v>
                </c:pt>
                <c:pt idx="1577">
                  <c:v>7.6443000000000003</c:v>
                </c:pt>
                <c:pt idx="1578">
                  <c:v>7.7624833333333338</c:v>
                </c:pt>
                <c:pt idx="1579">
                  <c:v>7.7649833333333333</c:v>
                </c:pt>
                <c:pt idx="1580">
                  <c:v>7.7662166666666668</c:v>
                </c:pt>
                <c:pt idx="1581">
                  <c:v>7.7677666666666658</c:v>
                </c:pt>
                <c:pt idx="1582">
                  <c:v>7.7700666666666667</c:v>
                </c:pt>
                <c:pt idx="1583">
                  <c:v>7.7755166666666664</c:v>
                </c:pt>
                <c:pt idx="1584">
                  <c:v>7.7768666666666668</c:v>
                </c:pt>
                <c:pt idx="1585">
                  <c:v>7.7782166666666663</c:v>
                </c:pt>
                <c:pt idx="1586">
                  <c:v>7.7795500000000004</c:v>
                </c:pt>
                <c:pt idx="1587">
                  <c:v>7.7851333333333335</c:v>
                </c:pt>
                <c:pt idx="1588">
                  <c:v>7.7865000000000002</c:v>
                </c:pt>
                <c:pt idx="1589">
                  <c:v>7.7879666666666667</c:v>
                </c:pt>
                <c:pt idx="1590">
                  <c:v>7.7945166666666665</c:v>
                </c:pt>
                <c:pt idx="1591">
                  <c:v>7.7960666666666665</c:v>
                </c:pt>
                <c:pt idx="1592">
                  <c:v>7.8028833333333329</c:v>
                </c:pt>
                <c:pt idx="1593">
                  <c:v>7.8219166666666666</c:v>
                </c:pt>
                <c:pt idx="1594">
                  <c:v>7.8401666666666667</c:v>
                </c:pt>
                <c:pt idx="1595">
                  <c:v>7.8415833333333333</c:v>
                </c:pt>
                <c:pt idx="1596">
                  <c:v>7.8482166666666666</c:v>
                </c:pt>
                <c:pt idx="1597">
                  <c:v>7.8674166666666672</c:v>
                </c:pt>
                <c:pt idx="1598">
                  <c:v>7.8849833333333335</c:v>
                </c:pt>
                <c:pt idx="1599">
                  <c:v>7.8862166666666669</c:v>
                </c:pt>
                <c:pt idx="1600">
                  <c:v>7.8875500000000001</c:v>
                </c:pt>
                <c:pt idx="1601">
                  <c:v>7.8936500000000001</c:v>
                </c:pt>
                <c:pt idx="1602">
                  <c:v>7.8950166666666668</c:v>
                </c:pt>
                <c:pt idx="1603">
                  <c:v>7.9017166666666672</c:v>
                </c:pt>
                <c:pt idx="1604">
                  <c:v>7.9205999999999994</c:v>
                </c:pt>
                <c:pt idx="1605">
                  <c:v>7.9392166666666668</c:v>
                </c:pt>
                <c:pt idx="1606">
                  <c:v>7.9405666666666672</c:v>
                </c:pt>
                <c:pt idx="1607">
                  <c:v>7.9478833333333334</c:v>
                </c:pt>
                <c:pt idx="1608">
                  <c:v>7.9682166666666667</c:v>
                </c:pt>
                <c:pt idx="1609">
                  <c:v>7.9842500000000003</c:v>
                </c:pt>
                <c:pt idx="1610">
                  <c:v>7.9867833333333333</c:v>
                </c:pt>
                <c:pt idx="1611">
                  <c:v>7.9881500000000001</c:v>
                </c:pt>
                <c:pt idx="1612">
                  <c:v>7.9895000000000005</c:v>
                </c:pt>
                <c:pt idx="1613">
                  <c:v>7.9908666666666663</c:v>
                </c:pt>
                <c:pt idx="1614">
                  <c:v>7.995566666666666</c:v>
                </c:pt>
                <c:pt idx="1615">
                  <c:v>7.9969000000000001</c:v>
                </c:pt>
                <c:pt idx="1616">
                  <c:v>7.9984000000000002</c:v>
                </c:pt>
                <c:pt idx="1617">
                  <c:v>7.9995500000000002</c:v>
                </c:pt>
                <c:pt idx="1618">
                  <c:v>8.005866666666666</c:v>
                </c:pt>
                <c:pt idx="1619">
                  <c:v>8.0073666666666661</c:v>
                </c:pt>
                <c:pt idx="1620">
                  <c:v>8.0085666666666668</c:v>
                </c:pt>
                <c:pt idx="1621">
                  <c:v>8.0152166666666673</c:v>
                </c:pt>
                <c:pt idx="1622">
                  <c:v>8.0165833333333332</c:v>
                </c:pt>
                <c:pt idx="1623">
                  <c:v>8.0232166666666664</c:v>
                </c:pt>
                <c:pt idx="1624">
                  <c:v>8.0448333333333331</c:v>
                </c:pt>
                <c:pt idx="1625">
                  <c:v>8.064116666666667</c:v>
                </c:pt>
                <c:pt idx="1626">
                  <c:v>8.0655000000000001</c:v>
                </c:pt>
                <c:pt idx="1627">
                  <c:v>8.0727833333333336</c:v>
                </c:pt>
                <c:pt idx="1628">
                  <c:v>8.0926666666666662</c:v>
                </c:pt>
                <c:pt idx="1629">
                  <c:v>8.1115833333333338</c:v>
                </c:pt>
                <c:pt idx="1630">
                  <c:v>8.1130333333333322</c:v>
                </c:pt>
                <c:pt idx="1631">
                  <c:v>8.1144666666666669</c:v>
                </c:pt>
                <c:pt idx="1632">
                  <c:v>8.1209000000000007</c:v>
                </c:pt>
                <c:pt idx="1633">
                  <c:v>8.1222833333333337</c:v>
                </c:pt>
                <c:pt idx="1634">
                  <c:v>8.1288833333333326</c:v>
                </c:pt>
                <c:pt idx="1635">
                  <c:v>8.148533333333333</c:v>
                </c:pt>
                <c:pt idx="1636">
                  <c:v>8.1662333333333326</c:v>
                </c:pt>
                <c:pt idx="1637">
                  <c:v>8.1675666666666658</c:v>
                </c:pt>
                <c:pt idx="1638">
                  <c:v>8.1744666666666674</c:v>
                </c:pt>
                <c:pt idx="1639">
                  <c:v>8.1930333333333341</c:v>
                </c:pt>
                <c:pt idx="1640">
                  <c:v>8.2089999999999996</c:v>
                </c:pt>
                <c:pt idx="1641">
                  <c:v>8.2115666666666662</c:v>
                </c:pt>
                <c:pt idx="1642">
                  <c:v>8.2129333333333339</c:v>
                </c:pt>
                <c:pt idx="1643">
                  <c:v>8.2142999999999997</c:v>
                </c:pt>
                <c:pt idx="1644">
                  <c:v>8.2157</c:v>
                </c:pt>
                <c:pt idx="1645">
                  <c:v>8.2207166666666662</c:v>
                </c:pt>
                <c:pt idx="1646">
                  <c:v>8.2220666666666666</c:v>
                </c:pt>
                <c:pt idx="1647">
                  <c:v>8.223233333333333</c:v>
                </c:pt>
                <c:pt idx="1648">
                  <c:v>8.224733333333333</c:v>
                </c:pt>
                <c:pt idx="1649">
                  <c:v>8.2311500000000013</c:v>
                </c:pt>
                <c:pt idx="1650">
                  <c:v>8.2331000000000003</c:v>
                </c:pt>
                <c:pt idx="1651">
                  <c:v>8.2346166666666658</c:v>
                </c:pt>
                <c:pt idx="1652">
                  <c:v>8.2413833333333333</c:v>
                </c:pt>
                <c:pt idx="1653">
                  <c:v>8.2429833333333331</c:v>
                </c:pt>
                <c:pt idx="1654">
                  <c:v>8.2497500000000006</c:v>
                </c:pt>
                <c:pt idx="1655">
                  <c:v>8.2685499999999994</c:v>
                </c:pt>
                <c:pt idx="1656">
                  <c:v>8.2867333333333342</c:v>
                </c:pt>
                <c:pt idx="1657">
                  <c:v>8.2881</c:v>
                </c:pt>
                <c:pt idx="1658">
                  <c:v>8.2947333333333333</c:v>
                </c:pt>
                <c:pt idx="1659">
                  <c:v>8.3136333333333337</c:v>
                </c:pt>
                <c:pt idx="1660">
                  <c:v>8.3323166666666673</c:v>
                </c:pt>
                <c:pt idx="1661">
                  <c:v>8.333733333333333</c:v>
                </c:pt>
                <c:pt idx="1662">
                  <c:v>8.3352333333333331</c:v>
                </c:pt>
                <c:pt idx="1663">
                  <c:v>8.3416666666666668</c:v>
                </c:pt>
                <c:pt idx="1664">
                  <c:v>8.3429000000000002</c:v>
                </c:pt>
                <c:pt idx="1665">
                  <c:v>8.3502833333333335</c:v>
                </c:pt>
                <c:pt idx="1666">
                  <c:v>8.3712333333333326</c:v>
                </c:pt>
                <c:pt idx="1667">
                  <c:v>8.3910166666666672</c:v>
                </c:pt>
                <c:pt idx="1668">
                  <c:v>8.392433333333333</c:v>
                </c:pt>
                <c:pt idx="1669">
                  <c:v>8.3992666666666675</c:v>
                </c:pt>
                <c:pt idx="1670">
                  <c:v>8.4178333333333324</c:v>
                </c:pt>
                <c:pt idx="1671">
                  <c:v>8.4330833333333342</c:v>
                </c:pt>
                <c:pt idx="1672">
                  <c:v>8.4357000000000006</c:v>
                </c:pt>
                <c:pt idx="1673">
                  <c:v>8.4371833333333335</c:v>
                </c:pt>
                <c:pt idx="1674">
                  <c:v>8.4386833333333335</c:v>
                </c:pt>
                <c:pt idx="1675">
                  <c:v>8.4398833333333325</c:v>
                </c:pt>
                <c:pt idx="1676">
                  <c:v>8.4455500000000008</c:v>
                </c:pt>
                <c:pt idx="1677">
                  <c:v>8.4472000000000005</c:v>
                </c:pt>
                <c:pt idx="1678">
                  <c:v>8.4483999999999995</c:v>
                </c:pt>
                <c:pt idx="1679">
                  <c:v>8.4501333333333335</c:v>
                </c:pt>
                <c:pt idx="1680">
                  <c:v>8.4563666666666659</c:v>
                </c:pt>
                <c:pt idx="1681">
                  <c:v>8.4578166666666661</c:v>
                </c:pt>
                <c:pt idx="1682">
                  <c:v>8.4590666666666667</c:v>
                </c:pt>
                <c:pt idx="1683">
                  <c:v>8.466050000000001</c:v>
                </c:pt>
                <c:pt idx="1684">
                  <c:v>8.4673999999999996</c:v>
                </c:pt>
                <c:pt idx="1685">
                  <c:v>8.4740666666666673</c:v>
                </c:pt>
                <c:pt idx="1686">
                  <c:v>8.4930166666666675</c:v>
                </c:pt>
                <c:pt idx="1687">
                  <c:v>8.510766666666667</c:v>
                </c:pt>
                <c:pt idx="1688">
                  <c:v>8.5121500000000001</c:v>
                </c:pt>
                <c:pt idx="1689">
                  <c:v>8.5188666666666659</c:v>
                </c:pt>
                <c:pt idx="1690">
                  <c:v>8.5375666666666667</c:v>
                </c:pt>
                <c:pt idx="1691">
                  <c:v>8.5555166666666675</c:v>
                </c:pt>
                <c:pt idx="1692">
                  <c:v>8.5569000000000006</c:v>
                </c:pt>
                <c:pt idx="1693">
                  <c:v>8.5582833333333319</c:v>
                </c:pt>
                <c:pt idx="1694">
                  <c:v>8.5652333333333335</c:v>
                </c:pt>
                <c:pt idx="1695">
                  <c:v>8.5671833333333325</c:v>
                </c:pt>
                <c:pt idx="1696">
                  <c:v>8.5740166666666671</c:v>
                </c:pt>
                <c:pt idx="1697">
                  <c:v>8.592883333333333</c:v>
                </c:pt>
                <c:pt idx="1698">
                  <c:v>8.6108999999999991</c:v>
                </c:pt>
                <c:pt idx="1699">
                  <c:v>8.6120666666666672</c:v>
                </c:pt>
                <c:pt idx="1700">
                  <c:v>8.6192833333333336</c:v>
                </c:pt>
                <c:pt idx="1701">
                  <c:v>8.6392333333333333</c:v>
                </c:pt>
                <c:pt idx="1702">
                  <c:v>8.6577333333333346</c:v>
                </c:pt>
                <c:pt idx="1703">
                  <c:v>8.6614500000000003</c:v>
                </c:pt>
                <c:pt idx="1704">
                  <c:v>8.6695666666666664</c:v>
                </c:pt>
                <c:pt idx="1705">
                  <c:v>8.6887999999999987</c:v>
                </c:pt>
                <c:pt idx="1706">
                  <c:v>8.6913999999999998</c:v>
                </c:pt>
                <c:pt idx="1707">
                  <c:v>8.6985666666666663</c:v>
                </c:pt>
                <c:pt idx="1708">
                  <c:v>8.7170999999999985</c:v>
                </c:pt>
                <c:pt idx="1709">
                  <c:v>8.7195666666666671</c:v>
                </c:pt>
                <c:pt idx="1710">
                  <c:v>8.7265666666666668</c:v>
                </c:pt>
                <c:pt idx="1711">
                  <c:v>8.7444000000000006</c:v>
                </c:pt>
                <c:pt idx="1712">
                  <c:v>8.7470666666666652</c:v>
                </c:pt>
                <c:pt idx="1713">
                  <c:v>8.7547999999999995</c:v>
                </c:pt>
                <c:pt idx="1714">
                  <c:v>8.7726333333333333</c:v>
                </c:pt>
                <c:pt idx="1715">
                  <c:v>8.7752999999999997</c:v>
                </c:pt>
                <c:pt idx="1716">
                  <c:v>8.7822499999999994</c:v>
                </c:pt>
                <c:pt idx="1717">
                  <c:v>8.8000500000000006</c:v>
                </c:pt>
                <c:pt idx="1718">
                  <c:v>8.802716666666667</c:v>
                </c:pt>
                <c:pt idx="1719">
                  <c:v>8.8100499999999986</c:v>
                </c:pt>
                <c:pt idx="1720">
                  <c:v>8.8285666666666671</c:v>
                </c:pt>
                <c:pt idx="1721">
                  <c:v>8.8315000000000001</c:v>
                </c:pt>
                <c:pt idx="1722">
                  <c:v>8.8405166666666677</c:v>
                </c:pt>
                <c:pt idx="1723">
                  <c:v>8.8590499999999999</c:v>
                </c:pt>
                <c:pt idx="1724">
                  <c:v>8.86205</c:v>
                </c:pt>
                <c:pt idx="1725">
                  <c:v>8.870000000000001</c:v>
                </c:pt>
                <c:pt idx="1726">
                  <c:v>8.8885666666666658</c:v>
                </c:pt>
                <c:pt idx="1727">
                  <c:v>8.8915833333333332</c:v>
                </c:pt>
                <c:pt idx="1728">
                  <c:v>8.8988333333333323</c:v>
                </c:pt>
                <c:pt idx="1729">
                  <c:v>8.9179499999999994</c:v>
                </c:pt>
                <c:pt idx="1730">
                  <c:v>8.9207833333333326</c:v>
                </c:pt>
                <c:pt idx="1731">
                  <c:v>8.9281499999999987</c:v>
                </c:pt>
                <c:pt idx="1732">
                  <c:v>8.9488666666666674</c:v>
                </c:pt>
                <c:pt idx="1733">
                  <c:v>8.9519000000000002</c:v>
                </c:pt>
                <c:pt idx="1734">
                  <c:v>8.9591833333333337</c:v>
                </c:pt>
                <c:pt idx="1735">
                  <c:v>8.9779333333333344</c:v>
                </c:pt>
                <c:pt idx="1736">
                  <c:v>8.9806166666666662</c:v>
                </c:pt>
                <c:pt idx="1737">
                  <c:v>8.9888333333333339</c:v>
                </c:pt>
                <c:pt idx="1738">
                  <c:v>9.0071499999999993</c:v>
                </c:pt>
                <c:pt idx="1739">
                  <c:v>9.0100333333333325</c:v>
                </c:pt>
                <c:pt idx="1740">
                  <c:v>9.0173333333333332</c:v>
                </c:pt>
                <c:pt idx="1741">
                  <c:v>9.0362333333333336</c:v>
                </c:pt>
                <c:pt idx="1742">
                  <c:v>9.039533333333333</c:v>
                </c:pt>
                <c:pt idx="1743">
                  <c:v>9.0475833333333338</c:v>
                </c:pt>
                <c:pt idx="1744">
                  <c:v>12.928816666666668</c:v>
                </c:pt>
                <c:pt idx="1745">
                  <c:v>12.929983333333332</c:v>
                </c:pt>
                <c:pt idx="1746">
                  <c:v>12.931150000000001</c:v>
                </c:pt>
                <c:pt idx="1747">
                  <c:v>12.932333333333334</c:v>
                </c:pt>
                <c:pt idx="1748">
                  <c:v>12.933516666666666</c:v>
                </c:pt>
                <c:pt idx="1749">
                  <c:v>12.934750000000001</c:v>
                </c:pt>
                <c:pt idx="1750">
                  <c:v>12.935933333333333</c:v>
                </c:pt>
                <c:pt idx="1751">
                  <c:v>12.937116666666666</c:v>
                </c:pt>
                <c:pt idx="1752">
                  <c:v>12.938499999999999</c:v>
                </c:pt>
                <c:pt idx="1753">
                  <c:v>12.939699999999998</c:v>
                </c:pt>
                <c:pt idx="1754">
                  <c:v>12.940883333333334</c:v>
                </c:pt>
                <c:pt idx="1755">
                  <c:v>12.942033333333335</c:v>
                </c:pt>
                <c:pt idx="1756">
                  <c:v>12.943166666666666</c:v>
                </c:pt>
                <c:pt idx="1757">
                  <c:v>12.944316666666667</c:v>
                </c:pt>
                <c:pt idx="1758">
                  <c:v>12.945516666666666</c:v>
                </c:pt>
                <c:pt idx="1759">
                  <c:v>12.946783333333334</c:v>
                </c:pt>
                <c:pt idx="1760">
                  <c:v>12.947933333333333</c:v>
                </c:pt>
                <c:pt idx="1761">
                  <c:v>12.949116666666667</c:v>
                </c:pt>
                <c:pt idx="1762">
                  <c:v>12.950433333333333</c:v>
                </c:pt>
                <c:pt idx="1763">
                  <c:v>12.951583333333334</c:v>
                </c:pt>
                <c:pt idx="1764">
                  <c:v>12.952766666666667</c:v>
                </c:pt>
                <c:pt idx="1765">
                  <c:v>12.953949999999999</c:v>
                </c:pt>
                <c:pt idx="1766">
                  <c:v>12.955116666666667</c:v>
                </c:pt>
                <c:pt idx="1767">
                  <c:v>12.956349999999999</c:v>
                </c:pt>
                <c:pt idx="1768">
                  <c:v>12.957583333333334</c:v>
                </c:pt>
                <c:pt idx="1769">
                  <c:v>12.9588</c:v>
                </c:pt>
                <c:pt idx="1770">
                  <c:v>12.959966666666666</c:v>
                </c:pt>
                <c:pt idx="1771">
                  <c:v>12.961133333333333</c:v>
                </c:pt>
                <c:pt idx="1772">
                  <c:v>12.962300000000001</c:v>
                </c:pt>
                <c:pt idx="1773">
                  <c:v>12.96345</c:v>
                </c:pt>
                <c:pt idx="1774">
                  <c:v>12.964599999999999</c:v>
                </c:pt>
                <c:pt idx="1775">
                  <c:v>12.9658</c:v>
                </c:pt>
                <c:pt idx="1776">
                  <c:v>12.966966666666668</c:v>
                </c:pt>
                <c:pt idx="1777">
                  <c:v>12.968133333333332</c:v>
                </c:pt>
                <c:pt idx="1778">
                  <c:v>12.969349999999999</c:v>
                </c:pt>
                <c:pt idx="1779">
                  <c:v>12.970533333333332</c:v>
                </c:pt>
                <c:pt idx="1780">
                  <c:v>12.971716666666667</c:v>
                </c:pt>
                <c:pt idx="1781">
                  <c:v>12.972849999999999</c:v>
                </c:pt>
                <c:pt idx="1782">
                  <c:v>12.974033333333333</c:v>
                </c:pt>
                <c:pt idx="1783">
                  <c:v>12.975183333333332</c:v>
                </c:pt>
                <c:pt idx="1784">
                  <c:v>12.97635</c:v>
                </c:pt>
                <c:pt idx="1785">
                  <c:v>12.977516666666666</c:v>
                </c:pt>
                <c:pt idx="1786">
                  <c:v>12.9787</c:v>
                </c:pt>
                <c:pt idx="1787">
                  <c:v>12.979899999999999</c:v>
                </c:pt>
                <c:pt idx="1788">
                  <c:v>12.981116666666667</c:v>
                </c:pt>
                <c:pt idx="1789">
                  <c:v>12.9823</c:v>
                </c:pt>
                <c:pt idx="1790">
                  <c:v>12.983499999999999</c:v>
                </c:pt>
                <c:pt idx="1791">
                  <c:v>12.984666666666667</c:v>
                </c:pt>
                <c:pt idx="1792">
                  <c:v>12.985816666666667</c:v>
                </c:pt>
                <c:pt idx="1793">
                  <c:v>12.9869</c:v>
                </c:pt>
                <c:pt idx="1794">
                  <c:v>12.988116666666667</c:v>
                </c:pt>
                <c:pt idx="1795">
                  <c:v>12.989333333333333</c:v>
                </c:pt>
                <c:pt idx="1796">
                  <c:v>12.990499999999999</c:v>
                </c:pt>
                <c:pt idx="1797">
                  <c:v>12.99175</c:v>
                </c:pt>
                <c:pt idx="1798">
                  <c:v>12.992916666666668</c:v>
                </c:pt>
                <c:pt idx="1799">
                  <c:v>12.994066666666667</c:v>
                </c:pt>
                <c:pt idx="1800">
                  <c:v>12.995083333333334</c:v>
                </c:pt>
                <c:pt idx="1801">
                  <c:v>12.996233333333333</c:v>
                </c:pt>
                <c:pt idx="1802">
                  <c:v>12.997616666666666</c:v>
                </c:pt>
                <c:pt idx="1803">
                  <c:v>12.998816666666666</c:v>
                </c:pt>
                <c:pt idx="1804">
                  <c:v>12.9999</c:v>
                </c:pt>
                <c:pt idx="1805">
                  <c:v>13.001066666666667</c:v>
                </c:pt>
                <c:pt idx="1806">
                  <c:v>13.002083333333333</c:v>
                </c:pt>
                <c:pt idx="1807">
                  <c:v>13.003399999999999</c:v>
                </c:pt>
                <c:pt idx="1808">
                  <c:v>13.00525</c:v>
                </c:pt>
                <c:pt idx="1809">
                  <c:v>13.006683333333333</c:v>
                </c:pt>
                <c:pt idx="1810">
                  <c:v>13.008199999999999</c:v>
                </c:pt>
                <c:pt idx="1811">
                  <c:v>13.009583333333333</c:v>
                </c:pt>
                <c:pt idx="1812">
                  <c:v>13.010950000000001</c:v>
                </c:pt>
                <c:pt idx="1813">
                  <c:v>13.012216666666665</c:v>
                </c:pt>
                <c:pt idx="1814">
                  <c:v>13.013466666666666</c:v>
                </c:pt>
                <c:pt idx="1815">
                  <c:v>13.014783333333332</c:v>
                </c:pt>
                <c:pt idx="1816">
                  <c:v>13.015899999999998</c:v>
                </c:pt>
                <c:pt idx="1817">
                  <c:v>13.017316666666666</c:v>
                </c:pt>
                <c:pt idx="1818">
                  <c:v>13.018583333333334</c:v>
                </c:pt>
                <c:pt idx="1819">
                  <c:v>13.01985</c:v>
                </c:pt>
                <c:pt idx="1820">
                  <c:v>13.02115</c:v>
                </c:pt>
                <c:pt idx="1821">
                  <c:v>13.022500000000001</c:v>
                </c:pt>
                <c:pt idx="1822">
                  <c:v>13.023866666666667</c:v>
                </c:pt>
                <c:pt idx="1823">
                  <c:v>13.025166666666667</c:v>
                </c:pt>
                <c:pt idx="1824">
                  <c:v>13.02665</c:v>
                </c:pt>
                <c:pt idx="1825">
                  <c:v>13.027899999999999</c:v>
                </c:pt>
                <c:pt idx="1826">
                  <c:v>13.029199999999999</c:v>
                </c:pt>
                <c:pt idx="1827">
                  <c:v>13.030233333333333</c:v>
                </c:pt>
                <c:pt idx="1828">
                  <c:v>13.031716666666666</c:v>
                </c:pt>
                <c:pt idx="1829">
                  <c:v>13.032733333333335</c:v>
                </c:pt>
                <c:pt idx="1830">
                  <c:v>13.034249999999998</c:v>
                </c:pt>
                <c:pt idx="1831">
                  <c:v>13.035533333333332</c:v>
                </c:pt>
                <c:pt idx="1832">
                  <c:v>13.036833333333334</c:v>
                </c:pt>
                <c:pt idx="1833">
                  <c:v>13.038099999999998</c:v>
                </c:pt>
                <c:pt idx="1834">
                  <c:v>13.039416666666666</c:v>
                </c:pt>
                <c:pt idx="1835">
                  <c:v>13.040699999999999</c:v>
                </c:pt>
                <c:pt idx="1836">
                  <c:v>13.042016666666665</c:v>
                </c:pt>
                <c:pt idx="1837">
                  <c:v>13.043283333333333</c:v>
                </c:pt>
                <c:pt idx="1838">
                  <c:v>13.045166666666667</c:v>
                </c:pt>
                <c:pt idx="1839">
                  <c:v>13.046983333333333</c:v>
                </c:pt>
                <c:pt idx="1840">
                  <c:v>13.048249999999999</c:v>
                </c:pt>
                <c:pt idx="1841">
                  <c:v>13.049800000000001</c:v>
                </c:pt>
                <c:pt idx="1842">
                  <c:v>13.051066666666665</c:v>
                </c:pt>
                <c:pt idx="1843">
                  <c:v>13.052300000000001</c:v>
                </c:pt>
                <c:pt idx="1844">
                  <c:v>13.053583333333334</c:v>
                </c:pt>
                <c:pt idx="1845">
                  <c:v>13.05485</c:v>
                </c:pt>
                <c:pt idx="1846">
                  <c:v>13.056083333333333</c:v>
                </c:pt>
                <c:pt idx="1847">
                  <c:v>13.05725</c:v>
                </c:pt>
                <c:pt idx="1848">
                  <c:v>13.05865</c:v>
                </c:pt>
                <c:pt idx="1849">
                  <c:v>13.059883333333334</c:v>
                </c:pt>
                <c:pt idx="1850">
                  <c:v>13.061066666666667</c:v>
                </c:pt>
                <c:pt idx="1851">
                  <c:v>13.062416666666667</c:v>
                </c:pt>
                <c:pt idx="1852">
                  <c:v>13.063666666666668</c:v>
                </c:pt>
                <c:pt idx="1853">
                  <c:v>13.0649</c:v>
                </c:pt>
                <c:pt idx="1854">
                  <c:v>13.065916666666668</c:v>
                </c:pt>
                <c:pt idx="1855">
                  <c:v>13.067233333333332</c:v>
                </c:pt>
                <c:pt idx="1856">
                  <c:v>13.068583333333333</c:v>
                </c:pt>
                <c:pt idx="1857">
                  <c:v>13.069733333333334</c:v>
                </c:pt>
                <c:pt idx="1858">
                  <c:v>13.071349999999999</c:v>
                </c:pt>
                <c:pt idx="1859">
                  <c:v>13.072900000000001</c:v>
                </c:pt>
                <c:pt idx="1860">
                  <c:v>13.074216666666667</c:v>
                </c:pt>
                <c:pt idx="1861">
                  <c:v>13.0754</c:v>
                </c:pt>
                <c:pt idx="1862">
                  <c:v>13.076733333333333</c:v>
                </c:pt>
                <c:pt idx="1863">
                  <c:v>13.077966666666667</c:v>
                </c:pt>
                <c:pt idx="1864">
                  <c:v>13.079183333333333</c:v>
                </c:pt>
                <c:pt idx="1865">
                  <c:v>13.080250000000001</c:v>
                </c:pt>
                <c:pt idx="1866">
                  <c:v>13.081566666666667</c:v>
                </c:pt>
                <c:pt idx="1867">
                  <c:v>13.082883333333333</c:v>
                </c:pt>
                <c:pt idx="1868">
                  <c:v>13.083916666666665</c:v>
                </c:pt>
                <c:pt idx="1869">
                  <c:v>13.08525</c:v>
                </c:pt>
                <c:pt idx="1870">
                  <c:v>13.086583333333333</c:v>
                </c:pt>
                <c:pt idx="1871">
                  <c:v>13.087833333333332</c:v>
                </c:pt>
                <c:pt idx="1872">
                  <c:v>13.089166666666667</c:v>
                </c:pt>
                <c:pt idx="1873">
                  <c:v>13.090416666666666</c:v>
                </c:pt>
                <c:pt idx="1874">
                  <c:v>13.091916666666666</c:v>
                </c:pt>
                <c:pt idx="1875">
                  <c:v>13.092916666666667</c:v>
                </c:pt>
                <c:pt idx="1876">
                  <c:v>13.094433333333335</c:v>
                </c:pt>
                <c:pt idx="1877">
                  <c:v>13.095750000000001</c:v>
                </c:pt>
                <c:pt idx="1878">
                  <c:v>13.097049999999999</c:v>
                </c:pt>
                <c:pt idx="1879">
                  <c:v>13.09835</c:v>
                </c:pt>
                <c:pt idx="1880">
                  <c:v>13.099766666666666</c:v>
                </c:pt>
                <c:pt idx="1881">
                  <c:v>13.101116666666666</c:v>
                </c:pt>
                <c:pt idx="1882">
                  <c:v>13.102433333333332</c:v>
                </c:pt>
                <c:pt idx="1883">
                  <c:v>13.103733333333334</c:v>
                </c:pt>
                <c:pt idx="1884">
                  <c:v>13.10505</c:v>
                </c:pt>
                <c:pt idx="1885">
                  <c:v>13.106366666666666</c:v>
                </c:pt>
                <c:pt idx="1886">
                  <c:v>13.107633333333332</c:v>
                </c:pt>
                <c:pt idx="1887">
                  <c:v>13.108983333333333</c:v>
                </c:pt>
                <c:pt idx="1888">
                  <c:v>13.1104</c:v>
                </c:pt>
                <c:pt idx="1889">
                  <c:v>13.111866666666666</c:v>
                </c:pt>
                <c:pt idx="1890">
                  <c:v>13.113283333333333</c:v>
                </c:pt>
                <c:pt idx="1891">
                  <c:v>13.114749999999999</c:v>
                </c:pt>
                <c:pt idx="1892">
                  <c:v>13.116199999999999</c:v>
                </c:pt>
                <c:pt idx="1893">
                  <c:v>13.117566666666667</c:v>
                </c:pt>
                <c:pt idx="1894">
                  <c:v>13.1189</c:v>
                </c:pt>
                <c:pt idx="1895">
                  <c:v>13.1205</c:v>
                </c:pt>
                <c:pt idx="1896">
                  <c:v>13.121749999999999</c:v>
                </c:pt>
                <c:pt idx="1897">
                  <c:v>13.1234</c:v>
                </c:pt>
                <c:pt idx="1898">
                  <c:v>13.124566666666668</c:v>
                </c:pt>
                <c:pt idx="1899">
                  <c:v>13.126250000000001</c:v>
                </c:pt>
                <c:pt idx="1900">
                  <c:v>13.127766666666668</c:v>
                </c:pt>
                <c:pt idx="1901">
                  <c:v>13.129233333333334</c:v>
                </c:pt>
                <c:pt idx="1902">
                  <c:v>13.130799999999999</c:v>
                </c:pt>
                <c:pt idx="1903">
                  <c:v>13.132216666666666</c:v>
                </c:pt>
                <c:pt idx="1904">
                  <c:v>13.133583333333332</c:v>
                </c:pt>
                <c:pt idx="1905">
                  <c:v>13.134916666666667</c:v>
                </c:pt>
                <c:pt idx="1906">
                  <c:v>13.136649999999999</c:v>
                </c:pt>
                <c:pt idx="1907">
                  <c:v>13.138183333333334</c:v>
                </c:pt>
                <c:pt idx="1908">
                  <c:v>13.1396</c:v>
                </c:pt>
                <c:pt idx="1909">
                  <c:v>13.141033333333333</c:v>
                </c:pt>
                <c:pt idx="1910">
                  <c:v>13.1424</c:v>
                </c:pt>
                <c:pt idx="1911">
                  <c:v>13.1439</c:v>
                </c:pt>
                <c:pt idx="1912">
                  <c:v>13.145250000000001</c:v>
                </c:pt>
                <c:pt idx="1913">
                  <c:v>13.146783333333333</c:v>
                </c:pt>
                <c:pt idx="1914">
                  <c:v>13.148283333333334</c:v>
                </c:pt>
                <c:pt idx="1915">
                  <c:v>13.149833333333333</c:v>
                </c:pt>
                <c:pt idx="1916">
                  <c:v>13.151399999999999</c:v>
                </c:pt>
                <c:pt idx="1917">
                  <c:v>13.152899999999999</c:v>
                </c:pt>
                <c:pt idx="1918">
                  <c:v>13.154400000000001</c:v>
                </c:pt>
                <c:pt idx="1919">
                  <c:v>13.155900000000001</c:v>
                </c:pt>
                <c:pt idx="1920">
                  <c:v>13.157350000000001</c:v>
                </c:pt>
                <c:pt idx="1921">
                  <c:v>13.158733333333334</c:v>
                </c:pt>
                <c:pt idx="1922">
                  <c:v>13.16015</c:v>
                </c:pt>
                <c:pt idx="1923">
                  <c:v>13.161533333333333</c:v>
                </c:pt>
                <c:pt idx="1924">
                  <c:v>13.162883333333333</c:v>
                </c:pt>
                <c:pt idx="1925">
                  <c:v>13.164233333333334</c:v>
                </c:pt>
                <c:pt idx="1926">
                  <c:v>13.165533333333334</c:v>
                </c:pt>
                <c:pt idx="1927">
                  <c:v>13.166566666666666</c:v>
                </c:pt>
                <c:pt idx="1928">
                  <c:v>13.16825</c:v>
                </c:pt>
                <c:pt idx="1929">
                  <c:v>13.169783333333333</c:v>
                </c:pt>
                <c:pt idx="1930">
                  <c:v>13.1714</c:v>
                </c:pt>
                <c:pt idx="1931">
                  <c:v>13.172750000000001</c:v>
                </c:pt>
                <c:pt idx="1932">
                  <c:v>13.174333333333333</c:v>
                </c:pt>
                <c:pt idx="1933">
                  <c:v>13.175416666666667</c:v>
                </c:pt>
                <c:pt idx="1934">
                  <c:v>13.176916666666667</c:v>
                </c:pt>
                <c:pt idx="1935">
                  <c:v>13.178233333333333</c:v>
                </c:pt>
                <c:pt idx="1936">
                  <c:v>13.179566666666666</c:v>
                </c:pt>
                <c:pt idx="1937">
                  <c:v>13.180866666666667</c:v>
                </c:pt>
                <c:pt idx="1938">
                  <c:v>13.182216666666667</c:v>
                </c:pt>
                <c:pt idx="1939">
                  <c:v>13.183516666666666</c:v>
                </c:pt>
                <c:pt idx="1940">
                  <c:v>13.184933333333333</c:v>
                </c:pt>
                <c:pt idx="1941">
                  <c:v>13.186233333333332</c:v>
                </c:pt>
                <c:pt idx="1942">
                  <c:v>13.187533333333333</c:v>
                </c:pt>
                <c:pt idx="1943">
                  <c:v>13.188750000000001</c:v>
                </c:pt>
                <c:pt idx="1944">
                  <c:v>13.189916666666667</c:v>
                </c:pt>
                <c:pt idx="1945">
                  <c:v>13.191416666666667</c:v>
                </c:pt>
                <c:pt idx="1946">
                  <c:v>13.192733333333333</c:v>
                </c:pt>
                <c:pt idx="1947">
                  <c:v>13.194099999999999</c:v>
                </c:pt>
                <c:pt idx="1948">
                  <c:v>13.195416666666667</c:v>
                </c:pt>
                <c:pt idx="1949">
                  <c:v>13.196583333333333</c:v>
                </c:pt>
                <c:pt idx="1950">
                  <c:v>13.197983333333333</c:v>
                </c:pt>
                <c:pt idx="1951">
                  <c:v>13.199233333333332</c:v>
                </c:pt>
                <c:pt idx="1952">
                  <c:v>13.200566666666667</c:v>
                </c:pt>
                <c:pt idx="1953">
                  <c:v>13.202050000000002</c:v>
                </c:pt>
                <c:pt idx="1954">
                  <c:v>13.203233333333333</c:v>
                </c:pt>
                <c:pt idx="1955">
                  <c:v>13.204566666666667</c:v>
                </c:pt>
                <c:pt idx="1956">
                  <c:v>13.205966666666665</c:v>
                </c:pt>
                <c:pt idx="1957">
                  <c:v>13.207233333333333</c:v>
                </c:pt>
                <c:pt idx="1958">
                  <c:v>13.208583333333333</c:v>
                </c:pt>
                <c:pt idx="1959">
                  <c:v>13.209949999999999</c:v>
                </c:pt>
                <c:pt idx="1960">
                  <c:v>13.211266666666667</c:v>
                </c:pt>
                <c:pt idx="1961">
                  <c:v>13.212583333333333</c:v>
                </c:pt>
                <c:pt idx="1962">
                  <c:v>13.213899999999999</c:v>
                </c:pt>
                <c:pt idx="1963">
                  <c:v>13.215216666666667</c:v>
                </c:pt>
                <c:pt idx="1964">
                  <c:v>13.2166</c:v>
                </c:pt>
                <c:pt idx="1965">
                  <c:v>13.217750000000001</c:v>
                </c:pt>
                <c:pt idx="1966">
                  <c:v>13.219483333333333</c:v>
                </c:pt>
                <c:pt idx="1967">
                  <c:v>13.220583333333334</c:v>
                </c:pt>
                <c:pt idx="1968">
                  <c:v>13.221916666666667</c:v>
                </c:pt>
                <c:pt idx="1969">
                  <c:v>13.223383333333334</c:v>
                </c:pt>
                <c:pt idx="1970">
                  <c:v>13.224566666666668</c:v>
                </c:pt>
                <c:pt idx="1971">
                  <c:v>13.225916666666667</c:v>
                </c:pt>
                <c:pt idx="1972">
                  <c:v>13.227316666666667</c:v>
                </c:pt>
                <c:pt idx="1973">
                  <c:v>13.228583333333335</c:v>
                </c:pt>
                <c:pt idx="1974">
                  <c:v>13.229933333333333</c:v>
                </c:pt>
                <c:pt idx="1975">
                  <c:v>13.231216666666667</c:v>
                </c:pt>
                <c:pt idx="1976">
                  <c:v>13.232566666666665</c:v>
                </c:pt>
                <c:pt idx="1977">
                  <c:v>13.234366666666666</c:v>
                </c:pt>
                <c:pt idx="1978">
                  <c:v>13.235899999999999</c:v>
                </c:pt>
                <c:pt idx="1979">
                  <c:v>13.237783333333335</c:v>
                </c:pt>
                <c:pt idx="1980">
                  <c:v>13.239316666666667</c:v>
                </c:pt>
                <c:pt idx="1981">
                  <c:v>13.240566666666666</c:v>
                </c:pt>
                <c:pt idx="1982">
                  <c:v>13.242050000000001</c:v>
                </c:pt>
                <c:pt idx="1983">
                  <c:v>13.243433333333334</c:v>
                </c:pt>
                <c:pt idx="1984">
                  <c:v>13.2448</c:v>
                </c:pt>
                <c:pt idx="1985">
                  <c:v>13.246216666666667</c:v>
                </c:pt>
                <c:pt idx="1986">
                  <c:v>13.247583333333333</c:v>
                </c:pt>
                <c:pt idx="1987">
                  <c:v>13.248916666666666</c:v>
                </c:pt>
                <c:pt idx="1988">
                  <c:v>13.25075</c:v>
                </c:pt>
                <c:pt idx="1989">
                  <c:v>13.252533333333334</c:v>
                </c:pt>
                <c:pt idx="1990">
                  <c:v>13.2539</c:v>
                </c:pt>
                <c:pt idx="1991">
                  <c:v>13.255566666666665</c:v>
                </c:pt>
                <c:pt idx="1992">
                  <c:v>13.256916666666665</c:v>
                </c:pt>
                <c:pt idx="1993">
                  <c:v>13.258566666666667</c:v>
                </c:pt>
                <c:pt idx="1994">
                  <c:v>13.260283333333332</c:v>
                </c:pt>
                <c:pt idx="1995">
                  <c:v>13.261816666666666</c:v>
                </c:pt>
                <c:pt idx="1996">
                  <c:v>13.263299999999999</c:v>
                </c:pt>
                <c:pt idx="1997">
                  <c:v>13.264583333333333</c:v>
                </c:pt>
                <c:pt idx="1998">
                  <c:v>13.274916666666666</c:v>
                </c:pt>
                <c:pt idx="1999">
                  <c:v>13.276066666666667</c:v>
                </c:pt>
                <c:pt idx="2000">
                  <c:v>13.276916666666667</c:v>
                </c:pt>
                <c:pt idx="2001">
                  <c:v>13.27815</c:v>
                </c:pt>
                <c:pt idx="2002">
                  <c:v>13.279316666666666</c:v>
                </c:pt>
                <c:pt idx="2003">
                  <c:v>13.280616666666667</c:v>
                </c:pt>
                <c:pt idx="2004">
                  <c:v>13.281933333333335</c:v>
                </c:pt>
                <c:pt idx="2005">
                  <c:v>13.283283333333333</c:v>
                </c:pt>
                <c:pt idx="2006">
                  <c:v>13.284699999999999</c:v>
                </c:pt>
                <c:pt idx="2007">
                  <c:v>13.286</c:v>
                </c:pt>
                <c:pt idx="2008">
                  <c:v>13.2873</c:v>
                </c:pt>
                <c:pt idx="2009">
                  <c:v>13.288616666666666</c:v>
                </c:pt>
                <c:pt idx="2010">
                  <c:v>13.289966666666666</c:v>
                </c:pt>
                <c:pt idx="2011">
                  <c:v>13.291333333333334</c:v>
                </c:pt>
                <c:pt idx="2012">
                  <c:v>13.292666666666666</c:v>
                </c:pt>
                <c:pt idx="2013">
                  <c:v>13.29405</c:v>
                </c:pt>
                <c:pt idx="2014">
                  <c:v>13.295233333333334</c:v>
                </c:pt>
                <c:pt idx="2015">
                  <c:v>13.296749999999999</c:v>
                </c:pt>
                <c:pt idx="2016">
                  <c:v>13.298166666666667</c:v>
                </c:pt>
                <c:pt idx="2017">
                  <c:v>13.299566666666667</c:v>
                </c:pt>
                <c:pt idx="2018">
                  <c:v>13.300933333333335</c:v>
                </c:pt>
                <c:pt idx="2019">
                  <c:v>13.302383333333333</c:v>
                </c:pt>
                <c:pt idx="2020">
                  <c:v>13.303583333333334</c:v>
                </c:pt>
                <c:pt idx="2021">
                  <c:v>13.305149999999999</c:v>
                </c:pt>
                <c:pt idx="2022">
                  <c:v>13.306533333333334</c:v>
                </c:pt>
                <c:pt idx="2023">
                  <c:v>13.307883333333333</c:v>
                </c:pt>
                <c:pt idx="2024">
                  <c:v>13.309216666666666</c:v>
                </c:pt>
                <c:pt idx="2025">
                  <c:v>13.310583333333334</c:v>
                </c:pt>
                <c:pt idx="2026">
                  <c:v>13.311916666666667</c:v>
                </c:pt>
                <c:pt idx="2027">
                  <c:v>13.313166666666666</c:v>
                </c:pt>
                <c:pt idx="2028">
                  <c:v>13.314449999999999</c:v>
                </c:pt>
                <c:pt idx="2029">
                  <c:v>13.315683333333334</c:v>
                </c:pt>
                <c:pt idx="2030">
                  <c:v>13.316966666666668</c:v>
                </c:pt>
                <c:pt idx="2031">
                  <c:v>13.318233333333334</c:v>
                </c:pt>
                <c:pt idx="2032">
                  <c:v>13.319516666666667</c:v>
                </c:pt>
                <c:pt idx="2033">
                  <c:v>13.320716666666668</c:v>
                </c:pt>
                <c:pt idx="2034">
                  <c:v>13.321899999999999</c:v>
                </c:pt>
                <c:pt idx="2035">
                  <c:v>13.323116666666666</c:v>
                </c:pt>
                <c:pt idx="2036">
                  <c:v>13.324316666666666</c:v>
                </c:pt>
                <c:pt idx="2037">
                  <c:v>13.325516666666665</c:v>
                </c:pt>
                <c:pt idx="2038">
                  <c:v>13.326750000000001</c:v>
                </c:pt>
                <c:pt idx="2039">
                  <c:v>13.327916666666665</c:v>
                </c:pt>
                <c:pt idx="2040">
                  <c:v>13.329066666666668</c:v>
                </c:pt>
                <c:pt idx="2041">
                  <c:v>13.330399999999999</c:v>
                </c:pt>
                <c:pt idx="2042">
                  <c:v>13.331683333333332</c:v>
                </c:pt>
                <c:pt idx="2043">
                  <c:v>13.33295</c:v>
                </c:pt>
                <c:pt idx="2044">
                  <c:v>13.334166666666667</c:v>
                </c:pt>
                <c:pt idx="2045">
                  <c:v>13.33535</c:v>
                </c:pt>
                <c:pt idx="2046">
                  <c:v>13.336566666666666</c:v>
                </c:pt>
                <c:pt idx="2047">
                  <c:v>13.33785</c:v>
                </c:pt>
                <c:pt idx="2048">
                  <c:v>13.338899999999999</c:v>
                </c:pt>
                <c:pt idx="2049">
                  <c:v>13.340416666666666</c:v>
                </c:pt>
                <c:pt idx="2050">
                  <c:v>13.341866666666666</c:v>
                </c:pt>
                <c:pt idx="2051">
                  <c:v>13.343266666666667</c:v>
                </c:pt>
                <c:pt idx="2052">
                  <c:v>13.3447</c:v>
                </c:pt>
                <c:pt idx="2053">
                  <c:v>13.345916666666666</c:v>
                </c:pt>
                <c:pt idx="2054">
                  <c:v>13.347149999999999</c:v>
                </c:pt>
                <c:pt idx="2055">
                  <c:v>13.3484</c:v>
                </c:pt>
                <c:pt idx="2056">
                  <c:v>13.3497</c:v>
                </c:pt>
                <c:pt idx="2057">
                  <c:v>13.351083333333333</c:v>
                </c:pt>
                <c:pt idx="2058">
                  <c:v>13.352550000000001</c:v>
                </c:pt>
                <c:pt idx="2059">
                  <c:v>13.353783333333332</c:v>
                </c:pt>
                <c:pt idx="2060">
                  <c:v>13.354916666666666</c:v>
                </c:pt>
                <c:pt idx="2061">
                  <c:v>13.356300000000001</c:v>
                </c:pt>
                <c:pt idx="2062">
                  <c:v>13.357516666666667</c:v>
                </c:pt>
                <c:pt idx="2063">
                  <c:v>13.358733333333333</c:v>
                </c:pt>
                <c:pt idx="2064">
                  <c:v>13.359983333333334</c:v>
                </c:pt>
                <c:pt idx="2065">
                  <c:v>13.361216666666667</c:v>
                </c:pt>
                <c:pt idx="2066">
                  <c:v>13.363</c:v>
                </c:pt>
                <c:pt idx="2067">
                  <c:v>13.364650000000001</c:v>
                </c:pt>
                <c:pt idx="2068">
                  <c:v>13.366233333333334</c:v>
                </c:pt>
                <c:pt idx="2069">
                  <c:v>13.367666666666667</c:v>
                </c:pt>
                <c:pt idx="2070">
                  <c:v>13.368916666666667</c:v>
                </c:pt>
                <c:pt idx="2071">
                  <c:v>13.370566666666667</c:v>
                </c:pt>
                <c:pt idx="2072">
                  <c:v>13.37205</c:v>
                </c:pt>
                <c:pt idx="2073">
                  <c:v>13.373233333333333</c:v>
                </c:pt>
                <c:pt idx="2074">
                  <c:v>13.3749</c:v>
                </c:pt>
                <c:pt idx="2075">
                  <c:v>13.376883333333334</c:v>
                </c:pt>
                <c:pt idx="2076">
                  <c:v>13.378233333333332</c:v>
                </c:pt>
                <c:pt idx="2077">
                  <c:v>13.379933333333334</c:v>
                </c:pt>
                <c:pt idx="2078">
                  <c:v>13.381666666666666</c:v>
                </c:pt>
                <c:pt idx="2079">
                  <c:v>13.383583333333332</c:v>
                </c:pt>
                <c:pt idx="2080">
                  <c:v>13.384916666666667</c:v>
                </c:pt>
                <c:pt idx="2081">
                  <c:v>13.38655</c:v>
                </c:pt>
                <c:pt idx="2082">
                  <c:v>13.388416666666666</c:v>
                </c:pt>
                <c:pt idx="2083">
                  <c:v>13.390166666666666</c:v>
                </c:pt>
                <c:pt idx="2084">
                  <c:v>13.399900000000001</c:v>
                </c:pt>
                <c:pt idx="2085">
                  <c:v>13.401066666666667</c:v>
                </c:pt>
                <c:pt idx="2086">
                  <c:v>13.402166666666666</c:v>
                </c:pt>
                <c:pt idx="2087">
                  <c:v>13.403250000000002</c:v>
                </c:pt>
                <c:pt idx="2088">
                  <c:v>13.404233333333334</c:v>
                </c:pt>
                <c:pt idx="2089">
                  <c:v>13.405799999999999</c:v>
                </c:pt>
                <c:pt idx="2090">
                  <c:v>13.407066666666667</c:v>
                </c:pt>
                <c:pt idx="2091">
                  <c:v>13.4085</c:v>
                </c:pt>
                <c:pt idx="2092">
                  <c:v>13.409833333333333</c:v>
                </c:pt>
                <c:pt idx="2093">
                  <c:v>13.411233333333334</c:v>
                </c:pt>
                <c:pt idx="2094">
                  <c:v>13.412516666666667</c:v>
                </c:pt>
                <c:pt idx="2095">
                  <c:v>13.413583333333333</c:v>
                </c:pt>
                <c:pt idx="2096">
                  <c:v>13.414899999999999</c:v>
                </c:pt>
                <c:pt idx="2097">
                  <c:v>13.41625</c:v>
                </c:pt>
                <c:pt idx="2098">
                  <c:v>13.4178</c:v>
                </c:pt>
                <c:pt idx="2099">
                  <c:v>13.418916666666666</c:v>
                </c:pt>
                <c:pt idx="2100">
                  <c:v>13.420250000000001</c:v>
                </c:pt>
                <c:pt idx="2101">
                  <c:v>13.421583333333333</c:v>
                </c:pt>
                <c:pt idx="2102">
                  <c:v>13.423183333333332</c:v>
                </c:pt>
                <c:pt idx="2103">
                  <c:v>13.424516666666667</c:v>
                </c:pt>
                <c:pt idx="2104">
                  <c:v>13.425583333333332</c:v>
                </c:pt>
                <c:pt idx="2105">
                  <c:v>13.427233333333334</c:v>
                </c:pt>
                <c:pt idx="2106">
                  <c:v>13.428883333333333</c:v>
                </c:pt>
                <c:pt idx="2107">
                  <c:v>13.43085</c:v>
                </c:pt>
                <c:pt idx="2108">
                  <c:v>13.432399999999999</c:v>
                </c:pt>
                <c:pt idx="2109">
                  <c:v>13.433733333333333</c:v>
                </c:pt>
                <c:pt idx="2110">
                  <c:v>13.435083333333333</c:v>
                </c:pt>
                <c:pt idx="2111">
                  <c:v>13.436733333333333</c:v>
                </c:pt>
                <c:pt idx="2112">
                  <c:v>13.437900000000001</c:v>
                </c:pt>
                <c:pt idx="2113">
                  <c:v>13.439316666666667</c:v>
                </c:pt>
                <c:pt idx="2114">
                  <c:v>13.4406</c:v>
                </c:pt>
                <c:pt idx="2115">
                  <c:v>13.441849999999999</c:v>
                </c:pt>
                <c:pt idx="2116">
                  <c:v>13.443133333333332</c:v>
                </c:pt>
                <c:pt idx="2117">
                  <c:v>13.4445</c:v>
                </c:pt>
                <c:pt idx="2118">
                  <c:v>13.44575</c:v>
                </c:pt>
                <c:pt idx="2119">
                  <c:v>13.446966666666667</c:v>
                </c:pt>
                <c:pt idx="2120">
                  <c:v>13.448200000000002</c:v>
                </c:pt>
                <c:pt idx="2121">
                  <c:v>13.449549999999999</c:v>
                </c:pt>
                <c:pt idx="2122">
                  <c:v>13.450566666666667</c:v>
                </c:pt>
                <c:pt idx="2123">
                  <c:v>13.452050000000002</c:v>
                </c:pt>
                <c:pt idx="2124">
                  <c:v>13.453250000000001</c:v>
                </c:pt>
                <c:pt idx="2125">
                  <c:v>13.454566666666667</c:v>
                </c:pt>
                <c:pt idx="2126">
                  <c:v>13.455866666666667</c:v>
                </c:pt>
                <c:pt idx="2127">
                  <c:v>13.457100000000001</c:v>
                </c:pt>
                <c:pt idx="2128">
                  <c:v>13.458300000000001</c:v>
                </c:pt>
                <c:pt idx="2129">
                  <c:v>13.459516666666667</c:v>
                </c:pt>
                <c:pt idx="2130">
                  <c:v>13.461066666666666</c:v>
                </c:pt>
                <c:pt idx="2131">
                  <c:v>13.462566666666667</c:v>
                </c:pt>
                <c:pt idx="2132">
                  <c:v>13.463899999999999</c:v>
                </c:pt>
                <c:pt idx="2133">
                  <c:v>13.465350000000001</c:v>
                </c:pt>
                <c:pt idx="2134">
                  <c:v>13.466616666666665</c:v>
                </c:pt>
                <c:pt idx="2135">
                  <c:v>13.467566666666666</c:v>
                </c:pt>
                <c:pt idx="2136">
                  <c:v>13.469066666666667</c:v>
                </c:pt>
                <c:pt idx="2137">
                  <c:v>13.470333333333334</c:v>
                </c:pt>
                <c:pt idx="2138">
                  <c:v>13.471616666666668</c:v>
                </c:pt>
                <c:pt idx="2139">
                  <c:v>13.472883333333334</c:v>
                </c:pt>
                <c:pt idx="2140">
                  <c:v>13.474216666666667</c:v>
                </c:pt>
                <c:pt idx="2141">
                  <c:v>13.475616666666667</c:v>
                </c:pt>
                <c:pt idx="2142">
                  <c:v>13.476933333333333</c:v>
                </c:pt>
                <c:pt idx="2143">
                  <c:v>13.478183333333334</c:v>
                </c:pt>
                <c:pt idx="2144">
                  <c:v>13.479466666666667</c:v>
                </c:pt>
                <c:pt idx="2145">
                  <c:v>13.480733333333335</c:v>
                </c:pt>
                <c:pt idx="2146">
                  <c:v>13.482049999999999</c:v>
                </c:pt>
                <c:pt idx="2147">
                  <c:v>13.483283333333333</c:v>
                </c:pt>
                <c:pt idx="2148">
                  <c:v>13.484466666666666</c:v>
                </c:pt>
                <c:pt idx="2149">
                  <c:v>13.485583333333333</c:v>
                </c:pt>
                <c:pt idx="2150">
                  <c:v>13.486916666666668</c:v>
                </c:pt>
                <c:pt idx="2151">
                  <c:v>13.488249999999999</c:v>
                </c:pt>
                <c:pt idx="2152">
                  <c:v>13.489416666666667</c:v>
                </c:pt>
                <c:pt idx="2153">
                  <c:v>13.490833333333335</c:v>
                </c:pt>
                <c:pt idx="2154">
                  <c:v>13.491916666666667</c:v>
                </c:pt>
                <c:pt idx="2155">
                  <c:v>13.493233333333334</c:v>
                </c:pt>
                <c:pt idx="2156">
                  <c:v>13.551583333333333</c:v>
                </c:pt>
                <c:pt idx="2157">
                  <c:v>13.552916666666667</c:v>
                </c:pt>
                <c:pt idx="2158">
                  <c:v>13.554300000000001</c:v>
                </c:pt>
                <c:pt idx="2159">
                  <c:v>13.555399999999999</c:v>
                </c:pt>
                <c:pt idx="2160">
                  <c:v>13.557066666666666</c:v>
                </c:pt>
                <c:pt idx="2161">
                  <c:v>13.558466666666668</c:v>
                </c:pt>
                <c:pt idx="2162">
                  <c:v>13.559583333333334</c:v>
                </c:pt>
                <c:pt idx="2163">
                  <c:v>13.561166666666667</c:v>
                </c:pt>
                <c:pt idx="2164">
                  <c:v>13.562533333333333</c:v>
                </c:pt>
                <c:pt idx="2165">
                  <c:v>13.563866666666666</c:v>
                </c:pt>
                <c:pt idx="2166">
                  <c:v>13.564916666666667</c:v>
                </c:pt>
                <c:pt idx="2167">
                  <c:v>13.566566666666667</c:v>
                </c:pt>
                <c:pt idx="2168">
                  <c:v>13.5679</c:v>
                </c:pt>
                <c:pt idx="2169">
                  <c:v>13.569233333333333</c:v>
                </c:pt>
                <c:pt idx="2170">
                  <c:v>13.570616666666666</c:v>
                </c:pt>
                <c:pt idx="2171">
                  <c:v>13.572100000000001</c:v>
                </c:pt>
                <c:pt idx="2172">
                  <c:v>13.573600000000001</c:v>
                </c:pt>
                <c:pt idx="2173">
                  <c:v>13.575033333333332</c:v>
                </c:pt>
                <c:pt idx="2174">
                  <c:v>13.57625</c:v>
                </c:pt>
                <c:pt idx="2175">
                  <c:v>13.57775</c:v>
                </c:pt>
                <c:pt idx="2176">
                  <c:v>13.579233333333333</c:v>
                </c:pt>
                <c:pt idx="2177">
                  <c:v>13.580566666666666</c:v>
                </c:pt>
                <c:pt idx="2178">
                  <c:v>13.5822</c:v>
                </c:pt>
                <c:pt idx="2179">
                  <c:v>13.583550000000001</c:v>
                </c:pt>
                <c:pt idx="2180">
                  <c:v>13.584883333333332</c:v>
                </c:pt>
                <c:pt idx="2181">
                  <c:v>13.586233333333332</c:v>
                </c:pt>
                <c:pt idx="2182">
                  <c:v>13.587566666666667</c:v>
                </c:pt>
                <c:pt idx="2183">
                  <c:v>13.588966666666666</c:v>
                </c:pt>
                <c:pt idx="2184">
                  <c:v>13.590366666666666</c:v>
                </c:pt>
                <c:pt idx="2185">
                  <c:v>13.591800000000001</c:v>
                </c:pt>
                <c:pt idx="2186">
                  <c:v>13.5932</c:v>
                </c:pt>
                <c:pt idx="2187">
                  <c:v>13.594600000000002</c:v>
                </c:pt>
                <c:pt idx="2188">
                  <c:v>13.595933333333333</c:v>
                </c:pt>
                <c:pt idx="2189">
                  <c:v>13.597266666666666</c:v>
                </c:pt>
                <c:pt idx="2190">
                  <c:v>13.598583333333332</c:v>
                </c:pt>
                <c:pt idx="2191">
                  <c:v>13.59975</c:v>
                </c:pt>
                <c:pt idx="2192">
                  <c:v>13.601233333333333</c:v>
                </c:pt>
                <c:pt idx="2193">
                  <c:v>13.602650000000001</c:v>
                </c:pt>
                <c:pt idx="2194">
                  <c:v>13.603966666666668</c:v>
                </c:pt>
                <c:pt idx="2195">
                  <c:v>13.605316666666665</c:v>
                </c:pt>
                <c:pt idx="2196">
                  <c:v>13.606633333333333</c:v>
                </c:pt>
                <c:pt idx="2197">
                  <c:v>13.607983333333333</c:v>
                </c:pt>
                <c:pt idx="2198">
                  <c:v>13.609333333333332</c:v>
                </c:pt>
                <c:pt idx="2199">
                  <c:v>13.610716666666667</c:v>
                </c:pt>
                <c:pt idx="2200">
                  <c:v>13.612066666666667</c:v>
                </c:pt>
                <c:pt idx="2201">
                  <c:v>13.613499999999998</c:v>
                </c:pt>
                <c:pt idx="2202">
                  <c:v>13.614883333333333</c:v>
                </c:pt>
                <c:pt idx="2203">
                  <c:v>13.616233333333334</c:v>
                </c:pt>
                <c:pt idx="2204">
                  <c:v>13.617616666666667</c:v>
                </c:pt>
                <c:pt idx="2205">
                  <c:v>13.618966666666667</c:v>
                </c:pt>
                <c:pt idx="2206">
                  <c:v>13.620383333333333</c:v>
                </c:pt>
                <c:pt idx="2207">
                  <c:v>13.621783333333333</c:v>
                </c:pt>
                <c:pt idx="2208">
                  <c:v>13.623183333333333</c:v>
                </c:pt>
                <c:pt idx="2209">
                  <c:v>13.624616666666666</c:v>
                </c:pt>
                <c:pt idx="2210">
                  <c:v>13.626049999999999</c:v>
                </c:pt>
                <c:pt idx="2211">
                  <c:v>13.6275</c:v>
                </c:pt>
                <c:pt idx="2212">
                  <c:v>13.628916666666667</c:v>
                </c:pt>
                <c:pt idx="2213">
                  <c:v>13.630316666666666</c:v>
                </c:pt>
                <c:pt idx="2214">
                  <c:v>13.631716666666668</c:v>
                </c:pt>
                <c:pt idx="2215">
                  <c:v>13.633116666666666</c:v>
                </c:pt>
                <c:pt idx="2216">
                  <c:v>13.634500000000001</c:v>
                </c:pt>
                <c:pt idx="2217">
                  <c:v>13.635899999999999</c:v>
                </c:pt>
                <c:pt idx="2218">
                  <c:v>13.637300000000002</c:v>
                </c:pt>
                <c:pt idx="2219">
                  <c:v>13.63875</c:v>
                </c:pt>
                <c:pt idx="2220">
                  <c:v>13.640133333333333</c:v>
                </c:pt>
                <c:pt idx="2221">
                  <c:v>13.641533333333333</c:v>
                </c:pt>
                <c:pt idx="2222">
                  <c:v>13.642916666666668</c:v>
                </c:pt>
                <c:pt idx="2223">
                  <c:v>13.644233333333334</c:v>
                </c:pt>
                <c:pt idx="2224">
                  <c:v>13.645566666666667</c:v>
                </c:pt>
                <c:pt idx="2225">
                  <c:v>13.646883333333333</c:v>
                </c:pt>
                <c:pt idx="2226">
                  <c:v>13.648233333333334</c:v>
                </c:pt>
                <c:pt idx="2227">
                  <c:v>13.649583333333334</c:v>
                </c:pt>
                <c:pt idx="2228">
                  <c:v>13.651</c:v>
                </c:pt>
                <c:pt idx="2229">
                  <c:v>13.6524</c:v>
                </c:pt>
                <c:pt idx="2230">
                  <c:v>13.653783333333333</c:v>
                </c:pt>
                <c:pt idx="2231">
                  <c:v>13.655200000000001</c:v>
                </c:pt>
                <c:pt idx="2232">
                  <c:v>13.656599999999999</c:v>
                </c:pt>
                <c:pt idx="2233">
                  <c:v>13.658016666666667</c:v>
                </c:pt>
                <c:pt idx="2234">
                  <c:v>13.659416666666667</c:v>
                </c:pt>
                <c:pt idx="2235">
                  <c:v>13.660816666666667</c:v>
                </c:pt>
                <c:pt idx="2236">
                  <c:v>13.662216666666666</c:v>
                </c:pt>
                <c:pt idx="2237">
                  <c:v>13.663616666666666</c:v>
                </c:pt>
                <c:pt idx="2238">
                  <c:v>13.664999999999999</c:v>
                </c:pt>
                <c:pt idx="2239">
                  <c:v>13.666550000000001</c:v>
                </c:pt>
                <c:pt idx="2240">
                  <c:v>13.667883333333332</c:v>
                </c:pt>
                <c:pt idx="2241">
                  <c:v>13.669216666666667</c:v>
                </c:pt>
                <c:pt idx="2242">
                  <c:v>13.670633333333335</c:v>
                </c:pt>
                <c:pt idx="2243">
                  <c:v>13.672083333333335</c:v>
                </c:pt>
                <c:pt idx="2244">
                  <c:v>13.673466666666666</c:v>
                </c:pt>
                <c:pt idx="2245">
                  <c:v>13.674883333333334</c:v>
                </c:pt>
                <c:pt idx="2246">
                  <c:v>13.6762</c:v>
                </c:pt>
                <c:pt idx="2247">
                  <c:v>13.67755</c:v>
                </c:pt>
                <c:pt idx="2248">
                  <c:v>13.678949999999999</c:v>
                </c:pt>
                <c:pt idx="2249">
                  <c:v>13.680350000000001</c:v>
                </c:pt>
                <c:pt idx="2250">
                  <c:v>13.681733333333334</c:v>
                </c:pt>
                <c:pt idx="2251">
                  <c:v>13.683183333333334</c:v>
                </c:pt>
                <c:pt idx="2252">
                  <c:v>13.684500000000002</c:v>
                </c:pt>
                <c:pt idx="2253">
                  <c:v>13.685849999999999</c:v>
                </c:pt>
                <c:pt idx="2254">
                  <c:v>13.687183333333333</c:v>
                </c:pt>
                <c:pt idx="2255">
                  <c:v>13.688533333333334</c:v>
                </c:pt>
                <c:pt idx="2256">
                  <c:v>13.689866666666667</c:v>
                </c:pt>
                <c:pt idx="2257">
                  <c:v>13.6912</c:v>
                </c:pt>
                <c:pt idx="2258">
                  <c:v>13.692616666666668</c:v>
                </c:pt>
                <c:pt idx="2259">
                  <c:v>13.693999999999999</c:v>
                </c:pt>
                <c:pt idx="2260">
                  <c:v>13.695416666666667</c:v>
                </c:pt>
                <c:pt idx="2261">
                  <c:v>13.6968</c:v>
                </c:pt>
                <c:pt idx="2262">
                  <c:v>13.698183333333333</c:v>
                </c:pt>
                <c:pt idx="2263">
                  <c:v>13.699583333333333</c:v>
                </c:pt>
                <c:pt idx="2264">
                  <c:v>13.700999999999999</c:v>
                </c:pt>
                <c:pt idx="2265">
                  <c:v>13.702383333333334</c:v>
                </c:pt>
                <c:pt idx="2266">
                  <c:v>13.703733333333334</c:v>
                </c:pt>
                <c:pt idx="2267">
                  <c:v>13.705066666666665</c:v>
                </c:pt>
                <c:pt idx="2268">
                  <c:v>13.706383333333333</c:v>
                </c:pt>
                <c:pt idx="2269">
                  <c:v>13.707716666666666</c:v>
                </c:pt>
                <c:pt idx="2270">
                  <c:v>13.70905</c:v>
                </c:pt>
                <c:pt idx="2271">
                  <c:v>13.710416666666667</c:v>
                </c:pt>
                <c:pt idx="2272">
                  <c:v>13.711766666666668</c:v>
                </c:pt>
                <c:pt idx="2273">
                  <c:v>13.713150000000001</c:v>
                </c:pt>
                <c:pt idx="2274">
                  <c:v>13.714233333333334</c:v>
                </c:pt>
                <c:pt idx="2275">
                  <c:v>13.7158</c:v>
                </c:pt>
                <c:pt idx="2276">
                  <c:v>13.717083333333333</c:v>
                </c:pt>
                <c:pt idx="2277">
                  <c:v>13.718233333333334</c:v>
                </c:pt>
                <c:pt idx="2278">
                  <c:v>13.719883333333334</c:v>
                </c:pt>
                <c:pt idx="2279">
                  <c:v>13.721283333333334</c:v>
                </c:pt>
                <c:pt idx="2280">
                  <c:v>13.722716666666667</c:v>
                </c:pt>
                <c:pt idx="2281">
                  <c:v>13.723899999999999</c:v>
                </c:pt>
                <c:pt idx="2282">
                  <c:v>13.725466666666668</c:v>
                </c:pt>
                <c:pt idx="2283">
                  <c:v>13.726766666666666</c:v>
                </c:pt>
                <c:pt idx="2284">
                  <c:v>13.727916666666665</c:v>
                </c:pt>
                <c:pt idx="2285">
                  <c:v>13.72955</c:v>
                </c:pt>
                <c:pt idx="2286">
                  <c:v>13.730933333333333</c:v>
                </c:pt>
                <c:pt idx="2287">
                  <c:v>13.7324</c:v>
                </c:pt>
                <c:pt idx="2288">
                  <c:v>13.7339</c:v>
                </c:pt>
                <c:pt idx="2289">
                  <c:v>13.735383333333335</c:v>
                </c:pt>
                <c:pt idx="2290">
                  <c:v>13.736866666666666</c:v>
                </c:pt>
                <c:pt idx="2291">
                  <c:v>13.738366666666668</c:v>
                </c:pt>
                <c:pt idx="2292">
                  <c:v>13.739849999999999</c:v>
                </c:pt>
                <c:pt idx="2293">
                  <c:v>13.741366666666666</c:v>
                </c:pt>
                <c:pt idx="2294">
                  <c:v>13.742899999999999</c:v>
                </c:pt>
                <c:pt idx="2295">
                  <c:v>13.744349999999999</c:v>
                </c:pt>
                <c:pt idx="2296">
                  <c:v>13.745766666666666</c:v>
                </c:pt>
                <c:pt idx="2297">
                  <c:v>13.747233333333332</c:v>
                </c:pt>
                <c:pt idx="2298">
                  <c:v>13.748683333333334</c:v>
                </c:pt>
                <c:pt idx="2299">
                  <c:v>13.750183333333332</c:v>
                </c:pt>
                <c:pt idx="2300">
                  <c:v>13.751616666666667</c:v>
                </c:pt>
                <c:pt idx="2301">
                  <c:v>13.753016666666667</c:v>
                </c:pt>
                <c:pt idx="2302">
                  <c:v>13.754533333333335</c:v>
                </c:pt>
                <c:pt idx="2303">
                  <c:v>13.756033333333333</c:v>
                </c:pt>
                <c:pt idx="2304">
                  <c:v>13.7575</c:v>
                </c:pt>
                <c:pt idx="2305">
                  <c:v>13.759016666666668</c:v>
                </c:pt>
                <c:pt idx="2306">
                  <c:v>13.760483333333333</c:v>
                </c:pt>
                <c:pt idx="2307">
                  <c:v>13.761983333333335</c:v>
                </c:pt>
                <c:pt idx="2308">
                  <c:v>13.763483333333333</c:v>
                </c:pt>
                <c:pt idx="2309">
                  <c:v>13.764950000000001</c:v>
                </c:pt>
                <c:pt idx="2310">
                  <c:v>13.766433333333334</c:v>
                </c:pt>
                <c:pt idx="2311">
                  <c:v>13.767916666666668</c:v>
                </c:pt>
                <c:pt idx="2312">
                  <c:v>13.769349999999999</c:v>
                </c:pt>
                <c:pt idx="2313">
                  <c:v>13.770800000000001</c:v>
                </c:pt>
                <c:pt idx="2314">
                  <c:v>13.772266666666667</c:v>
                </c:pt>
                <c:pt idx="2315">
                  <c:v>13.773716666666667</c:v>
                </c:pt>
                <c:pt idx="2316">
                  <c:v>13.7752</c:v>
                </c:pt>
                <c:pt idx="2317">
                  <c:v>13.776683333333333</c:v>
                </c:pt>
                <c:pt idx="2318">
                  <c:v>13.778133333333333</c:v>
                </c:pt>
                <c:pt idx="2319">
                  <c:v>13.77955</c:v>
                </c:pt>
                <c:pt idx="2320">
                  <c:v>13.781016666666666</c:v>
                </c:pt>
                <c:pt idx="2321">
                  <c:v>13.782433333333334</c:v>
                </c:pt>
                <c:pt idx="2322">
                  <c:v>13.783866666666666</c:v>
                </c:pt>
                <c:pt idx="2323">
                  <c:v>13.78525</c:v>
                </c:pt>
                <c:pt idx="2324">
                  <c:v>13.786666666666667</c:v>
                </c:pt>
                <c:pt idx="2325">
                  <c:v>13.788066666666667</c:v>
                </c:pt>
                <c:pt idx="2326">
                  <c:v>13.789516666666666</c:v>
                </c:pt>
                <c:pt idx="2327">
                  <c:v>13.790966666666666</c:v>
                </c:pt>
                <c:pt idx="2328">
                  <c:v>13.792416666666666</c:v>
                </c:pt>
                <c:pt idx="2329">
                  <c:v>13.793883333333333</c:v>
                </c:pt>
                <c:pt idx="2330">
                  <c:v>13.795350000000001</c:v>
                </c:pt>
                <c:pt idx="2331">
                  <c:v>13.796866666666666</c:v>
                </c:pt>
                <c:pt idx="2332">
                  <c:v>13.798333333333334</c:v>
                </c:pt>
                <c:pt idx="2333">
                  <c:v>13.799833333333334</c:v>
                </c:pt>
                <c:pt idx="2334">
                  <c:v>13.801316666666667</c:v>
                </c:pt>
                <c:pt idx="2335">
                  <c:v>13.802783333333334</c:v>
                </c:pt>
                <c:pt idx="2336">
                  <c:v>13.804233333333334</c:v>
                </c:pt>
                <c:pt idx="2337">
                  <c:v>13.805683333333333</c:v>
                </c:pt>
                <c:pt idx="2338">
                  <c:v>13.807066666666666</c:v>
                </c:pt>
                <c:pt idx="2339">
                  <c:v>13.808466666666668</c:v>
                </c:pt>
                <c:pt idx="2340">
                  <c:v>13.809799999999999</c:v>
                </c:pt>
                <c:pt idx="2341">
                  <c:v>13.811066666666667</c:v>
                </c:pt>
                <c:pt idx="2342">
                  <c:v>13.812333333333333</c:v>
                </c:pt>
                <c:pt idx="2343">
                  <c:v>13.813616666666666</c:v>
                </c:pt>
                <c:pt idx="2344">
                  <c:v>13.814883333333334</c:v>
                </c:pt>
                <c:pt idx="2345">
                  <c:v>13.816166666666668</c:v>
                </c:pt>
                <c:pt idx="2346">
                  <c:v>13.817499999999999</c:v>
                </c:pt>
                <c:pt idx="2347">
                  <c:v>13.818833333333334</c:v>
                </c:pt>
                <c:pt idx="2348">
                  <c:v>13.820183333333334</c:v>
                </c:pt>
                <c:pt idx="2349">
                  <c:v>13.821533333333333</c:v>
                </c:pt>
                <c:pt idx="2350">
                  <c:v>13.822866666666666</c:v>
                </c:pt>
                <c:pt idx="2351">
                  <c:v>13.824233333333332</c:v>
                </c:pt>
                <c:pt idx="2352">
                  <c:v>13.825583333333332</c:v>
                </c:pt>
                <c:pt idx="2353">
                  <c:v>13.826933333333333</c:v>
                </c:pt>
                <c:pt idx="2354">
                  <c:v>13.828283333333333</c:v>
                </c:pt>
                <c:pt idx="2355">
                  <c:v>13.829633333333334</c:v>
                </c:pt>
                <c:pt idx="2356">
                  <c:v>13.830983333333334</c:v>
                </c:pt>
                <c:pt idx="2357">
                  <c:v>13.832316666666665</c:v>
                </c:pt>
                <c:pt idx="2358">
                  <c:v>13.8337</c:v>
                </c:pt>
                <c:pt idx="2359">
                  <c:v>13.835049999999999</c:v>
                </c:pt>
                <c:pt idx="2360">
                  <c:v>13.836399999999999</c:v>
                </c:pt>
                <c:pt idx="2361">
                  <c:v>13.8377</c:v>
                </c:pt>
                <c:pt idx="2362">
                  <c:v>13.838983333333335</c:v>
                </c:pt>
                <c:pt idx="2363">
                  <c:v>13.840266666666668</c:v>
                </c:pt>
                <c:pt idx="2364">
                  <c:v>13.8416</c:v>
                </c:pt>
                <c:pt idx="2365">
                  <c:v>13.842966666666666</c:v>
                </c:pt>
                <c:pt idx="2366">
                  <c:v>13.844283333333333</c:v>
                </c:pt>
                <c:pt idx="2367">
                  <c:v>13.845549999999999</c:v>
                </c:pt>
                <c:pt idx="2368">
                  <c:v>13.846883333333333</c:v>
                </c:pt>
                <c:pt idx="2369">
                  <c:v>13.84815</c:v>
                </c:pt>
                <c:pt idx="2370">
                  <c:v>13.849500000000001</c:v>
                </c:pt>
                <c:pt idx="2371">
                  <c:v>13.850933333333334</c:v>
                </c:pt>
                <c:pt idx="2372">
                  <c:v>13.852399999999999</c:v>
                </c:pt>
                <c:pt idx="2373">
                  <c:v>13.853883333333332</c:v>
                </c:pt>
                <c:pt idx="2374">
                  <c:v>13.8552</c:v>
                </c:pt>
                <c:pt idx="2375">
                  <c:v>13.8565</c:v>
                </c:pt>
                <c:pt idx="2376">
                  <c:v>13.857783333333334</c:v>
                </c:pt>
                <c:pt idx="2377">
                  <c:v>13.85915</c:v>
                </c:pt>
                <c:pt idx="2378">
                  <c:v>13.8605</c:v>
                </c:pt>
                <c:pt idx="2379">
                  <c:v>13.861866666666666</c:v>
                </c:pt>
                <c:pt idx="2380">
                  <c:v>13.863233333333334</c:v>
                </c:pt>
                <c:pt idx="2381">
                  <c:v>13.864516666666667</c:v>
                </c:pt>
                <c:pt idx="2382">
                  <c:v>13.865816666666666</c:v>
                </c:pt>
                <c:pt idx="2383">
                  <c:v>13.867183333333333</c:v>
                </c:pt>
                <c:pt idx="2384">
                  <c:v>13.868550000000001</c:v>
                </c:pt>
                <c:pt idx="2385">
                  <c:v>13.869916666666667</c:v>
                </c:pt>
                <c:pt idx="2386">
                  <c:v>13.871283333333334</c:v>
                </c:pt>
                <c:pt idx="2387">
                  <c:v>13.872633333333333</c:v>
                </c:pt>
                <c:pt idx="2388">
                  <c:v>13.873983333333333</c:v>
                </c:pt>
                <c:pt idx="2389">
                  <c:v>13.875349999999999</c:v>
                </c:pt>
                <c:pt idx="2390">
                  <c:v>13.876683333333334</c:v>
                </c:pt>
                <c:pt idx="2391">
                  <c:v>13.877999999999998</c:v>
                </c:pt>
                <c:pt idx="2392">
                  <c:v>13.879283333333332</c:v>
                </c:pt>
                <c:pt idx="2393">
                  <c:v>13.880583333333334</c:v>
                </c:pt>
                <c:pt idx="2394">
                  <c:v>13.881866666666667</c:v>
                </c:pt>
                <c:pt idx="2395">
                  <c:v>13.883166666666666</c:v>
                </c:pt>
                <c:pt idx="2396">
                  <c:v>13.884483333333332</c:v>
                </c:pt>
                <c:pt idx="2397">
                  <c:v>13.88585</c:v>
                </c:pt>
                <c:pt idx="2398">
                  <c:v>13.887216666666665</c:v>
                </c:pt>
                <c:pt idx="2399">
                  <c:v>13.888583333333335</c:v>
                </c:pt>
                <c:pt idx="2400">
                  <c:v>13.889966666666668</c:v>
                </c:pt>
                <c:pt idx="2401">
                  <c:v>13.891316666666667</c:v>
                </c:pt>
                <c:pt idx="2402">
                  <c:v>13.892683333333334</c:v>
                </c:pt>
                <c:pt idx="2403">
                  <c:v>13.89405</c:v>
                </c:pt>
                <c:pt idx="2404">
                  <c:v>13.895433333333333</c:v>
                </c:pt>
                <c:pt idx="2405">
                  <c:v>13.896833333333332</c:v>
                </c:pt>
                <c:pt idx="2406">
                  <c:v>13.898216666666666</c:v>
                </c:pt>
                <c:pt idx="2407">
                  <c:v>13.899583333333334</c:v>
                </c:pt>
                <c:pt idx="2408">
                  <c:v>13.900966666666667</c:v>
                </c:pt>
                <c:pt idx="2409">
                  <c:v>13.902066666666666</c:v>
                </c:pt>
                <c:pt idx="2410">
                  <c:v>13.903683333333333</c:v>
                </c:pt>
                <c:pt idx="2411">
                  <c:v>13.9049</c:v>
                </c:pt>
                <c:pt idx="2412">
                  <c:v>13.906316666666667</c:v>
                </c:pt>
                <c:pt idx="2413">
                  <c:v>13.907666666666668</c:v>
                </c:pt>
                <c:pt idx="2414">
                  <c:v>13.909050000000001</c:v>
                </c:pt>
                <c:pt idx="2415">
                  <c:v>13.910400000000001</c:v>
                </c:pt>
                <c:pt idx="2416">
                  <c:v>13.911750000000001</c:v>
                </c:pt>
                <c:pt idx="2417">
                  <c:v>13.913133333333333</c:v>
                </c:pt>
                <c:pt idx="2418">
                  <c:v>13.914516666666666</c:v>
                </c:pt>
                <c:pt idx="2419">
                  <c:v>13.915899999999999</c:v>
                </c:pt>
                <c:pt idx="2420">
                  <c:v>13.917283333333334</c:v>
                </c:pt>
                <c:pt idx="2421">
                  <c:v>13.918633333333334</c:v>
                </c:pt>
                <c:pt idx="2422">
                  <c:v>13.919983333333333</c:v>
                </c:pt>
                <c:pt idx="2423">
                  <c:v>13.921366666666668</c:v>
                </c:pt>
                <c:pt idx="2424">
                  <c:v>13.922666666666666</c:v>
                </c:pt>
                <c:pt idx="2425">
                  <c:v>13.923983333333332</c:v>
                </c:pt>
                <c:pt idx="2426">
                  <c:v>13.925283333333335</c:v>
                </c:pt>
                <c:pt idx="2427">
                  <c:v>13.926633333333333</c:v>
                </c:pt>
                <c:pt idx="2428">
                  <c:v>13.927999999999999</c:v>
                </c:pt>
                <c:pt idx="2429">
                  <c:v>13.929316666666667</c:v>
                </c:pt>
                <c:pt idx="2430">
                  <c:v>13.930666666666667</c:v>
                </c:pt>
                <c:pt idx="2431">
                  <c:v>13.931933333333335</c:v>
                </c:pt>
                <c:pt idx="2432">
                  <c:v>13.933266666666666</c:v>
                </c:pt>
                <c:pt idx="2433">
                  <c:v>13.934783333333334</c:v>
                </c:pt>
                <c:pt idx="2434">
                  <c:v>13.936133333333334</c:v>
                </c:pt>
                <c:pt idx="2435">
                  <c:v>13.937466666666667</c:v>
                </c:pt>
                <c:pt idx="2436">
                  <c:v>13.938816666666666</c:v>
                </c:pt>
                <c:pt idx="2437">
                  <c:v>13.940133333333334</c:v>
                </c:pt>
                <c:pt idx="2438">
                  <c:v>13.941483333333334</c:v>
                </c:pt>
                <c:pt idx="2439">
                  <c:v>13.9428</c:v>
                </c:pt>
                <c:pt idx="2440">
                  <c:v>13.944099999999999</c:v>
                </c:pt>
                <c:pt idx="2441">
                  <c:v>13.945433333333334</c:v>
                </c:pt>
                <c:pt idx="2442">
                  <c:v>13.9468</c:v>
                </c:pt>
                <c:pt idx="2443">
                  <c:v>13.94815</c:v>
                </c:pt>
                <c:pt idx="2444">
                  <c:v>13.949516666666666</c:v>
                </c:pt>
                <c:pt idx="2445">
                  <c:v>13.950883333333334</c:v>
                </c:pt>
                <c:pt idx="2446">
                  <c:v>13.952233333333334</c:v>
                </c:pt>
                <c:pt idx="2447">
                  <c:v>13.953616666666667</c:v>
                </c:pt>
                <c:pt idx="2448">
                  <c:v>13.954983333333333</c:v>
                </c:pt>
                <c:pt idx="2449">
                  <c:v>13.956333333333333</c:v>
                </c:pt>
                <c:pt idx="2450">
                  <c:v>13.957566666666667</c:v>
                </c:pt>
                <c:pt idx="2451">
                  <c:v>13.95905</c:v>
                </c:pt>
                <c:pt idx="2452">
                  <c:v>13.9604</c:v>
                </c:pt>
                <c:pt idx="2453">
                  <c:v>13.961783333333333</c:v>
                </c:pt>
                <c:pt idx="2454">
                  <c:v>13.962916666666667</c:v>
                </c:pt>
                <c:pt idx="2455">
                  <c:v>13.964483333333334</c:v>
                </c:pt>
                <c:pt idx="2456">
                  <c:v>13.965566666666666</c:v>
                </c:pt>
                <c:pt idx="2457">
                  <c:v>13.96715</c:v>
                </c:pt>
                <c:pt idx="2458">
                  <c:v>13.968466666666666</c:v>
                </c:pt>
                <c:pt idx="2459">
                  <c:v>13.969583333333333</c:v>
                </c:pt>
                <c:pt idx="2460">
                  <c:v>13.971133333333334</c:v>
                </c:pt>
                <c:pt idx="2461">
                  <c:v>13.972250000000001</c:v>
                </c:pt>
                <c:pt idx="2462">
                  <c:v>13.973800000000001</c:v>
                </c:pt>
                <c:pt idx="2463">
                  <c:v>13.975116666666667</c:v>
                </c:pt>
                <c:pt idx="2464">
                  <c:v>13.976850000000001</c:v>
                </c:pt>
                <c:pt idx="2465">
                  <c:v>13.978399999999999</c:v>
                </c:pt>
                <c:pt idx="2466">
                  <c:v>13.979800000000001</c:v>
                </c:pt>
                <c:pt idx="2467">
                  <c:v>13.981083333333334</c:v>
                </c:pt>
                <c:pt idx="2468">
                  <c:v>13.982416666666667</c:v>
                </c:pt>
                <c:pt idx="2469">
                  <c:v>13.9839</c:v>
                </c:pt>
                <c:pt idx="2470">
                  <c:v>13.9854</c:v>
                </c:pt>
                <c:pt idx="2471">
                  <c:v>13.98685</c:v>
                </c:pt>
                <c:pt idx="2472">
                  <c:v>13.988350000000001</c:v>
                </c:pt>
                <c:pt idx="2473">
                  <c:v>13.989583333333334</c:v>
                </c:pt>
                <c:pt idx="2474">
                  <c:v>13.991233333333334</c:v>
                </c:pt>
                <c:pt idx="2475">
                  <c:v>13.992733333333332</c:v>
                </c:pt>
                <c:pt idx="2476">
                  <c:v>13.994183333333332</c:v>
                </c:pt>
                <c:pt idx="2477">
                  <c:v>13.9956</c:v>
                </c:pt>
                <c:pt idx="2478">
                  <c:v>13.9971</c:v>
                </c:pt>
                <c:pt idx="2479">
                  <c:v>13.998566666666667</c:v>
                </c:pt>
                <c:pt idx="2480">
                  <c:v>14.000083333333333</c:v>
                </c:pt>
                <c:pt idx="2481">
                  <c:v>14.001583333333334</c:v>
                </c:pt>
                <c:pt idx="2482">
                  <c:v>14.003250000000001</c:v>
                </c:pt>
                <c:pt idx="2483">
                  <c:v>14.004899999999999</c:v>
                </c:pt>
                <c:pt idx="2484">
                  <c:v>14.006283333333332</c:v>
                </c:pt>
                <c:pt idx="2485">
                  <c:v>14.007566666666666</c:v>
                </c:pt>
                <c:pt idx="2486">
                  <c:v>14.009116666666667</c:v>
                </c:pt>
                <c:pt idx="2487">
                  <c:v>14.010633333333335</c:v>
                </c:pt>
                <c:pt idx="2488">
                  <c:v>14.012083333333333</c:v>
                </c:pt>
                <c:pt idx="2489">
                  <c:v>14.013566666666666</c:v>
                </c:pt>
                <c:pt idx="2490">
                  <c:v>14.01505</c:v>
                </c:pt>
                <c:pt idx="2491">
                  <c:v>14.016550000000001</c:v>
                </c:pt>
                <c:pt idx="2492">
                  <c:v>14.017899999999999</c:v>
                </c:pt>
                <c:pt idx="2493">
                  <c:v>14.019233333333334</c:v>
                </c:pt>
                <c:pt idx="2494">
                  <c:v>14.020900000000001</c:v>
                </c:pt>
                <c:pt idx="2495">
                  <c:v>14.022250000000001</c:v>
                </c:pt>
                <c:pt idx="2496">
                  <c:v>14.023583333333333</c:v>
                </c:pt>
                <c:pt idx="2497">
                  <c:v>14.024566666666667</c:v>
                </c:pt>
                <c:pt idx="2498">
                  <c:v>14.025583333333334</c:v>
                </c:pt>
                <c:pt idx="2499">
                  <c:v>14.026733333333334</c:v>
                </c:pt>
                <c:pt idx="2500">
                  <c:v>14.027899999999999</c:v>
                </c:pt>
                <c:pt idx="2501">
                  <c:v>14.02875</c:v>
                </c:pt>
                <c:pt idx="2502">
                  <c:v>14.030049999999999</c:v>
                </c:pt>
                <c:pt idx="2503">
                  <c:v>14.030916666666666</c:v>
                </c:pt>
                <c:pt idx="2504">
                  <c:v>14.032333333333334</c:v>
                </c:pt>
                <c:pt idx="2505">
                  <c:v>14.033583333333333</c:v>
                </c:pt>
                <c:pt idx="2506">
                  <c:v>14.035183333333332</c:v>
                </c:pt>
                <c:pt idx="2507">
                  <c:v>14.036533333333333</c:v>
                </c:pt>
                <c:pt idx="2508">
                  <c:v>14.037916666666666</c:v>
                </c:pt>
                <c:pt idx="2509">
                  <c:v>14.039250000000001</c:v>
                </c:pt>
                <c:pt idx="2510">
                  <c:v>14.040583333333332</c:v>
                </c:pt>
                <c:pt idx="2511">
                  <c:v>14.042066666666667</c:v>
                </c:pt>
                <c:pt idx="2512">
                  <c:v>14.043616666666667</c:v>
                </c:pt>
                <c:pt idx="2513">
                  <c:v>14.045116666666667</c:v>
                </c:pt>
                <c:pt idx="2514">
                  <c:v>14.046683333333334</c:v>
                </c:pt>
                <c:pt idx="2515">
                  <c:v>14.048183333333332</c:v>
                </c:pt>
                <c:pt idx="2516">
                  <c:v>14.049683333333332</c:v>
                </c:pt>
                <c:pt idx="2517">
                  <c:v>14.051116666666667</c:v>
                </c:pt>
                <c:pt idx="2518">
                  <c:v>14.052566666666667</c:v>
                </c:pt>
                <c:pt idx="2519">
                  <c:v>14.053733333333334</c:v>
                </c:pt>
                <c:pt idx="2520">
                  <c:v>14.055416666666668</c:v>
                </c:pt>
                <c:pt idx="2521">
                  <c:v>14.057016666666668</c:v>
                </c:pt>
                <c:pt idx="2522">
                  <c:v>14.0585</c:v>
                </c:pt>
                <c:pt idx="2523">
                  <c:v>14.059900000000001</c:v>
                </c:pt>
                <c:pt idx="2524">
                  <c:v>14.061350000000001</c:v>
                </c:pt>
                <c:pt idx="2525">
                  <c:v>14.062749999999999</c:v>
                </c:pt>
                <c:pt idx="2526">
                  <c:v>14.063899999999999</c:v>
                </c:pt>
                <c:pt idx="2527">
                  <c:v>14.06555</c:v>
                </c:pt>
                <c:pt idx="2528">
                  <c:v>14.0669</c:v>
                </c:pt>
                <c:pt idx="2529">
                  <c:v>14.068233333333334</c:v>
                </c:pt>
                <c:pt idx="2530">
                  <c:v>14.069799999999999</c:v>
                </c:pt>
                <c:pt idx="2531">
                  <c:v>14.0709</c:v>
                </c:pt>
                <c:pt idx="2532">
                  <c:v>14.07255</c:v>
                </c:pt>
                <c:pt idx="2533">
                  <c:v>14.073933333333335</c:v>
                </c:pt>
                <c:pt idx="2534">
                  <c:v>14.075383333333333</c:v>
                </c:pt>
                <c:pt idx="2535">
                  <c:v>14.076833333333333</c:v>
                </c:pt>
                <c:pt idx="2536">
                  <c:v>14.078183333333333</c:v>
                </c:pt>
                <c:pt idx="2537">
                  <c:v>14.079416666666667</c:v>
                </c:pt>
                <c:pt idx="2538">
                  <c:v>14.080666666666668</c:v>
                </c:pt>
                <c:pt idx="2539">
                  <c:v>14.081966666666666</c:v>
                </c:pt>
                <c:pt idx="2540">
                  <c:v>14.083233333333334</c:v>
                </c:pt>
                <c:pt idx="2541">
                  <c:v>14.084566666666666</c:v>
                </c:pt>
                <c:pt idx="2542">
                  <c:v>14.085883333333333</c:v>
                </c:pt>
                <c:pt idx="2543">
                  <c:v>14.087349999999999</c:v>
                </c:pt>
                <c:pt idx="2544">
                  <c:v>14.089366666666667</c:v>
                </c:pt>
                <c:pt idx="2545">
                  <c:v>14.091116666666666</c:v>
                </c:pt>
                <c:pt idx="2546">
                  <c:v>14.092583333333332</c:v>
                </c:pt>
                <c:pt idx="2547">
                  <c:v>14.094316666666666</c:v>
                </c:pt>
                <c:pt idx="2548">
                  <c:v>14.0959</c:v>
                </c:pt>
                <c:pt idx="2549">
                  <c:v>14.097583333333334</c:v>
                </c:pt>
                <c:pt idx="2550">
                  <c:v>14.099216666666667</c:v>
                </c:pt>
                <c:pt idx="2551">
                  <c:v>14.100683333333334</c:v>
                </c:pt>
                <c:pt idx="2552">
                  <c:v>14.102083333333333</c:v>
                </c:pt>
                <c:pt idx="2553">
                  <c:v>14.103683333333333</c:v>
                </c:pt>
                <c:pt idx="2554">
                  <c:v>14.105416666666667</c:v>
                </c:pt>
                <c:pt idx="2555">
                  <c:v>14.106916666666667</c:v>
                </c:pt>
                <c:pt idx="2556">
                  <c:v>14.108333333333333</c:v>
                </c:pt>
                <c:pt idx="2557">
                  <c:v>14.109783333333333</c:v>
                </c:pt>
                <c:pt idx="2558">
                  <c:v>14.1112</c:v>
                </c:pt>
                <c:pt idx="2559">
                  <c:v>14.112583333333333</c:v>
                </c:pt>
                <c:pt idx="2560">
                  <c:v>14.113966666666666</c:v>
                </c:pt>
                <c:pt idx="2561">
                  <c:v>14.115433333333334</c:v>
                </c:pt>
                <c:pt idx="2562">
                  <c:v>14.116933333333332</c:v>
                </c:pt>
                <c:pt idx="2563">
                  <c:v>14.118416666666667</c:v>
                </c:pt>
                <c:pt idx="2564">
                  <c:v>14.119916666666667</c:v>
                </c:pt>
                <c:pt idx="2565">
                  <c:v>14.1214</c:v>
                </c:pt>
                <c:pt idx="2566">
                  <c:v>14.1229</c:v>
                </c:pt>
                <c:pt idx="2567">
                  <c:v>14.124400000000001</c:v>
                </c:pt>
                <c:pt idx="2568">
                  <c:v>14.12595</c:v>
                </c:pt>
                <c:pt idx="2569">
                  <c:v>14.127416666666667</c:v>
                </c:pt>
                <c:pt idx="2570">
                  <c:v>14.128916666666667</c:v>
                </c:pt>
                <c:pt idx="2571">
                  <c:v>14.130366666666667</c:v>
                </c:pt>
                <c:pt idx="2572">
                  <c:v>14.131633333333333</c:v>
                </c:pt>
                <c:pt idx="2573">
                  <c:v>14.132683333333334</c:v>
                </c:pt>
                <c:pt idx="2574">
                  <c:v>14.133783333333334</c:v>
                </c:pt>
                <c:pt idx="2575">
                  <c:v>14.134866666666666</c:v>
                </c:pt>
                <c:pt idx="2576">
                  <c:v>14.135966666666667</c:v>
                </c:pt>
                <c:pt idx="2577">
                  <c:v>14.137049999999999</c:v>
                </c:pt>
                <c:pt idx="2578">
                  <c:v>14.138133333333334</c:v>
                </c:pt>
                <c:pt idx="2579">
                  <c:v>14.139233333333333</c:v>
                </c:pt>
                <c:pt idx="2580">
                  <c:v>14.140499999999999</c:v>
                </c:pt>
                <c:pt idx="2581">
                  <c:v>14.1419</c:v>
                </c:pt>
                <c:pt idx="2582">
                  <c:v>14.143333333333334</c:v>
                </c:pt>
                <c:pt idx="2583">
                  <c:v>14.144766666666667</c:v>
                </c:pt>
                <c:pt idx="2584">
                  <c:v>14.146183333333333</c:v>
                </c:pt>
                <c:pt idx="2585">
                  <c:v>14.147566666666668</c:v>
                </c:pt>
                <c:pt idx="2586">
                  <c:v>14.149016666666666</c:v>
                </c:pt>
                <c:pt idx="2587">
                  <c:v>14.150516666666666</c:v>
                </c:pt>
                <c:pt idx="2588">
                  <c:v>14.151933333333334</c:v>
                </c:pt>
                <c:pt idx="2589">
                  <c:v>14.153383333333332</c:v>
                </c:pt>
                <c:pt idx="2590">
                  <c:v>14.154816666666667</c:v>
                </c:pt>
                <c:pt idx="2591">
                  <c:v>14.15625</c:v>
                </c:pt>
                <c:pt idx="2592">
                  <c:v>14.157683333333333</c:v>
                </c:pt>
                <c:pt idx="2593">
                  <c:v>14.159133333333333</c:v>
                </c:pt>
                <c:pt idx="2594">
                  <c:v>14.160550000000001</c:v>
                </c:pt>
                <c:pt idx="2595">
                  <c:v>14.162000000000001</c:v>
                </c:pt>
                <c:pt idx="2596">
                  <c:v>14.163433333333334</c:v>
                </c:pt>
                <c:pt idx="2597">
                  <c:v>14.164849999999999</c:v>
                </c:pt>
                <c:pt idx="2598">
                  <c:v>14.166283333333332</c:v>
                </c:pt>
                <c:pt idx="2599">
                  <c:v>14.167716666666667</c:v>
                </c:pt>
                <c:pt idx="2600">
                  <c:v>14.169166666666666</c:v>
                </c:pt>
                <c:pt idx="2601">
                  <c:v>14.1706</c:v>
                </c:pt>
                <c:pt idx="2602">
                  <c:v>14.172016666666668</c:v>
                </c:pt>
                <c:pt idx="2603">
                  <c:v>14.173450000000001</c:v>
                </c:pt>
                <c:pt idx="2604">
                  <c:v>14.174883333333334</c:v>
                </c:pt>
                <c:pt idx="2605">
                  <c:v>14.176316666666667</c:v>
                </c:pt>
                <c:pt idx="2606">
                  <c:v>14.17775</c:v>
                </c:pt>
                <c:pt idx="2607">
                  <c:v>14.179183333333333</c:v>
                </c:pt>
                <c:pt idx="2608">
                  <c:v>14.180616666666667</c:v>
                </c:pt>
                <c:pt idx="2609">
                  <c:v>14.18205</c:v>
                </c:pt>
                <c:pt idx="2610">
                  <c:v>14.183516666666666</c:v>
                </c:pt>
                <c:pt idx="2611">
                  <c:v>14.184916666666668</c:v>
                </c:pt>
                <c:pt idx="2612">
                  <c:v>14.186216666666667</c:v>
                </c:pt>
                <c:pt idx="2613">
                  <c:v>14.18745</c:v>
                </c:pt>
                <c:pt idx="2614">
                  <c:v>14.188700000000001</c:v>
                </c:pt>
                <c:pt idx="2615">
                  <c:v>14.189933333333332</c:v>
                </c:pt>
                <c:pt idx="2616">
                  <c:v>14.19115</c:v>
                </c:pt>
                <c:pt idx="2617">
                  <c:v>14.192433333333334</c:v>
                </c:pt>
                <c:pt idx="2618">
                  <c:v>14.193733333333334</c:v>
                </c:pt>
                <c:pt idx="2619">
                  <c:v>14.19495</c:v>
                </c:pt>
                <c:pt idx="2620">
                  <c:v>14.196349999999999</c:v>
                </c:pt>
                <c:pt idx="2621">
                  <c:v>14.197816666666666</c:v>
                </c:pt>
                <c:pt idx="2622">
                  <c:v>14.199299999999999</c:v>
                </c:pt>
                <c:pt idx="2623">
                  <c:v>14.200766666666668</c:v>
                </c:pt>
                <c:pt idx="2624">
                  <c:v>14.202266666666667</c:v>
                </c:pt>
                <c:pt idx="2625">
                  <c:v>14.203766666666667</c:v>
                </c:pt>
                <c:pt idx="2626">
                  <c:v>14.205266666666667</c:v>
                </c:pt>
                <c:pt idx="2627">
                  <c:v>14.206766666666665</c:v>
                </c:pt>
                <c:pt idx="2628">
                  <c:v>14.208266666666667</c:v>
                </c:pt>
                <c:pt idx="2629">
                  <c:v>14.209750000000001</c:v>
                </c:pt>
                <c:pt idx="2630">
                  <c:v>14.21125</c:v>
                </c:pt>
                <c:pt idx="2631">
                  <c:v>14.212733333333334</c:v>
                </c:pt>
                <c:pt idx="2632">
                  <c:v>14.214216666666665</c:v>
                </c:pt>
                <c:pt idx="2633">
                  <c:v>14.215716666666667</c:v>
                </c:pt>
                <c:pt idx="2634">
                  <c:v>14.21725</c:v>
                </c:pt>
                <c:pt idx="2635">
                  <c:v>14.218716666666667</c:v>
                </c:pt>
                <c:pt idx="2636">
                  <c:v>14.2202</c:v>
                </c:pt>
                <c:pt idx="2637">
                  <c:v>14.221683333333335</c:v>
                </c:pt>
                <c:pt idx="2638">
                  <c:v>14.22315</c:v>
                </c:pt>
                <c:pt idx="2639">
                  <c:v>14.22465</c:v>
                </c:pt>
                <c:pt idx="2640">
                  <c:v>14.226133333333333</c:v>
                </c:pt>
                <c:pt idx="2641">
                  <c:v>14.227650000000001</c:v>
                </c:pt>
                <c:pt idx="2642">
                  <c:v>14.229150000000001</c:v>
                </c:pt>
                <c:pt idx="2643">
                  <c:v>14.230633333333333</c:v>
                </c:pt>
                <c:pt idx="2644">
                  <c:v>14.232133333333334</c:v>
                </c:pt>
                <c:pt idx="2645">
                  <c:v>14.233633333333334</c:v>
                </c:pt>
                <c:pt idx="2646">
                  <c:v>14.235116666666666</c:v>
                </c:pt>
                <c:pt idx="2647">
                  <c:v>14.236649999999999</c:v>
                </c:pt>
                <c:pt idx="2648">
                  <c:v>14.238116666666667</c:v>
                </c:pt>
                <c:pt idx="2649">
                  <c:v>14.239599999999999</c:v>
                </c:pt>
                <c:pt idx="2650">
                  <c:v>14.241066666666667</c:v>
                </c:pt>
                <c:pt idx="2651">
                  <c:v>14.24255</c:v>
                </c:pt>
                <c:pt idx="2652">
                  <c:v>14.244033333333334</c:v>
                </c:pt>
                <c:pt idx="2653">
                  <c:v>14.2455</c:v>
                </c:pt>
                <c:pt idx="2654">
                  <c:v>14.246983333333333</c:v>
                </c:pt>
                <c:pt idx="2655">
                  <c:v>14.248466666666667</c:v>
                </c:pt>
                <c:pt idx="2656">
                  <c:v>14.249983333333335</c:v>
                </c:pt>
                <c:pt idx="2657">
                  <c:v>14.251466666666666</c:v>
                </c:pt>
                <c:pt idx="2658">
                  <c:v>14.25295</c:v>
                </c:pt>
                <c:pt idx="2659">
                  <c:v>14.254433333333333</c:v>
                </c:pt>
                <c:pt idx="2660">
                  <c:v>14.255933333333333</c:v>
                </c:pt>
                <c:pt idx="2661">
                  <c:v>14.257416666666668</c:v>
                </c:pt>
                <c:pt idx="2662">
                  <c:v>14.258933333333333</c:v>
                </c:pt>
                <c:pt idx="2663">
                  <c:v>14.260366666666666</c:v>
                </c:pt>
                <c:pt idx="2664">
                  <c:v>14.261783333333334</c:v>
                </c:pt>
                <c:pt idx="2665">
                  <c:v>14.263183333333334</c:v>
                </c:pt>
                <c:pt idx="2666">
                  <c:v>14.264633333333334</c:v>
                </c:pt>
                <c:pt idx="2667">
                  <c:v>14.266133333333332</c:v>
                </c:pt>
                <c:pt idx="2668">
                  <c:v>14.267633333333333</c:v>
                </c:pt>
                <c:pt idx="2669">
                  <c:v>14.269116666666667</c:v>
                </c:pt>
                <c:pt idx="2670">
                  <c:v>14.2706</c:v>
                </c:pt>
                <c:pt idx="2671">
                  <c:v>14.272083333333335</c:v>
                </c:pt>
                <c:pt idx="2672">
                  <c:v>14.273533333333335</c:v>
                </c:pt>
                <c:pt idx="2673">
                  <c:v>14.274949999999999</c:v>
                </c:pt>
                <c:pt idx="2674">
                  <c:v>14.276333333333334</c:v>
                </c:pt>
                <c:pt idx="2675">
                  <c:v>14.277816666666666</c:v>
                </c:pt>
                <c:pt idx="2676">
                  <c:v>14.279283333333332</c:v>
                </c:pt>
                <c:pt idx="2677">
                  <c:v>14.280750000000001</c:v>
                </c:pt>
                <c:pt idx="2678">
                  <c:v>14.282216666666667</c:v>
                </c:pt>
                <c:pt idx="2679">
                  <c:v>14.283700000000001</c:v>
                </c:pt>
                <c:pt idx="2680">
                  <c:v>14.285166666666667</c:v>
                </c:pt>
                <c:pt idx="2681">
                  <c:v>14.28665</c:v>
                </c:pt>
                <c:pt idx="2682">
                  <c:v>14.28805</c:v>
                </c:pt>
                <c:pt idx="2683">
                  <c:v>14.289483333333333</c:v>
                </c:pt>
                <c:pt idx="2684">
                  <c:v>14.29095</c:v>
                </c:pt>
                <c:pt idx="2685">
                  <c:v>14.292383333333333</c:v>
                </c:pt>
                <c:pt idx="2686">
                  <c:v>14.293849999999999</c:v>
                </c:pt>
                <c:pt idx="2687">
                  <c:v>14.295316666666668</c:v>
                </c:pt>
                <c:pt idx="2688">
                  <c:v>14.296816666666667</c:v>
                </c:pt>
                <c:pt idx="2689">
                  <c:v>14.298300000000001</c:v>
                </c:pt>
                <c:pt idx="2690">
                  <c:v>14.299783333333332</c:v>
                </c:pt>
                <c:pt idx="2691">
                  <c:v>14.301250000000001</c:v>
                </c:pt>
                <c:pt idx="2692">
                  <c:v>14.302733333333332</c:v>
                </c:pt>
                <c:pt idx="2693">
                  <c:v>14.3042</c:v>
                </c:pt>
                <c:pt idx="2694">
                  <c:v>14.305633333333333</c:v>
                </c:pt>
                <c:pt idx="2695">
                  <c:v>14.307066666666666</c:v>
                </c:pt>
                <c:pt idx="2696">
                  <c:v>14.30855</c:v>
                </c:pt>
                <c:pt idx="2697">
                  <c:v>14.310033333333333</c:v>
                </c:pt>
                <c:pt idx="2698">
                  <c:v>14.311533333333333</c:v>
                </c:pt>
                <c:pt idx="2699">
                  <c:v>14.313033333333333</c:v>
                </c:pt>
                <c:pt idx="2700">
                  <c:v>14.314483333333333</c:v>
                </c:pt>
                <c:pt idx="2701">
                  <c:v>14.316083333333333</c:v>
                </c:pt>
                <c:pt idx="2702">
                  <c:v>14.317533333333333</c:v>
                </c:pt>
                <c:pt idx="2703">
                  <c:v>14.319033333333334</c:v>
                </c:pt>
                <c:pt idx="2704">
                  <c:v>14.320233333333334</c:v>
                </c:pt>
                <c:pt idx="2705">
                  <c:v>14.321233333333334</c:v>
                </c:pt>
                <c:pt idx="2706">
                  <c:v>14.32225</c:v>
                </c:pt>
                <c:pt idx="2707">
                  <c:v>14.3233</c:v>
                </c:pt>
                <c:pt idx="2708">
                  <c:v>14.324316666666666</c:v>
                </c:pt>
                <c:pt idx="2709">
                  <c:v>14.325316666666668</c:v>
                </c:pt>
                <c:pt idx="2710">
                  <c:v>14.326333333333334</c:v>
                </c:pt>
                <c:pt idx="2711">
                  <c:v>14.327533333333333</c:v>
                </c:pt>
                <c:pt idx="2712">
                  <c:v>14.328583333333334</c:v>
                </c:pt>
                <c:pt idx="2713">
                  <c:v>14.329633333333334</c:v>
                </c:pt>
                <c:pt idx="2714">
                  <c:v>14.330583333333333</c:v>
                </c:pt>
                <c:pt idx="2715">
                  <c:v>14.331733333333334</c:v>
                </c:pt>
                <c:pt idx="2716">
                  <c:v>14.332799999999999</c:v>
                </c:pt>
                <c:pt idx="2717">
                  <c:v>14.333883333333334</c:v>
                </c:pt>
                <c:pt idx="2718">
                  <c:v>14.334983333333334</c:v>
                </c:pt>
                <c:pt idx="2719">
                  <c:v>14.336083333333333</c:v>
                </c:pt>
                <c:pt idx="2720">
                  <c:v>14.337150000000001</c:v>
                </c:pt>
                <c:pt idx="2721">
                  <c:v>14.338233333333333</c:v>
                </c:pt>
                <c:pt idx="2722">
                  <c:v>14.3393</c:v>
                </c:pt>
                <c:pt idx="2723">
                  <c:v>14.340383333333333</c:v>
                </c:pt>
                <c:pt idx="2724">
                  <c:v>14.34145</c:v>
                </c:pt>
                <c:pt idx="2725">
                  <c:v>14.342516666666667</c:v>
                </c:pt>
                <c:pt idx="2726">
                  <c:v>14.343583333333333</c:v>
                </c:pt>
                <c:pt idx="2727">
                  <c:v>14.344566666666667</c:v>
                </c:pt>
                <c:pt idx="2728">
                  <c:v>14.345750000000001</c:v>
                </c:pt>
                <c:pt idx="2729">
                  <c:v>14.346583333333333</c:v>
                </c:pt>
                <c:pt idx="2730">
                  <c:v>14.347849999999999</c:v>
                </c:pt>
                <c:pt idx="2731">
                  <c:v>14.348933333333333</c:v>
                </c:pt>
                <c:pt idx="2732">
                  <c:v>14.350016666666667</c:v>
                </c:pt>
                <c:pt idx="2733">
                  <c:v>14.351100000000001</c:v>
                </c:pt>
                <c:pt idx="2734">
                  <c:v>14.352183333333333</c:v>
                </c:pt>
                <c:pt idx="2735">
                  <c:v>14.353250000000001</c:v>
                </c:pt>
                <c:pt idx="2736">
                  <c:v>14.354333333333333</c:v>
                </c:pt>
                <c:pt idx="2737">
                  <c:v>14.355416666666667</c:v>
                </c:pt>
                <c:pt idx="2738">
                  <c:v>14.3565</c:v>
                </c:pt>
                <c:pt idx="2739">
                  <c:v>14.357566666666665</c:v>
                </c:pt>
                <c:pt idx="2740">
                  <c:v>14.358650000000001</c:v>
                </c:pt>
                <c:pt idx="2741">
                  <c:v>14.359716666666666</c:v>
                </c:pt>
                <c:pt idx="2742">
                  <c:v>14.360816666666667</c:v>
                </c:pt>
                <c:pt idx="2743">
                  <c:v>14.3619</c:v>
                </c:pt>
                <c:pt idx="2744">
                  <c:v>14.363</c:v>
                </c:pt>
                <c:pt idx="2745">
                  <c:v>14.364066666666668</c:v>
                </c:pt>
                <c:pt idx="2746">
                  <c:v>14.365166666666665</c:v>
                </c:pt>
                <c:pt idx="2747">
                  <c:v>14.366266666666666</c:v>
                </c:pt>
                <c:pt idx="2748">
                  <c:v>14.36735</c:v>
                </c:pt>
                <c:pt idx="2749">
                  <c:v>14.368416666666667</c:v>
                </c:pt>
                <c:pt idx="2750">
                  <c:v>14.369499999999999</c:v>
                </c:pt>
                <c:pt idx="2751">
                  <c:v>14.370583333333334</c:v>
                </c:pt>
                <c:pt idx="2752">
                  <c:v>14.371649999999999</c:v>
                </c:pt>
                <c:pt idx="2753">
                  <c:v>14.372733333333334</c:v>
                </c:pt>
                <c:pt idx="2754">
                  <c:v>14.373749999999999</c:v>
                </c:pt>
                <c:pt idx="2755">
                  <c:v>14.374766666666666</c:v>
                </c:pt>
                <c:pt idx="2756">
                  <c:v>14.375833333333333</c:v>
                </c:pt>
                <c:pt idx="2757">
                  <c:v>14.376933333333334</c:v>
                </c:pt>
                <c:pt idx="2758">
                  <c:v>14.377916666666666</c:v>
                </c:pt>
                <c:pt idx="2759">
                  <c:v>14.379066666666667</c:v>
                </c:pt>
                <c:pt idx="2760">
                  <c:v>14.379916666666666</c:v>
                </c:pt>
                <c:pt idx="2761">
                  <c:v>14.381066666666667</c:v>
                </c:pt>
                <c:pt idx="2762">
                  <c:v>14.382283333333334</c:v>
                </c:pt>
                <c:pt idx="2763">
                  <c:v>14.383383333333335</c:v>
                </c:pt>
                <c:pt idx="2764">
                  <c:v>14.38425</c:v>
                </c:pt>
                <c:pt idx="2765">
                  <c:v>14.385233333333334</c:v>
                </c:pt>
                <c:pt idx="2766">
                  <c:v>14.38655</c:v>
                </c:pt>
                <c:pt idx="2767">
                  <c:v>14.387616666666666</c:v>
                </c:pt>
                <c:pt idx="2768">
                  <c:v>14.388583333333335</c:v>
                </c:pt>
                <c:pt idx="2769">
                  <c:v>14.389583333333333</c:v>
                </c:pt>
                <c:pt idx="2770">
                  <c:v>14.390816666666666</c:v>
                </c:pt>
                <c:pt idx="2771">
                  <c:v>14.39175</c:v>
                </c:pt>
                <c:pt idx="2772">
                  <c:v>14.392916666666668</c:v>
                </c:pt>
                <c:pt idx="2773">
                  <c:v>14.394</c:v>
                </c:pt>
                <c:pt idx="2774">
                  <c:v>14.395066666666667</c:v>
                </c:pt>
                <c:pt idx="2775">
                  <c:v>14.396133333333333</c:v>
                </c:pt>
                <c:pt idx="2776">
                  <c:v>14.397166666666667</c:v>
                </c:pt>
                <c:pt idx="2777">
                  <c:v>14.398200000000001</c:v>
                </c:pt>
                <c:pt idx="2778">
                  <c:v>14.399366666666667</c:v>
                </c:pt>
                <c:pt idx="2779">
                  <c:v>14.400233333333334</c:v>
                </c:pt>
                <c:pt idx="2780">
                  <c:v>14.401566666666668</c:v>
                </c:pt>
                <c:pt idx="2781">
                  <c:v>14.402583333333332</c:v>
                </c:pt>
                <c:pt idx="2782">
                  <c:v>14.403566666666668</c:v>
                </c:pt>
                <c:pt idx="2783">
                  <c:v>14.40475</c:v>
                </c:pt>
                <c:pt idx="2784">
                  <c:v>14.405900000000001</c:v>
                </c:pt>
                <c:pt idx="2785">
                  <c:v>14.4069</c:v>
                </c:pt>
                <c:pt idx="2786">
                  <c:v>14.407916666666667</c:v>
                </c:pt>
                <c:pt idx="2787">
                  <c:v>14.409183333333335</c:v>
                </c:pt>
                <c:pt idx="2788">
                  <c:v>14.410183333333332</c:v>
                </c:pt>
                <c:pt idx="2789">
                  <c:v>14.411216666666666</c:v>
                </c:pt>
                <c:pt idx="2790">
                  <c:v>14.412233333333335</c:v>
                </c:pt>
                <c:pt idx="2791">
                  <c:v>14.413066666666667</c:v>
                </c:pt>
                <c:pt idx="2792">
                  <c:v>14.414383333333335</c:v>
                </c:pt>
                <c:pt idx="2793">
                  <c:v>14.415466666666667</c:v>
                </c:pt>
                <c:pt idx="2794">
                  <c:v>14.416533333333332</c:v>
                </c:pt>
                <c:pt idx="2795">
                  <c:v>14.417516666666668</c:v>
                </c:pt>
                <c:pt idx="2796">
                  <c:v>14.418583333333334</c:v>
                </c:pt>
                <c:pt idx="2797">
                  <c:v>14.419649999999999</c:v>
                </c:pt>
                <c:pt idx="2798">
                  <c:v>14.420583333333333</c:v>
                </c:pt>
                <c:pt idx="2799">
                  <c:v>14.421566666666667</c:v>
                </c:pt>
                <c:pt idx="2800">
                  <c:v>14.4229</c:v>
                </c:pt>
                <c:pt idx="2801">
                  <c:v>14.423966666666667</c:v>
                </c:pt>
                <c:pt idx="2802">
                  <c:v>14.424900000000001</c:v>
                </c:pt>
                <c:pt idx="2803">
                  <c:v>14.426033333333333</c:v>
                </c:pt>
                <c:pt idx="2804">
                  <c:v>14.426916666666667</c:v>
                </c:pt>
                <c:pt idx="2805">
                  <c:v>14.428166666666668</c:v>
                </c:pt>
                <c:pt idx="2806">
                  <c:v>14.429233333333334</c:v>
                </c:pt>
                <c:pt idx="2807">
                  <c:v>14.430316666666666</c:v>
                </c:pt>
                <c:pt idx="2808">
                  <c:v>14.4314</c:v>
                </c:pt>
                <c:pt idx="2809">
                  <c:v>14.432500000000001</c:v>
                </c:pt>
                <c:pt idx="2810">
                  <c:v>14.43355</c:v>
                </c:pt>
                <c:pt idx="2811">
                  <c:v>14.434566666666665</c:v>
                </c:pt>
                <c:pt idx="2812">
                  <c:v>14.435566666666666</c:v>
                </c:pt>
                <c:pt idx="2813">
                  <c:v>14.436900000000001</c:v>
                </c:pt>
                <c:pt idx="2814">
                  <c:v>14.437983333333333</c:v>
                </c:pt>
                <c:pt idx="2815">
                  <c:v>14.439033333333333</c:v>
                </c:pt>
                <c:pt idx="2816">
                  <c:v>14.440083333333332</c:v>
                </c:pt>
                <c:pt idx="2817">
                  <c:v>14.441166666666668</c:v>
                </c:pt>
                <c:pt idx="2818">
                  <c:v>14.442200000000001</c:v>
                </c:pt>
                <c:pt idx="2819">
                  <c:v>14.443199999999999</c:v>
                </c:pt>
                <c:pt idx="2820">
                  <c:v>14.444066666666666</c:v>
                </c:pt>
                <c:pt idx="2821">
                  <c:v>14.445283333333332</c:v>
                </c:pt>
                <c:pt idx="2822">
                  <c:v>14.446233333333334</c:v>
                </c:pt>
                <c:pt idx="2823">
                  <c:v>14.44725</c:v>
                </c:pt>
                <c:pt idx="2824">
                  <c:v>14.448233333333333</c:v>
                </c:pt>
                <c:pt idx="2825">
                  <c:v>14.449566666666668</c:v>
                </c:pt>
                <c:pt idx="2826">
                  <c:v>14.450566666666667</c:v>
                </c:pt>
                <c:pt idx="2827">
                  <c:v>14.451683333333333</c:v>
                </c:pt>
                <c:pt idx="2828">
                  <c:v>14.453066666666667</c:v>
                </c:pt>
                <c:pt idx="2829">
                  <c:v>14.454450000000001</c:v>
                </c:pt>
                <c:pt idx="2830">
                  <c:v>14.455533333333333</c:v>
                </c:pt>
                <c:pt idx="2831">
                  <c:v>14.456416666666666</c:v>
                </c:pt>
                <c:pt idx="2832">
                  <c:v>14.457566666666667</c:v>
                </c:pt>
                <c:pt idx="2833">
                  <c:v>14.459266666666668</c:v>
                </c:pt>
                <c:pt idx="2834">
                  <c:v>14.460733333333334</c:v>
                </c:pt>
                <c:pt idx="2835">
                  <c:v>14.462216666666666</c:v>
                </c:pt>
                <c:pt idx="2836">
                  <c:v>14.464049999999999</c:v>
                </c:pt>
                <c:pt idx="2837">
                  <c:v>14.467316666666667</c:v>
                </c:pt>
                <c:pt idx="2838">
                  <c:v>14.470750000000001</c:v>
                </c:pt>
                <c:pt idx="2839">
                  <c:v>14.473066666666666</c:v>
                </c:pt>
                <c:pt idx="2840">
                  <c:v>14.475966666666666</c:v>
                </c:pt>
                <c:pt idx="2841">
                  <c:v>14.477399999999999</c:v>
                </c:pt>
                <c:pt idx="2842">
                  <c:v>14.47885</c:v>
                </c:pt>
                <c:pt idx="2843">
                  <c:v>14.480250000000002</c:v>
                </c:pt>
                <c:pt idx="2844">
                  <c:v>14.482016666666668</c:v>
                </c:pt>
                <c:pt idx="2845">
                  <c:v>14.483716666666668</c:v>
                </c:pt>
                <c:pt idx="2846">
                  <c:v>14.485099999999999</c:v>
                </c:pt>
                <c:pt idx="2847">
                  <c:v>14.4863</c:v>
                </c:pt>
                <c:pt idx="2848">
                  <c:v>14.487599999999999</c:v>
                </c:pt>
                <c:pt idx="2849">
                  <c:v>14.489049999999999</c:v>
                </c:pt>
                <c:pt idx="2850">
                  <c:v>14.490350000000001</c:v>
                </c:pt>
                <c:pt idx="2851">
                  <c:v>14.491583333333333</c:v>
                </c:pt>
                <c:pt idx="2852">
                  <c:v>14.492899999999999</c:v>
                </c:pt>
                <c:pt idx="2853">
                  <c:v>14.494499999999999</c:v>
                </c:pt>
                <c:pt idx="2854">
                  <c:v>14.495866666666666</c:v>
                </c:pt>
                <c:pt idx="2855">
                  <c:v>14.497233333333332</c:v>
                </c:pt>
                <c:pt idx="2856">
                  <c:v>14.498616666666667</c:v>
                </c:pt>
                <c:pt idx="2857">
                  <c:v>14.4999</c:v>
                </c:pt>
                <c:pt idx="2858">
                  <c:v>14.501233333333333</c:v>
                </c:pt>
                <c:pt idx="2859">
                  <c:v>14.502583333333332</c:v>
                </c:pt>
                <c:pt idx="2860">
                  <c:v>14.503916666666667</c:v>
                </c:pt>
                <c:pt idx="2861">
                  <c:v>14.505583333333334</c:v>
                </c:pt>
                <c:pt idx="2862">
                  <c:v>14.506966666666667</c:v>
                </c:pt>
                <c:pt idx="2863">
                  <c:v>14.50825</c:v>
                </c:pt>
                <c:pt idx="2864">
                  <c:v>14.509583333333333</c:v>
                </c:pt>
                <c:pt idx="2865">
                  <c:v>14.510916666666667</c:v>
                </c:pt>
                <c:pt idx="2866">
                  <c:v>14.512449999999999</c:v>
                </c:pt>
                <c:pt idx="2867">
                  <c:v>14.5137</c:v>
                </c:pt>
                <c:pt idx="2868">
                  <c:v>14.514916666666666</c:v>
                </c:pt>
                <c:pt idx="2869">
                  <c:v>14.516166666666667</c:v>
                </c:pt>
                <c:pt idx="2870">
                  <c:v>14.517249999999999</c:v>
                </c:pt>
                <c:pt idx="2871">
                  <c:v>14.519683333333335</c:v>
                </c:pt>
                <c:pt idx="2872">
                  <c:v>14.52145</c:v>
                </c:pt>
                <c:pt idx="2873">
                  <c:v>14.522916666666667</c:v>
                </c:pt>
                <c:pt idx="2874">
                  <c:v>14.52445</c:v>
                </c:pt>
                <c:pt idx="2875">
                  <c:v>14.525966666666667</c:v>
                </c:pt>
                <c:pt idx="2876">
                  <c:v>14.5275</c:v>
                </c:pt>
                <c:pt idx="2877">
                  <c:v>14.529033333333333</c:v>
                </c:pt>
                <c:pt idx="2878">
                  <c:v>14.530250000000001</c:v>
                </c:pt>
                <c:pt idx="2879">
                  <c:v>14.532016666666667</c:v>
                </c:pt>
                <c:pt idx="2880">
                  <c:v>14.533516666666666</c:v>
                </c:pt>
                <c:pt idx="2881">
                  <c:v>14.5349</c:v>
                </c:pt>
                <c:pt idx="2882">
                  <c:v>14.536249999999999</c:v>
                </c:pt>
                <c:pt idx="2883">
                  <c:v>14.537783333333334</c:v>
                </c:pt>
                <c:pt idx="2884">
                  <c:v>14.539016666666667</c:v>
                </c:pt>
                <c:pt idx="2885">
                  <c:v>14.540083333333333</c:v>
                </c:pt>
                <c:pt idx="2886">
                  <c:v>14.541183333333333</c:v>
                </c:pt>
                <c:pt idx="2887">
                  <c:v>14.54255</c:v>
                </c:pt>
                <c:pt idx="2888">
                  <c:v>14.543749999999999</c:v>
                </c:pt>
                <c:pt idx="2889">
                  <c:v>14.545833333333333</c:v>
                </c:pt>
                <c:pt idx="2890">
                  <c:v>14.547233333333333</c:v>
                </c:pt>
                <c:pt idx="2891">
                  <c:v>14.548633333333333</c:v>
                </c:pt>
                <c:pt idx="2892">
                  <c:v>14.550333333333333</c:v>
                </c:pt>
                <c:pt idx="2893">
                  <c:v>14.551566666666668</c:v>
                </c:pt>
                <c:pt idx="2894">
                  <c:v>14.552899999999999</c:v>
                </c:pt>
                <c:pt idx="2895">
                  <c:v>14.554233333333334</c:v>
                </c:pt>
                <c:pt idx="2896">
                  <c:v>14.555883333333332</c:v>
                </c:pt>
                <c:pt idx="2897">
                  <c:v>14.557083333333333</c:v>
                </c:pt>
                <c:pt idx="2898">
                  <c:v>14.558999999999999</c:v>
                </c:pt>
                <c:pt idx="2899">
                  <c:v>14.560333333333334</c:v>
                </c:pt>
                <c:pt idx="2900">
                  <c:v>14.561583333333335</c:v>
                </c:pt>
                <c:pt idx="2901">
                  <c:v>14.562900000000001</c:v>
                </c:pt>
                <c:pt idx="2902">
                  <c:v>14.564716666666667</c:v>
                </c:pt>
                <c:pt idx="2903">
                  <c:v>14.566483333333334</c:v>
                </c:pt>
                <c:pt idx="2904">
                  <c:v>14.567866666666667</c:v>
                </c:pt>
                <c:pt idx="2905">
                  <c:v>14.569083333333333</c:v>
                </c:pt>
                <c:pt idx="2906">
                  <c:v>14.5703</c:v>
                </c:pt>
                <c:pt idx="2907">
                  <c:v>14.57155</c:v>
                </c:pt>
                <c:pt idx="2908">
                  <c:v>14.572900000000001</c:v>
                </c:pt>
                <c:pt idx="2909">
                  <c:v>14.574333333333334</c:v>
                </c:pt>
                <c:pt idx="2910">
                  <c:v>14.575766666666668</c:v>
                </c:pt>
                <c:pt idx="2911">
                  <c:v>14.5769</c:v>
                </c:pt>
                <c:pt idx="2912">
                  <c:v>14.578583333333334</c:v>
                </c:pt>
                <c:pt idx="2913">
                  <c:v>14.579916666666666</c:v>
                </c:pt>
                <c:pt idx="2914">
                  <c:v>14.581233333333333</c:v>
                </c:pt>
                <c:pt idx="2915">
                  <c:v>14.582566666666667</c:v>
                </c:pt>
                <c:pt idx="2916">
                  <c:v>14.584183333333334</c:v>
                </c:pt>
                <c:pt idx="2917">
                  <c:v>14.585583333333334</c:v>
                </c:pt>
                <c:pt idx="2918">
                  <c:v>14.587866666666667</c:v>
                </c:pt>
                <c:pt idx="2919">
                  <c:v>14.591033333333334</c:v>
                </c:pt>
                <c:pt idx="2920">
                  <c:v>14.592766666666668</c:v>
                </c:pt>
                <c:pt idx="2921">
                  <c:v>14.594233333333333</c:v>
                </c:pt>
                <c:pt idx="2922">
                  <c:v>14.595566666666667</c:v>
                </c:pt>
                <c:pt idx="2923">
                  <c:v>14.5969</c:v>
                </c:pt>
                <c:pt idx="2924">
                  <c:v>14.598383333333334</c:v>
                </c:pt>
                <c:pt idx="2925">
                  <c:v>14.5999</c:v>
                </c:pt>
                <c:pt idx="2926">
                  <c:v>14.601566666666667</c:v>
                </c:pt>
                <c:pt idx="2927">
                  <c:v>14.603199999999999</c:v>
                </c:pt>
                <c:pt idx="2928">
                  <c:v>14.604616666666667</c:v>
                </c:pt>
                <c:pt idx="2929">
                  <c:v>14.606050000000002</c:v>
                </c:pt>
                <c:pt idx="2930">
                  <c:v>14.607249999999999</c:v>
                </c:pt>
                <c:pt idx="2931">
                  <c:v>14.609083333333333</c:v>
                </c:pt>
                <c:pt idx="2932">
                  <c:v>14.611216666666667</c:v>
                </c:pt>
                <c:pt idx="2933">
                  <c:v>14.612699999999998</c:v>
                </c:pt>
                <c:pt idx="2934">
                  <c:v>14.614066666666668</c:v>
                </c:pt>
                <c:pt idx="2935">
                  <c:v>14.615499999999999</c:v>
                </c:pt>
                <c:pt idx="2936">
                  <c:v>14.616866666666665</c:v>
                </c:pt>
                <c:pt idx="2937">
                  <c:v>14.618266666666667</c:v>
                </c:pt>
                <c:pt idx="2938">
                  <c:v>14.6197</c:v>
                </c:pt>
                <c:pt idx="2939">
                  <c:v>14.620916666666666</c:v>
                </c:pt>
                <c:pt idx="2940">
                  <c:v>14.622233333333332</c:v>
                </c:pt>
                <c:pt idx="2941">
                  <c:v>14.623899999999999</c:v>
                </c:pt>
                <c:pt idx="2942">
                  <c:v>14.625333333333334</c:v>
                </c:pt>
                <c:pt idx="2943">
                  <c:v>14.626749999999999</c:v>
                </c:pt>
                <c:pt idx="2944">
                  <c:v>14.628233333333332</c:v>
                </c:pt>
                <c:pt idx="2945">
                  <c:v>14.629700000000001</c:v>
                </c:pt>
                <c:pt idx="2946">
                  <c:v>14.631133333333334</c:v>
                </c:pt>
                <c:pt idx="2947">
                  <c:v>14.6326</c:v>
                </c:pt>
                <c:pt idx="2948">
                  <c:v>14.634066666666666</c:v>
                </c:pt>
                <c:pt idx="2949">
                  <c:v>14.635516666666666</c:v>
                </c:pt>
                <c:pt idx="2950">
                  <c:v>14.637016666666666</c:v>
                </c:pt>
                <c:pt idx="2951">
                  <c:v>14.638166666666667</c:v>
                </c:pt>
                <c:pt idx="2952">
                  <c:v>14.639183333333333</c:v>
                </c:pt>
                <c:pt idx="2953">
                  <c:v>14.640233333333333</c:v>
                </c:pt>
                <c:pt idx="2954">
                  <c:v>14.641449999999999</c:v>
                </c:pt>
                <c:pt idx="2955">
                  <c:v>14.642816666666667</c:v>
                </c:pt>
                <c:pt idx="2956">
                  <c:v>14.644183333333332</c:v>
                </c:pt>
                <c:pt idx="2957">
                  <c:v>14.645516666666667</c:v>
                </c:pt>
                <c:pt idx="2958">
                  <c:v>14.646883333333333</c:v>
                </c:pt>
                <c:pt idx="2959">
                  <c:v>14.648266666666666</c:v>
                </c:pt>
                <c:pt idx="2960">
                  <c:v>14.649733333333334</c:v>
                </c:pt>
                <c:pt idx="2961">
                  <c:v>14.651116666666667</c:v>
                </c:pt>
                <c:pt idx="2962">
                  <c:v>14.652466666666667</c:v>
                </c:pt>
                <c:pt idx="2963">
                  <c:v>14.653816666666668</c:v>
                </c:pt>
                <c:pt idx="2964">
                  <c:v>14.655183333333333</c:v>
                </c:pt>
                <c:pt idx="2965">
                  <c:v>14.656516666666667</c:v>
                </c:pt>
                <c:pt idx="2966">
                  <c:v>14.657933333333334</c:v>
                </c:pt>
                <c:pt idx="2967">
                  <c:v>14.659366666666667</c:v>
                </c:pt>
                <c:pt idx="2968">
                  <c:v>14.660766666666666</c:v>
                </c:pt>
                <c:pt idx="2969">
                  <c:v>14.6622</c:v>
                </c:pt>
                <c:pt idx="2970">
                  <c:v>14.663549999999999</c:v>
                </c:pt>
                <c:pt idx="2971">
                  <c:v>14.664816666666667</c:v>
                </c:pt>
                <c:pt idx="2972">
                  <c:v>14.666116666666666</c:v>
                </c:pt>
                <c:pt idx="2973">
                  <c:v>14.667416666666666</c:v>
                </c:pt>
                <c:pt idx="2974">
                  <c:v>14.668716666666667</c:v>
                </c:pt>
                <c:pt idx="2975">
                  <c:v>14.6701</c:v>
                </c:pt>
                <c:pt idx="2976">
                  <c:v>14.671583333333333</c:v>
                </c:pt>
                <c:pt idx="2977">
                  <c:v>14.673166666666667</c:v>
                </c:pt>
                <c:pt idx="2978">
                  <c:v>14.674766666666667</c:v>
                </c:pt>
                <c:pt idx="2979">
                  <c:v>14.676233333333332</c:v>
                </c:pt>
                <c:pt idx="2980">
                  <c:v>14.677866666666667</c:v>
                </c:pt>
                <c:pt idx="2981">
                  <c:v>14.679333333333334</c:v>
                </c:pt>
                <c:pt idx="2982">
                  <c:v>14.681000000000001</c:v>
                </c:pt>
                <c:pt idx="2983">
                  <c:v>14.682783333333333</c:v>
                </c:pt>
                <c:pt idx="2984">
                  <c:v>14.684516666666667</c:v>
                </c:pt>
                <c:pt idx="2985">
                  <c:v>14.686266666666667</c:v>
                </c:pt>
                <c:pt idx="2986">
                  <c:v>14.687833333333334</c:v>
                </c:pt>
                <c:pt idx="2987">
                  <c:v>14.689516666666666</c:v>
                </c:pt>
                <c:pt idx="2988">
                  <c:v>14.691183333333333</c:v>
                </c:pt>
                <c:pt idx="2989">
                  <c:v>14.692966666666667</c:v>
                </c:pt>
                <c:pt idx="2990">
                  <c:v>14.694516666666667</c:v>
                </c:pt>
                <c:pt idx="2991">
                  <c:v>14.695916666666667</c:v>
                </c:pt>
                <c:pt idx="2992">
                  <c:v>14.697483333333334</c:v>
                </c:pt>
                <c:pt idx="2993">
                  <c:v>14.699149999999999</c:v>
                </c:pt>
                <c:pt idx="2994">
                  <c:v>14.700566666666667</c:v>
                </c:pt>
                <c:pt idx="2995">
                  <c:v>14.702333333333334</c:v>
                </c:pt>
                <c:pt idx="2996">
                  <c:v>14.704000000000001</c:v>
                </c:pt>
                <c:pt idx="2997">
                  <c:v>14.705566666666666</c:v>
                </c:pt>
                <c:pt idx="2998">
                  <c:v>14.707100000000001</c:v>
                </c:pt>
                <c:pt idx="2999">
                  <c:v>14.708583333333333</c:v>
                </c:pt>
                <c:pt idx="3000">
                  <c:v>14.710233333333333</c:v>
                </c:pt>
                <c:pt idx="3001">
                  <c:v>14.71175</c:v>
                </c:pt>
                <c:pt idx="3002">
                  <c:v>14.7133</c:v>
                </c:pt>
                <c:pt idx="3003">
                  <c:v>14.714733333333333</c:v>
                </c:pt>
                <c:pt idx="3004">
                  <c:v>14.716283333333333</c:v>
                </c:pt>
                <c:pt idx="3005">
                  <c:v>14.717700000000001</c:v>
                </c:pt>
                <c:pt idx="3006">
                  <c:v>14.719233333333333</c:v>
                </c:pt>
                <c:pt idx="3007">
                  <c:v>14.720766666666666</c:v>
                </c:pt>
                <c:pt idx="3008">
                  <c:v>14.722316666666668</c:v>
                </c:pt>
                <c:pt idx="3009">
                  <c:v>14.723850000000001</c:v>
                </c:pt>
                <c:pt idx="3010">
                  <c:v>14.725483333333333</c:v>
                </c:pt>
                <c:pt idx="3011">
                  <c:v>14.7271</c:v>
                </c:pt>
                <c:pt idx="3012">
                  <c:v>14.728733333333334</c:v>
                </c:pt>
                <c:pt idx="3013">
                  <c:v>14.730316666666665</c:v>
                </c:pt>
                <c:pt idx="3014">
                  <c:v>14.731866666666667</c:v>
                </c:pt>
                <c:pt idx="3015">
                  <c:v>14.733366666666665</c:v>
                </c:pt>
                <c:pt idx="3016">
                  <c:v>14.734833333333334</c:v>
                </c:pt>
                <c:pt idx="3017">
                  <c:v>14.7364</c:v>
                </c:pt>
                <c:pt idx="3018">
                  <c:v>14.737866666666667</c:v>
                </c:pt>
                <c:pt idx="3019">
                  <c:v>14.7394</c:v>
                </c:pt>
                <c:pt idx="3020">
                  <c:v>14.740916666666667</c:v>
                </c:pt>
                <c:pt idx="3021">
                  <c:v>14.742433333333334</c:v>
                </c:pt>
                <c:pt idx="3022">
                  <c:v>14.743883333333335</c:v>
                </c:pt>
                <c:pt idx="3023">
                  <c:v>14.74545</c:v>
                </c:pt>
                <c:pt idx="3024">
                  <c:v>14.746916666666667</c:v>
                </c:pt>
                <c:pt idx="3025">
                  <c:v>14.748899999999999</c:v>
                </c:pt>
                <c:pt idx="3026">
                  <c:v>14.750783333333334</c:v>
                </c:pt>
                <c:pt idx="3027">
                  <c:v>14.752433333333332</c:v>
                </c:pt>
                <c:pt idx="3028">
                  <c:v>14.754133333333334</c:v>
                </c:pt>
                <c:pt idx="3029">
                  <c:v>14.755916666666668</c:v>
                </c:pt>
                <c:pt idx="3030">
                  <c:v>14.75765</c:v>
                </c:pt>
                <c:pt idx="3031">
                  <c:v>14.759399999999999</c:v>
                </c:pt>
                <c:pt idx="3032">
                  <c:v>14.761050000000001</c:v>
                </c:pt>
                <c:pt idx="3033">
                  <c:v>14.762983333333333</c:v>
                </c:pt>
                <c:pt idx="3034">
                  <c:v>14.766383333333332</c:v>
                </c:pt>
                <c:pt idx="3035">
                  <c:v>14.768233333333335</c:v>
                </c:pt>
                <c:pt idx="3036">
                  <c:v>14.7704</c:v>
                </c:pt>
                <c:pt idx="3037">
                  <c:v>14.772650000000001</c:v>
                </c:pt>
                <c:pt idx="3038">
                  <c:v>14.774416666666667</c:v>
                </c:pt>
                <c:pt idx="3039">
                  <c:v>14.776283333333334</c:v>
                </c:pt>
                <c:pt idx="3040">
                  <c:v>14.778233333333333</c:v>
                </c:pt>
                <c:pt idx="3041">
                  <c:v>14.779950000000001</c:v>
                </c:pt>
                <c:pt idx="3042">
                  <c:v>14.781516666666667</c:v>
                </c:pt>
                <c:pt idx="3043">
                  <c:v>14.783316666666668</c:v>
                </c:pt>
                <c:pt idx="3044">
                  <c:v>14.785133333333333</c:v>
                </c:pt>
                <c:pt idx="3045">
                  <c:v>14.786733333333332</c:v>
                </c:pt>
                <c:pt idx="3046">
                  <c:v>14.788433333333334</c:v>
                </c:pt>
                <c:pt idx="3047">
                  <c:v>14.790150000000001</c:v>
                </c:pt>
                <c:pt idx="3048">
                  <c:v>14.791983333333333</c:v>
                </c:pt>
                <c:pt idx="3049">
                  <c:v>14.793716666666667</c:v>
                </c:pt>
                <c:pt idx="3050">
                  <c:v>14.795233333333334</c:v>
                </c:pt>
                <c:pt idx="3051">
                  <c:v>14.796716666666667</c:v>
                </c:pt>
                <c:pt idx="3052">
                  <c:v>14.798433333333332</c:v>
                </c:pt>
                <c:pt idx="3053">
                  <c:v>14.799966666666668</c:v>
                </c:pt>
                <c:pt idx="3054">
                  <c:v>14.801416666666666</c:v>
                </c:pt>
                <c:pt idx="3055">
                  <c:v>14.802983333333334</c:v>
                </c:pt>
                <c:pt idx="3056">
                  <c:v>14.804716666666668</c:v>
                </c:pt>
                <c:pt idx="3057">
                  <c:v>14.806183333333333</c:v>
                </c:pt>
                <c:pt idx="3058">
                  <c:v>14.807549999999999</c:v>
                </c:pt>
                <c:pt idx="3059">
                  <c:v>14.8089</c:v>
                </c:pt>
                <c:pt idx="3060">
                  <c:v>14.810116666666666</c:v>
                </c:pt>
                <c:pt idx="3061">
                  <c:v>14.811299999999999</c:v>
                </c:pt>
                <c:pt idx="3062">
                  <c:v>14.812516666666665</c:v>
                </c:pt>
                <c:pt idx="3063">
                  <c:v>14.813750000000001</c:v>
                </c:pt>
                <c:pt idx="3064">
                  <c:v>14.814966666666667</c:v>
                </c:pt>
                <c:pt idx="3065">
                  <c:v>14.816216666666666</c:v>
                </c:pt>
                <c:pt idx="3066">
                  <c:v>14.817416666666666</c:v>
                </c:pt>
                <c:pt idx="3067">
                  <c:v>14.818583333333333</c:v>
                </c:pt>
                <c:pt idx="3068">
                  <c:v>14.819916666666668</c:v>
                </c:pt>
                <c:pt idx="3069">
                  <c:v>14.821200000000001</c:v>
                </c:pt>
                <c:pt idx="3070">
                  <c:v>14.8225</c:v>
                </c:pt>
                <c:pt idx="3071">
                  <c:v>14.823716666666666</c:v>
                </c:pt>
                <c:pt idx="3072">
                  <c:v>14.824966666666667</c:v>
                </c:pt>
                <c:pt idx="3073">
                  <c:v>14.826233333333333</c:v>
                </c:pt>
                <c:pt idx="3074">
                  <c:v>14.827400000000001</c:v>
                </c:pt>
                <c:pt idx="3075">
                  <c:v>14.82845</c:v>
                </c:pt>
                <c:pt idx="3076">
                  <c:v>14.829550000000001</c:v>
                </c:pt>
                <c:pt idx="3077">
                  <c:v>14.83065</c:v>
                </c:pt>
                <c:pt idx="3078">
                  <c:v>14.83175</c:v>
                </c:pt>
                <c:pt idx="3079">
                  <c:v>14.832850000000001</c:v>
                </c:pt>
                <c:pt idx="3080">
                  <c:v>14.833916666666665</c:v>
                </c:pt>
                <c:pt idx="3081">
                  <c:v>14.835033333333334</c:v>
                </c:pt>
                <c:pt idx="3082">
                  <c:v>14.836116666666667</c:v>
                </c:pt>
                <c:pt idx="3083">
                  <c:v>14.837199999999999</c:v>
                </c:pt>
                <c:pt idx="3084">
                  <c:v>14.838266666666668</c:v>
                </c:pt>
                <c:pt idx="3085">
                  <c:v>14.83935</c:v>
                </c:pt>
                <c:pt idx="3086">
                  <c:v>14.840416666666666</c:v>
                </c:pt>
                <c:pt idx="3087">
                  <c:v>14.8415</c:v>
                </c:pt>
                <c:pt idx="3088">
                  <c:v>14.842616666666666</c:v>
                </c:pt>
                <c:pt idx="3089">
                  <c:v>14.843716666666667</c:v>
                </c:pt>
                <c:pt idx="3090">
                  <c:v>14.844899999999999</c:v>
                </c:pt>
                <c:pt idx="3091">
                  <c:v>14.846216666666667</c:v>
                </c:pt>
                <c:pt idx="3092">
                  <c:v>14.847566666666667</c:v>
                </c:pt>
                <c:pt idx="3093">
                  <c:v>14.848866666666668</c:v>
                </c:pt>
                <c:pt idx="3094">
                  <c:v>14.850266666666666</c:v>
                </c:pt>
                <c:pt idx="3095">
                  <c:v>14.851683333333334</c:v>
                </c:pt>
                <c:pt idx="3096">
                  <c:v>14.853133333333334</c:v>
                </c:pt>
                <c:pt idx="3097">
                  <c:v>14.854533333333334</c:v>
                </c:pt>
                <c:pt idx="3098">
                  <c:v>14.855883333333333</c:v>
                </c:pt>
                <c:pt idx="3099">
                  <c:v>14.857166666666666</c:v>
                </c:pt>
                <c:pt idx="3100">
                  <c:v>14.85825</c:v>
                </c:pt>
                <c:pt idx="3101">
                  <c:v>14.859733333333333</c:v>
                </c:pt>
                <c:pt idx="3102">
                  <c:v>14.861033333333333</c:v>
                </c:pt>
                <c:pt idx="3103">
                  <c:v>14.862333333333334</c:v>
                </c:pt>
                <c:pt idx="3104">
                  <c:v>14.863633333333333</c:v>
                </c:pt>
                <c:pt idx="3105">
                  <c:v>14.86495</c:v>
                </c:pt>
                <c:pt idx="3106">
                  <c:v>14.866116666666667</c:v>
                </c:pt>
                <c:pt idx="3107">
                  <c:v>14.8672</c:v>
                </c:pt>
                <c:pt idx="3108">
                  <c:v>14.868316666666667</c:v>
                </c:pt>
                <c:pt idx="3109">
                  <c:v>14.869416666666666</c:v>
                </c:pt>
                <c:pt idx="3110">
                  <c:v>14.870533333333332</c:v>
                </c:pt>
                <c:pt idx="3111">
                  <c:v>14.871600000000001</c:v>
                </c:pt>
                <c:pt idx="3112">
                  <c:v>14.872666666666667</c:v>
                </c:pt>
                <c:pt idx="3113">
                  <c:v>14.873766666666667</c:v>
                </c:pt>
                <c:pt idx="3114">
                  <c:v>14.874833333333333</c:v>
                </c:pt>
                <c:pt idx="3115">
                  <c:v>14.875883333333332</c:v>
                </c:pt>
                <c:pt idx="3116">
                  <c:v>14.876916666666666</c:v>
                </c:pt>
                <c:pt idx="3117">
                  <c:v>14.87795</c:v>
                </c:pt>
                <c:pt idx="3118">
                  <c:v>14.879050000000001</c:v>
                </c:pt>
                <c:pt idx="3119">
                  <c:v>14.880100000000001</c:v>
                </c:pt>
                <c:pt idx="3120">
                  <c:v>14.881183333333333</c:v>
                </c:pt>
                <c:pt idx="3121">
                  <c:v>14.882266666666668</c:v>
                </c:pt>
                <c:pt idx="3122">
                  <c:v>14.883366666666666</c:v>
                </c:pt>
                <c:pt idx="3123">
                  <c:v>14.884399999999999</c:v>
                </c:pt>
                <c:pt idx="3124">
                  <c:v>14.885449999999999</c:v>
                </c:pt>
                <c:pt idx="3125">
                  <c:v>14.886500000000002</c:v>
                </c:pt>
                <c:pt idx="3126">
                  <c:v>14.887583333333334</c:v>
                </c:pt>
                <c:pt idx="3127">
                  <c:v>14.88865</c:v>
                </c:pt>
                <c:pt idx="3128">
                  <c:v>14.889733333333334</c:v>
                </c:pt>
                <c:pt idx="3129">
                  <c:v>14.89085</c:v>
                </c:pt>
                <c:pt idx="3130">
                  <c:v>14.891966666666667</c:v>
                </c:pt>
                <c:pt idx="3131">
                  <c:v>14.893016666666666</c:v>
                </c:pt>
                <c:pt idx="3132">
                  <c:v>14.893916666666666</c:v>
                </c:pt>
                <c:pt idx="3133">
                  <c:v>14.895133333333332</c:v>
                </c:pt>
                <c:pt idx="3134">
                  <c:v>14.8962</c:v>
                </c:pt>
                <c:pt idx="3135">
                  <c:v>14.897283333333332</c:v>
                </c:pt>
                <c:pt idx="3136">
                  <c:v>14.898366666666668</c:v>
                </c:pt>
                <c:pt idx="3137">
                  <c:v>14.899233333333333</c:v>
                </c:pt>
                <c:pt idx="3138">
                  <c:v>14.900550000000001</c:v>
                </c:pt>
                <c:pt idx="3139">
                  <c:v>14.90165</c:v>
                </c:pt>
                <c:pt idx="3140">
                  <c:v>14.902700000000001</c:v>
                </c:pt>
                <c:pt idx="3141">
                  <c:v>14.903716666666666</c:v>
                </c:pt>
                <c:pt idx="3142">
                  <c:v>14.904733333333333</c:v>
                </c:pt>
                <c:pt idx="3143">
                  <c:v>14.905783333333334</c:v>
                </c:pt>
                <c:pt idx="3144">
                  <c:v>14.906883333333333</c:v>
                </c:pt>
                <c:pt idx="3145">
                  <c:v>14.90795</c:v>
                </c:pt>
                <c:pt idx="3146">
                  <c:v>14.909033333333333</c:v>
                </c:pt>
                <c:pt idx="3147">
                  <c:v>14.91015</c:v>
                </c:pt>
                <c:pt idx="3148">
                  <c:v>14.911233333333334</c:v>
                </c:pt>
                <c:pt idx="3149">
                  <c:v>14.9123</c:v>
                </c:pt>
                <c:pt idx="3150">
                  <c:v>14.913366666666667</c:v>
                </c:pt>
                <c:pt idx="3151">
                  <c:v>14.914449999999999</c:v>
                </c:pt>
                <c:pt idx="3152">
                  <c:v>14.915533333333334</c:v>
                </c:pt>
                <c:pt idx="3153">
                  <c:v>14.916616666666666</c:v>
                </c:pt>
                <c:pt idx="3154">
                  <c:v>14.917816666666665</c:v>
                </c:pt>
                <c:pt idx="3155">
                  <c:v>14.919099999999998</c:v>
                </c:pt>
                <c:pt idx="3156">
                  <c:v>14.920333333333334</c:v>
                </c:pt>
                <c:pt idx="3157">
                  <c:v>14.921516666666667</c:v>
                </c:pt>
                <c:pt idx="3158">
                  <c:v>14.922750000000001</c:v>
                </c:pt>
                <c:pt idx="3159">
                  <c:v>14.924000000000001</c:v>
                </c:pt>
                <c:pt idx="3160">
                  <c:v>14.925266666666666</c:v>
                </c:pt>
                <c:pt idx="3161">
                  <c:v>14.926516666666666</c:v>
                </c:pt>
                <c:pt idx="3162">
                  <c:v>14.927833333333332</c:v>
                </c:pt>
                <c:pt idx="3163">
                  <c:v>14.929183333333333</c:v>
                </c:pt>
                <c:pt idx="3164">
                  <c:v>14.930516666666668</c:v>
                </c:pt>
                <c:pt idx="3165">
                  <c:v>14.931800000000001</c:v>
                </c:pt>
                <c:pt idx="3166">
                  <c:v>14.933083333333334</c:v>
                </c:pt>
                <c:pt idx="3167">
                  <c:v>14.934383333333333</c:v>
                </c:pt>
                <c:pt idx="3168">
                  <c:v>14.935716666666668</c:v>
                </c:pt>
                <c:pt idx="3169">
                  <c:v>14.937049999999999</c:v>
                </c:pt>
                <c:pt idx="3170">
                  <c:v>14.93825</c:v>
                </c:pt>
                <c:pt idx="3171">
                  <c:v>14.939400000000001</c:v>
                </c:pt>
                <c:pt idx="3172">
                  <c:v>14.940483333333333</c:v>
                </c:pt>
                <c:pt idx="3173">
                  <c:v>14.941550000000001</c:v>
                </c:pt>
                <c:pt idx="3174">
                  <c:v>14.942616666666668</c:v>
                </c:pt>
                <c:pt idx="3175">
                  <c:v>14.943683333333333</c:v>
                </c:pt>
                <c:pt idx="3176">
                  <c:v>14.944766666666668</c:v>
                </c:pt>
                <c:pt idx="3177">
                  <c:v>14.945833333333333</c:v>
                </c:pt>
                <c:pt idx="3178">
                  <c:v>14.946916666666668</c:v>
                </c:pt>
                <c:pt idx="3179">
                  <c:v>14.948016666666666</c:v>
                </c:pt>
                <c:pt idx="3180">
                  <c:v>14.9491</c:v>
                </c:pt>
                <c:pt idx="3181">
                  <c:v>14.950166666666666</c:v>
                </c:pt>
                <c:pt idx="3182">
                  <c:v>14.951216666666665</c:v>
                </c:pt>
                <c:pt idx="3183">
                  <c:v>14.952300000000001</c:v>
                </c:pt>
                <c:pt idx="3184">
                  <c:v>14.953383333333333</c:v>
                </c:pt>
                <c:pt idx="3185">
                  <c:v>14.954433333333332</c:v>
                </c:pt>
                <c:pt idx="3186">
                  <c:v>14.9556</c:v>
                </c:pt>
                <c:pt idx="3187">
                  <c:v>14.956883333333334</c:v>
                </c:pt>
                <c:pt idx="3188">
                  <c:v>14.958133333333334</c:v>
                </c:pt>
                <c:pt idx="3189">
                  <c:v>14.95945</c:v>
                </c:pt>
                <c:pt idx="3190">
                  <c:v>14.960749999999999</c:v>
                </c:pt>
                <c:pt idx="3191">
                  <c:v>14.962016666666667</c:v>
                </c:pt>
                <c:pt idx="3192">
                  <c:v>14.963333333333333</c:v>
                </c:pt>
                <c:pt idx="3193">
                  <c:v>14.964633333333333</c:v>
                </c:pt>
                <c:pt idx="3194">
                  <c:v>14.9659</c:v>
                </c:pt>
                <c:pt idx="3195">
                  <c:v>14.967133333333333</c:v>
                </c:pt>
                <c:pt idx="3196">
                  <c:v>14.968349999999999</c:v>
                </c:pt>
                <c:pt idx="3197">
                  <c:v>14.969816666666667</c:v>
                </c:pt>
                <c:pt idx="3198">
                  <c:v>14.97115</c:v>
                </c:pt>
                <c:pt idx="3199">
                  <c:v>14.972516666666667</c:v>
                </c:pt>
                <c:pt idx="3200">
                  <c:v>14.973733333333334</c:v>
                </c:pt>
                <c:pt idx="3201">
                  <c:v>14.974983333333334</c:v>
                </c:pt>
                <c:pt idx="3202">
                  <c:v>14.976149999999999</c:v>
                </c:pt>
                <c:pt idx="3203">
                  <c:v>14.977233333333334</c:v>
                </c:pt>
                <c:pt idx="3204">
                  <c:v>14.978266666666666</c:v>
                </c:pt>
                <c:pt idx="3205">
                  <c:v>14.979283333333333</c:v>
                </c:pt>
                <c:pt idx="3206">
                  <c:v>14.980283333333334</c:v>
                </c:pt>
                <c:pt idx="3207">
                  <c:v>14.981316666666666</c:v>
                </c:pt>
                <c:pt idx="3208">
                  <c:v>14.982333333333335</c:v>
                </c:pt>
                <c:pt idx="3209">
                  <c:v>14.98335</c:v>
                </c:pt>
                <c:pt idx="3210">
                  <c:v>14.984366666666666</c:v>
                </c:pt>
                <c:pt idx="3211">
                  <c:v>14.985416666666667</c:v>
                </c:pt>
                <c:pt idx="3212">
                  <c:v>14.986466666666667</c:v>
                </c:pt>
                <c:pt idx="3213">
                  <c:v>14.987449999999999</c:v>
                </c:pt>
                <c:pt idx="3214">
                  <c:v>14.98845</c:v>
                </c:pt>
                <c:pt idx="3215">
                  <c:v>14.989233333333335</c:v>
                </c:pt>
                <c:pt idx="3216">
                  <c:v>14.99025</c:v>
                </c:pt>
                <c:pt idx="3217">
                  <c:v>14.991516666666666</c:v>
                </c:pt>
                <c:pt idx="3218">
                  <c:v>14.992583333333332</c:v>
                </c:pt>
                <c:pt idx="3219">
                  <c:v>14.993633333333333</c:v>
                </c:pt>
                <c:pt idx="3220">
                  <c:v>14.994716666666667</c:v>
                </c:pt>
                <c:pt idx="3221">
                  <c:v>14.995766666666666</c:v>
                </c:pt>
                <c:pt idx="3222">
                  <c:v>14.996833333333333</c:v>
                </c:pt>
                <c:pt idx="3223">
                  <c:v>14.997883333333334</c:v>
                </c:pt>
                <c:pt idx="3224">
                  <c:v>14.998950000000001</c:v>
                </c:pt>
                <c:pt idx="3225">
                  <c:v>15.000016666666665</c:v>
                </c:pt>
                <c:pt idx="3226">
                  <c:v>15.001066666666667</c:v>
                </c:pt>
                <c:pt idx="3227">
                  <c:v>15.002116666666666</c:v>
                </c:pt>
                <c:pt idx="3228">
                  <c:v>15.0032</c:v>
                </c:pt>
                <c:pt idx="3229">
                  <c:v>15.004250000000001</c:v>
                </c:pt>
                <c:pt idx="3230">
                  <c:v>15.0053</c:v>
                </c:pt>
                <c:pt idx="3231">
                  <c:v>15.006499999999999</c:v>
                </c:pt>
                <c:pt idx="3232">
                  <c:v>15.0076</c:v>
                </c:pt>
                <c:pt idx="3233">
                  <c:v>15.008666666666667</c:v>
                </c:pt>
                <c:pt idx="3234">
                  <c:v>15.00975</c:v>
                </c:pt>
                <c:pt idx="3235">
                  <c:v>15.010583333333333</c:v>
                </c:pt>
                <c:pt idx="3236">
                  <c:v>15.011850000000001</c:v>
                </c:pt>
                <c:pt idx="3237">
                  <c:v>15.012933333333333</c:v>
                </c:pt>
                <c:pt idx="3238">
                  <c:v>15.014033333333334</c:v>
                </c:pt>
                <c:pt idx="3239">
                  <c:v>15.0152</c:v>
                </c:pt>
                <c:pt idx="3240">
                  <c:v>15.016400000000001</c:v>
                </c:pt>
                <c:pt idx="3241">
                  <c:v>15.017516666666667</c:v>
                </c:pt>
                <c:pt idx="3242">
                  <c:v>15.018633333333334</c:v>
                </c:pt>
                <c:pt idx="3243">
                  <c:v>15.019749999999998</c:v>
                </c:pt>
                <c:pt idx="3244">
                  <c:v>15.020816666666667</c:v>
                </c:pt>
                <c:pt idx="3245">
                  <c:v>15.021883333333333</c:v>
                </c:pt>
                <c:pt idx="3246">
                  <c:v>15.022916666666667</c:v>
                </c:pt>
                <c:pt idx="3247">
                  <c:v>15.023950000000001</c:v>
                </c:pt>
                <c:pt idx="3248">
                  <c:v>15.024983333333333</c:v>
                </c:pt>
                <c:pt idx="3249">
                  <c:v>15.026016666666667</c:v>
                </c:pt>
                <c:pt idx="3250">
                  <c:v>15.02725</c:v>
                </c:pt>
                <c:pt idx="3251">
                  <c:v>15.028733333333333</c:v>
                </c:pt>
                <c:pt idx="3252">
                  <c:v>15.030133333333334</c:v>
                </c:pt>
                <c:pt idx="3253">
                  <c:v>15.031566666666667</c:v>
                </c:pt>
                <c:pt idx="3254">
                  <c:v>15.033016666666667</c:v>
                </c:pt>
                <c:pt idx="3255">
                  <c:v>15.03435</c:v>
                </c:pt>
                <c:pt idx="3256">
                  <c:v>15.03565</c:v>
                </c:pt>
                <c:pt idx="3257">
                  <c:v>15.037000000000001</c:v>
                </c:pt>
                <c:pt idx="3258">
                  <c:v>15.0383</c:v>
                </c:pt>
                <c:pt idx="3259">
                  <c:v>15.039616666666666</c:v>
                </c:pt>
                <c:pt idx="3260">
                  <c:v>15.041033333333333</c:v>
                </c:pt>
                <c:pt idx="3261">
                  <c:v>15.042399999999999</c:v>
                </c:pt>
                <c:pt idx="3262">
                  <c:v>15.044183333333333</c:v>
                </c:pt>
                <c:pt idx="3263">
                  <c:v>15.045733333333335</c:v>
                </c:pt>
                <c:pt idx="3264">
                  <c:v>15.047283333333333</c:v>
                </c:pt>
                <c:pt idx="3265">
                  <c:v>15.0489</c:v>
                </c:pt>
                <c:pt idx="3266">
                  <c:v>15.0505</c:v>
                </c:pt>
                <c:pt idx="3267">
                  <c:v>15.052016666666667</c:v>
                </c:pt>
                <c:pt idx="3268">
                  <c:v>15.053633333333332</c:v>
                </c:pt>
                <c:pt idx="3269">
                  <c:v>15.055200000000001</c:v>
                </c:pt>
                <c:pt idx="3270">
                  <c:v>15.056783333333334</c:v>
                </c:pt>
                <c:pt idx="3271">
                  <c:v>15.058433333333333</c:v>
                </c:pt>
                <c:pt idx="3272">
                  <c:v>15.060083333333333</c:v>
                </c:pt>
                <c:pt idx="3273">
                  <c:v>15.061766666666667</c:v>
                </c:pt>
                <c:pt idx="3274">
                  <c:v>15.063350000000002</c:v>
                </c:pt>
                <c:pt idx="3275">
                  <c:v>15.065083333333332</c:v>
                </c:pt>
                <c:pt idx="3276">
                  <c:v>15.066683333333334</c:v>
                </c:pt>
                <c:pt idx="3277">
                  <c:v>15.068199999999999</c:v>
                </c:pt>
                <c:pt idx="3278">
                  <c:v>15.069649999999999</c:v>
                </c:pt>
                <c:pt idx="3279">
                  <c:v>15.07095</c:v>
                </c:pt>
                <c:pt idx="3280">
                  <c:v>15.072266666666668</c:v>
                </c:pt>
                <c:pt idx="3281">
                  <c:v>15.073600000000001</c:v>
                </c:pt>
                <c:pt idx="3282">
                  <c:v>15.074916666666667</c:v>
                </c:pt>
                <c:pt idx="3283">
                  <c:v>15.076166666666667</c:v>
                </c:pt>
                <c:pt idx="3284">
                  <c:v>15.077499999999999</c:v>
                </c:pt>
                <c:pt idx="3285">
                  <c:v>15.078816666666667</c:v>
                </c:pt>
                <c:pt idx="3286">
                  <c:v>15.080133333333333</c:v>
                </c:pt>
                <c:pt idx="3287">
                  <c:v>15.081416666666666</c:v>
                </c:pt>
                <c:pt idx="3288">
                  <c:v>15.082783333333333</c:v>
                </c:pt>
                <c:pt idx="3289">
                  <c:v>15.084066666666667</c:v>
                </c:pt>
                <c:pt idx="3290">
                  <c:v>15.08525</c:v>
                </c:pt>
                <c:pt idx="3291">
                  <c:v>15.086616666666666</c:v>
                </c:pt>
                <c:pt idx="3292">
                  <c:v>15.087916666666667</c:v>
                </c:pt>
                <c:pt idx="3293">
                  <c:v>15.089216666666665</c:v>
                </c:pt>
                <c:pt idx="3294">
                  <c:v>15.090516666666668</c:v>
                </c:pt>
                <c:pt idx="3295">
                  <c:v>15.091766666666667</c:v>
                </c:pt>
                <c:pt idx="3296">
                  <c:v>15.093</c:v>
                </c:pt>
                <c:pt idx="3297">
                  <c:v>15.094266666666666</c:v>
                </c:pt>
                <c:pt idx="3298">
                  <c:v>15.096133333333334</c:v>
                </c:pt>
                <c:pt idx="3299">
                  <c:v>15.097983333333334</c:v>
                </c:pt>
                <c:pt idx="3300">
                  <c:v>15.099983333333334</c:v>
                </c:pt>
                <c:pt idx="3301">
                  <c:v>15.101683333333334</c:v>
                </c:pt>
                <c:pt idx="3302">
                  <c:v>15.103566666666667</c:v>
                </c:pt>
                <c:pt idx="3303">
                  <c:v>15.105316666666665</c:v>
                </c:pt>
                <c:pt idx="3304">
                  <c:v>15.107283333333333</c:v>
                </c:pt>
                <c:pt idx="3305">
                  <c:v>15.109066666666667</c:v>
                </c:pt>
                <c:pt idx="3306">
                  <c:v>15.110816666666667</c:v>
                </c:pt>
                <c:pt idx="3307">
                  <c:v>15.112466666666668</c:v>
                </c:pt>
                <c:pt idx="3308">
                  <c:v>15.114133333333333</c:v>
                </c:pt>
                <c:pt idx="3309">
                  <c:v>15.115733333333333</c:v>
                </c:pt>
                <c:pt idx="3310">
                  <c:v>15.117233333333333</c:v>
                </c:pt>
                <c:pt idx="3311">
                  <c:v>15.118816666666667</c:v>
                </c:pt>
                <c:pt idx="3312">
                  <c:v>15.120299999999999</c:v>
                </c:pt>
                <c:pt idx="3313">
                  <c:v>15.121749999999999</c:v>
                </c:pt>
                <c:pt idx="3314">
                  <c:v>15.123283333333335</c:v>
                </c:pt>
                <c:pt idx="3315">
                  <c:v>15.124750000000001</c:v>
                </c:pt>
                <c:pt idx="3316">
                  <c:v>15.126283333333333</c:v>
                </c:pt>
                <c:pt idx="3317">
                  <c:v>15.127766666666668</c:v>
                </c:pt>
                <c:pt idx="3318">
                  <c:v>15.129233333333334</c:v>
                </c:pt>
                <c:pt idx="3319">
                  <c:v>15.130816666666668</c:v>
                </c:pt>
                <c:pt idx="3320">
                  <c:v>15.1327</c:v>
                </c:pt>
                <c:pt idx="3321">
                  <c:v>15.134500000000001</c:v>
                </c:pt>
                <c:pt idx="3322">
                  <c:v>15.136266666666668</c:v>
                </c:pt>
                <c:pt idx="3323">
                  <c:v>15.137933333333333</c:v>
                </c:pt>
                <c:pt idx="3324">
                  <c:v>15.139466666666667</c:v>
                </c:pt>
                <c:pt idx="3325">
                  <c:v>15.140983333333333</c:v>
                </c:pt>
                <c:pt idx="3326">
                  <c:v>15.142266666666666</c:v>
                </c:pt>
                <c:pt idx="3327">
                  <c:v>15.14335</c:v>
                </c:pt>
                <c:pt idx="3328">
                  <c:v>15.144433333333334</c:v>
                </c:pt>
                <c:pt idx="3329">
                  <c:v>15.145533333333333</c:v>
                </c:pt>
                <c:pt idx="3330">
                  <c:v>15.146749999999999</c:v>
                </c:pt>
                <c:pt idx="3331">
                  <c:v>15.148116666666665</c:v>
                </c:pt>
                <c:pt idx="3332">
                  <c:v>15.149616666666667</c:v>
                </c:pt>
                <c:pt idx="3333">
                  <c:v>15.151016666666667</c:v>
                </c:pt>
                <c:pt idx="3334">
                  <c:v>15.152433333333333</c:v>
                </c:pt>
                <c:pt idx="3335">
                  <c:v>15.153583333333334</c:v>
                </c:pt>
                <c:pt idx="3336">
                  <c:v>15.155166666666666</c:v>
                </c:pt>
                <c:pt idx="3337">
                  <c:v>15.156550000000001</c:v>
                </c:pt>
                <c:pt idx="3338">
                  <c:v>15.157966666666665</c:v>
                </c:pt>
                <c:pt idx="3339">
                  <c:v>15.15935</c:v>
                </c:pt>
                <c:pt idx="3340">
                  <c:v>15.160766666666666</c:v>
                </c:pt>
                <c:pt idx="3341">
                  <c:v>15.16215</c:v>
                </c:pt>
                <c:pt idx="3342">
                  <c:v>15.163566666666666</c:v>
                </c:pt>
                <c:pt idx="3343">
                  <c:v>15.164983333333334</c:v>
                </c:pt>
                <c:pt idx="3344">
                  <c:v>15.166500000000001</c:v>
                </c:pt>
                <c:pt idx="3345">
                  <c:v>15.167833333333334</c:v>
                </c:pt>
                <c:pt idx="3346">
                  <c:v>15.169099999999998</c:v>
                </c:pt>
                <c:pt idx="3347">
                  <c:v>15.170316666666668</c:v>
                </c:pt>
                <c:pt idx="3348">
                  <c:v>15.1715</c:v>
                </c:pt>
                <c:pt idx="3349">
                  <c:v>15.172666666666666</c:v>
                </c:pt>
                <c:pt idx="3350">
                  <c:v>15.173866666666667</c:v>
                </c:pt>
                <c:pt idx="3351">
                  <c:v>15.174900000000001</c:v>
                </c:pt>
                <c:pt idx="3352">
                  <c:v>15.176133333333333</c:v>
                </c:pt>
                <c:pt idx="3353">
                  <c:v>15.177249999999999</c:v>
                </c:pt>
                <c:pt idx="3354">
                  <c:v>15.17825</c:v>
                </c:pt>
                <c:pt idx="3355">
                  <c:v>15.179466666666666</c:v>
                </c:pt>
                <c:pt idx="3356">
                  <c:v>15.180566666666666</c:v>
                </c:pt>
                <c:pt idx="3357">
                  <c:v>15.181616666666667</c:v>
                </c:pt>
                <c:pt idx="3358">
                  <c:v>15.182716666666666</c:v>
                </c:pt>
                <c:pt idx="3359">
                  <c:v>15.18375</c:v>
                </c:pt>
                <c:pt idx="3360">
                  <c:v>15.185466666666667</c:v>
                </c:pt>
                <c:pt idx="3361">
                  <c:v>15.198633333333333</c:v>
                </c:pt>
                <c:pt idx="3362">
                  <c:v>15.211916666666667</c:v>
                </c:pt>
                <c:pt idx="3363">
                  <c:v>15.22495</c:v>
                </c:pt>
                <c:pt idx="3364">
                  <c:v>15.238216666666666</c:v>
                </c:pt>
                <c:pt idx="3365">
                  <c:v>15.250916666666665</c:v>
                </c:pt>
                <c:pt idx="3366">
                  <c:v>15.264133333333332</c:v>
                </c:pt>
                <c:pt idx="3367">
                  <c:v>15.277283333333333</c:v>
                </c:pt>
                <c:pt idx="3368">
                  <c:v>15.290366666666667</c:v>
                </c:pt>
                <c:pt idx="3369">
                  <c:v>15.303366666666667</c:v>
                </c:pt>
                <c:pt idx="3370">
                  <c:v>15.316466666666667</c:v>
                </c:pt>
                <c:pt idx="3371">
                  <c:v>15.329766666666666</c:v>
                </c:pt>
                <c:pt idx="3372">
                  <c:v>15.342866666666668</c:v>
                </c:pt>
                <c:pt idx="3373">
                  <c:v>15.35595</c:v>
                </c:pt>
                <c:pt idx="3374">
                  <c:v>15.369200000000001</c:v>
                </c:pt>
                <c:pt idx="3375">
                  <c:v>15.382399999999999</c:v>
                </c:pt>
                <c:pt idx="3376">
                  <c:v>15.395766666666667</c:v>
                </c:pt>
                <c:pt idx="3377">
                  <c:v>15.408833333333332</c:v>
                </c:pt>
                <c:pt idx="3378">
                  <c:v>15.422000000000001</c:v>
                </c:pt>
                <c:pt idx="3379">
                  <c:v>15.434799999999999</c:v>
                </c:pt>
                <c:pt idx="3380">
                  <c:v>15.447683333333334</c:v>
                </c:pt>
                <c:pt idx="3381">
                  <c:v>15.460916666666666</c:v>
                </c:pt>
                <c:pt idx="3382">
                  <c:v>15.4741</c:v>
                </c:pt>
                <c:pt idx="3383">
                  <c:v>15.487216666666665</c:v>
                </c:pt>
                <c:pt idx="3384">
                  <c:v>15.500533333333333</c:v>
                </c:pt>
                <c:pt idx="3385">
                  <c:v>15.513633333333333</c:v>
                </c:pt>
                <c:pt idx="3386">
                  <c:v>15.526583333333333</c:v>
                </c:pt>
                <c:pt idx="3387">
                  <c:v>15.53975</c:v>
                </c:pt>
                <c:pt idx="3388">
                  <c:v>15.553466666666667</c:v>
                </c:pt>
                <c:pt idx="3389">
                  <c:v>15.566516666666667</c:v>
                </c:pt>
                <c:pt idx="3390">
                  <c:v>15.579700000000001</c:v>
                </c:pt>
                <c:pt idx="3391">
                  <c:v>15.592616666666666</c:v>
                </c:pt>
                <c:pt idx="3392">
                  <c:v>15.605933333333333</c:v>
                </c:pt>
                <c:pt idx="3393">
                  <c:v>15.61885</c:v>
                </c:pt>
                <c:pt idx="3394">
                  <c:v>15.6318</c:v>
                </c:pt>
                <c:pt idx="3395">
                  <c:v>15.644583333333333</c:v>
                </c:pt>
                <c:pt idx="3396">
                  <c:v>15.657683333333333</c:v>
                </c:pt>
                <c:pt idx="3397">
                  <c:v>15.670566666666668</c:v>
                </c:pt>
                <c:pt idx="3398">
                  <c:v>15.683933333333332</c:v>
                </c:pt>
                <c:pt idx="3399">
                  <c:v>15.696916666666668</c:v>
                </c:pt>
                <c:pt idx="3400">
                  <c:v>15.710183333333333</c:v>
                </c:pt>
                <c:pt idx="3401">
                  <c:v>15.723450000000001</c:v>
                </c:pt>
                <c:pt idx="3402">
                  <c:v>15.736833333333333</c:v>
                </c:pt>
                <c:pt idx="3403">
                  <c:v>15.750183333333332</c:v>
                </c:pt>
                <c:pt idx="3404">
                  <c:v>15.763483333333333</c:v>
                </c:pt>
                <c:pt idx="3405">
                  <c:v>15.776883333333334</c:v>
                </c:pt>
                <c:pt idx="3406">
                  <c:v>15.789916666666667</c:v>
                </c:pt>
                <c:pt idx="3407">
                  <c:v>15.803149999999999</c:v>
                </c:pt>
                <c:pt idx="3408">
                  <c:v>15.816599999999999</c:v>
                </c:pt>
                <c:pt idx="3409">
                  <c:v>15.817933333333334</c:v>
                </c:pt>
                <c:pt idx="3410">
                  <c:v>15.820383333333332</c:v>
                </c:pt>
                <c:pt idx="3411">
                  <c:v>15.821733333333333</c:v>
                </c:pt>
                <c:pt idx="3412">
                  <c:v>15.826483333333334</c:v>
                </c:pt>
                <c:pt idx="3413">
                  <c:v>15.828949999999999</c:v>
                </c:pt>
                <c:pt idx="3414">
                  <c:v>15.830266666666667</c:v>
                </c:pt>
                <c:pt idx="3415">
                  <c:v>15.836533333333334</c:v>
                </c:pt>
                <c:pt idx="3416">
                  <c:v>15.837583333333333</c:v>
                </c:pt>
                <c:pt idx="3417">
                  <c:v>15.845033333333333</c:v>
                </c:pt>
                <c:pt idx="3418">
                  <c:v>15.865233333333332</c:v>
                </c:pt>
                <c:pt idx="3419">
                  <c:v>15.884366666666667</c:v>
                </c:pt>
                <c:pt idx="3420">
                  <c:v>15.885683333333333</c:v>
                </c:pt>
                <c:pt idx="3421">
                  <c:v>15.892733333333332</c:v>
                </c:pt>
                <c:pt idx="3422">
                  <c:v>15.912466666666667</c:v>
                </c:pt>
                <c:pt idx="3423">
                  <c:v>15.929616666666668</c:v>
                </c:pt>
                <c:pt idx="3424">
                  <c:v>15.930916666666667</c:v>
                </c:pt>
                <c:pt idx="3425">
                  <c:v>15.933533333333333</c:v>
                </c:pt>
                <c:pt idx="3426">
                  <c:v>15.934916666666668</c:v>
                </c:pt>
                <c:pt idx="3427">
                  <c:v>15.939966666666667</c:v>
                </c:pt>
                <c:pt idx="3428">
                  <c:v>15.94285</c:v>
                </c:pt>
                <c:pt idx="3429">
                  <c:v>15.944333333333333</c:v>
                </c:pt>
                <c:pt idx="3430">
                  <c:v>15.950916666666666</c:v>
                </c:pt>
                <c:pt idx="3431">
                  <c:v>15.952233333333334</c:v>
                </c:pt>
                <c:pt idx="3432">
                  <c:v>15.95945</c:v>
                </c:pt>
                <c:pt idx="3433">
                  <c:v>15.980483333333332</c:v>
                </c:pt>
                <c:pt idx="3434">
                  <c:v>15.999716666666666</c:v>
                </c:pt>
                <c:pt idx="3435">
                  <c:v>16.001083333333334</c:v>
                </c:pt>
                <c:pt idx="3436">
                  <c:v>16.007899999999999</c:v>
                </c:pt>
                <c:pt idx="3437">
                  <c:v>16.028133333333333</c:v>
                </c:pt>
                <c:pt idx="3438">
                  <c:v>16.044866666666667</c:v>
                </c:pt>
                <c:pt idx="3439">
                  <c:v>16.046166666666668</c:v>
                </c:pt>
                <c:pt idx="3440">
                  <c:v>16.048516666666664</c:v>
                </c:pt>
                <c:pt idx="3441">
                  <c:v>16.049883333333334</c:v>
                </c:pt>
                <c:pt idx="3442">
                  <c:v>16.054716666666668</c:v>
                </c:pt>
                <c:pt idx="3443">
                  <c:v>16.057166666666667</c:v>
                </c:pt>
                <c:pt idx="3444">
                  <c:v>16.058516666666666</c:v>
                </c:pt>
                <c:pt idx="3445">
                  <c:v>16.06485</c:v>
                </c:pt>
                <c:pt idx="3446">
                  <c:v>16.066183333333335</c:v>
                </c:pt>
                <c:pt idx="3447">
                  <c:v>16.072916666666668</c:v>
                </c:pt>
                <c:pt idx="3448">
                  <c:v>16.092166666666667</c:v>
                </c:pt>
                <c:pt idx="3449">
                  <c:v>16.110716666666669</c:v>
                </c:pt>
                <c:pt idx="3450">
                  <c:v>16.11205</c:v>
                </c:pt>
                <c:pt idx="3451">
                  <c:v>16.119283333333335</c:v>
                </c:pt>
                <c:pt idx="3452">
                  <c:v>16.138583333333333</c:v>
                </c:pt>
                <c:pt idx="3453">
                  <c:v>16.155266666666666</c:v>
                </c:pt>
                <c:pt idx="3454">
                  <c:v>16.156633333333335</c:v>
                </c:pt>
                <c:pt idx="3455">
                  <c:v>16.159166666666668</c:v>
                </c:pt>
                <c:pt idx="3456">
                  <c:v>16.160499999999999</c:v>
                </c:pt>
                <c:pt idx="3457">
                  <c:v>16.165316666666666</c:v>
                </c:pt>
                <c:pt idx="3458">
                  <c:v>16.167816666666667</c:v>
                </c:pt>
                <c:pt idx="3459">
                  <c:v>16.169133333333335</c:v>
                </c:pt>
                <c:pt idx="3460">
                  <c:v>16.175516666666667</c:v>
                </c:pt>
                <c:pt idx="3461">
                  <c:v>16.1768</c:v>
                </c:pt>
                <c:pt idx="3462">
                  <c:v>16.183766666666667</c:v>
                </c:pt>
                <c:pt idx="3463">
                  <c:v>16.203399999999998</c:v>
                </c:pt>
                <c:pt idx="3464">
                  <c:v>16.222149999999999</c:v>
                </c:pt>
                <c:pt idx="3465">
                  <c:v>16.223466666666667</c:v>
                </c:pt>
                <c:pt idx="3466">
                  <c:v>16.230616666666666</c:v>
                </c:pt>
                <c:pt idx="3467">
                  <c:v>16.249983333333333</c:v>
                </c:pt>
                <c:pt idx="3468">
                  <c:v>17.006166666666665</c:v>
                </c:pt>
                <c:pt idx="3469">
                  <c:v>17.020666666666667</c:v>
                </c:pt>
                <c:pt idx="3470">
                  <c:v>17.035333333333334</c:v>
                </c:pt>
                <c:pt idx="3471">
                  <c:v>17.049500000000002</c:v>
                </c:pt>
                <c:pt idx="3472">
                  <c:v>17.064499999999999</c:v>
                </c:pt>
                <c:pt idx="3473">
                  <c:v>17.078833333333332</c:v>
                </c:pt>
                <c:pt idx="3474">
                  <c:v>17.093833333333336</c:v>
                </c:pt>
                <c:pt idx="3475">
                  <c:v>17.108333333333334</c:v>
                </c:pt>
                <c:pt idx="3476">
                  <c:v>17.123333333333335</c:v>
                </c:pt>
                <c:pt idx="3477">
                  <c:v>17.139666666666667</c:v>
                </c:pt>
                <c:pt idx="3478">
                  <c:v>17.154833333333332</c:v>
                </c:pt>
                <c:pt idx="3479">
                  <c:v>17.170500000000001</c:v>
                </c:pt>
                <c:pt idx="3480">
                  <c:v>17.184999999999999</c:v>
                </c:pt>
                <c:pt idx="3481">
                  <c:v>17.200333333333333</c:v>
                </c:pt>
                <c:pt idx="3482">
                  <c:v>17.215333333333334</c:v>
                </c:pt>
                <c:pt idx="3483">
                  <c:v>17.229833333333332</c:v>
                </c:pt>
                <c:pt idx="3484">
                  <c:v>17.244333333333334</c:v>
                </c:pt>
                <c:pt idx="3485">
                  <c:v>17.2605</c:v>
                </c:pt>
                <c:pt idx="3486">
                  <c:v>17.275833333333331</c:v>
                </c:pt>
                <c:pt idx="3487">
                  <c:v>17.290833333333335</c:v>
                </c:pt>
                <c:pt idx="3488">
                  <c:v>17.306333333333335</c:v>
                </c:pt>
                <c:pt idx="3489">
                  <c:v>17.321666666666665</c:v>
                </c:pt>
                <c:pt idx="3490">
                  <c:v>17.338000000000001</c:v>
                </c:pt>
                <c:pt idx="3491">
                  <c:v>17.353333333333335</c:v>
                </c:pt>
                <c:pt idx="3492">
                  <c:v>17.369166666666668</c:v>
                </c:pt>
                <c:pt idx="3493">
                  <c:v>17.384833333333333</c:v>
                </c:pt>
                <c:pt idx="3494">
                  <c:v>17.399833333333333</c:v>
                </c:pt>
                <c:pt idx="3495">
                  <c:v>17.414499999999997</c:v>
                </c:pt>
                <c:pt idx="3496">
                  <c:v>17.429500000000001</c:v>
                </c:pt>
                <c:pt idx="3497">
                  <c:v>17.444666666666667</c:v>
                </c:pt>
                <c:pt idx="3498">
                  <c:v>17.460833333333333</c:v>
                </c:pt>
                <c:pt idx="3499">
                  <c:v>17.476999999999997</c:v>
                </c:pt>
                <c:pt idx="3500">
                  <c:v>17.4925</c:v>
                </c:pt>
                <c:pt idx="3501">
                  <c:v>17.509999999999998</c:v>
                </c:pt>
                <c:pt idx="3502">
                  <c:v>17.528666666666666</c:v>
                </c:pt>
                <c:pt idx="3503">
                  <c:v>17.544500000000003</c:v>
                </c:pt>
                <c:pt idx="3504">
                  <c:v>17.559833333333334</c:v>
                </c:pt>
                <c:pt idx="3505">
                  <c:v>17.574833333333334</c:v>
                </c:pt>
                <c:pt idx="3506">
                  <c:v>17.59</c:v>
                </c:pt>
                <c:pt idx="3507">
                  <c:v>17.605499999999999</c:v>
                </c:pt>
                <c:pt idx="3508">
                  <c:v>17.6235</c:v>
                </c:pt>
                <c:pt idx="3509">
                  <c:v>17.638666666666666</c:v>
                </c:pt>
                <c:pt idx="3510">
                  <c:v>17.653166666666667</c:v>
                </c:pt>
                <c:pt idx="3511">
                  <c:v>17.668833333333335</c:v>
                </c:pt>
                <c:pt idx="3512">
                  <c:v>17.6845</c:v>
                </c:pt>
                <c:pt idx="3513">
                  <c:v>17.699833333333334</c:v>
                </c:pt>
                <c:pt idx="3514">
                  <c:v>17.715166666666669</c:v>
                </c:pt>
                <c:pt idx="3515">
                  <c:v>17.730333333333331</c:v>
                </c:pt>
                <c:pt idx="3516">
                  <c:v>17.7455</c:v>
                </c:pt>
                <c:pt idx="3517">
                  <c:v>17.747166666666665</c:v>
                </c:pt>
                <c:pt idx="3518">
                  <c:v>17.750333333333334</c:v>
                </c:pt>
                <c:pt idx="3519">
                  <c:v>17.751999999999999</c:v>
                </c:pt>
                <c:pt idx="3520">
                  <c:v>17.753499999999999</c:v>
                </c:pt>
                <c:pt idx="3521">
                  <c:v>17.758500000000002</c:v>
                </c:pt>
                <c:pt idx="3522">
                  <c:v>17.761500000000002</c:v>
                </c:pt>
                <c:pt idx="3523">
                  <c:v>17.763166666666667</c:v>
                </c:pt>
                <c:pt idx="3524">
                  <c:v>17.764833333333335</c:v>
                </c:pt>
                <c:pt idx="3525">
                  <c:v>17.771999999999998</c:v>
                </c:pt>
                <c:pt idx="3526">
                  <c:v>17.773500000000002</c:v>
                </c:pt>
                <c:pt idx="3527">
                  <c:v>17.775166666666667</c:v>
                </c:pt>
                <c:pt idx="3528">
                  <c:v>17.783000000000001</c:v>
                </c:pt>
                <c:pt idx="3529">
                  <c:v>17.784499999999998</c:v>
                </c:pt>
                <c:pt idx="3530">
                  <c:v>17.792833333333331</c:v>
                </c:pt>
                <c:pt idx="3531">
                  <c:v>17.816500000000001</c:v>
                </c:pt>
                <c:pt idx="3532">
                  <c:v>17.839833333333335</c:v>
                </c:pt>
                <c:pt idx="3533">
                  <c:v>17.8415</c:v>
                </c:pt>
                <c:pt idx="3534">
                  <c:v>17.850666666666665</c:v>
                </c:pt>
                <c:pt idx="3535">
                  <c:v>17.874333333333333</c:v>
                </c:pt>
                <c:pt idx="3536">
                  <c:v>17.897333333333332</c:v>
                </c:pt>
                <c:pt idx="3537">
                  <c:v>17.898833333333336</c:v>
                </c:pt>
                <c:pt idx="3538">
                  <c:v>17.900500000000001</c:v>
                </c:pt>
                <c:pt idx="3539">
                  <c:v>17.908333333333335</c:v>
                </c:pt>
                <c:pt idx="3540">
                  <c:v>17.909833333333331</c:v>
                </c:pt>
                <c:pt idx="3541">
                  <c:v>17.918166666666664</c:v>
                </c:pt>
                <c:pt idx="3542">
                  <c:v>17.940999999999999</c:v>
                </c:pt>
                <c:pt idx="3543">
                  <c:v>17.9635</c:v>
                </c:pt>
                <c:pt idx="3544">
                  <c:v>17.965166666666669</c:v>
                </c:pt>
                <c:pt idx="3545">
                  <c:v>17.973166666666668</c:v>
                </c:pt>
                <c:pt idx="3546">
                  <c:v>17.996333333333332</c:v>
                </c:pt>
                <c:pt idx="3547">
                  <c:v>18.016166666666667</c:v>
                </c:pt>
                <c:pt idx="3548">
                  <c:v>18.017833333333332</c:v>
                </c:pt>
                <c:pt idx="3549">
                  <c:v>18.020666666666667</c:v>
                </c:pt>
                <c:pt idx="3550">
                  <c:v>18.022166666666667</c:v>
                </c:pt>
                <c:pt idx="3551">
                  <c:v>18.023833333333336</c:v>
                </c:pt>
                <c:pt idx="3552">
                  <c:v>18.028833333333335</c:v>
                </c:pt>
                <c:pt idx="3553">
                  <c:v>18.03166666666667</c:v>
                </c:pt>
                <c:pt idx="3554">
                  <c:v>18.033333333333335</c:v>
                </c:pt>
                <c:pt idx="3555">
                  <c:v>18.034833333333331</c:v>
                </c:pt>
                <c:pt idx="3556">
                  <c:v>18.041999999999998</c:v>
                </c:pt>
                <c:pt idx="3557">
                  <c:v>18.043666666666663</c:v>
                </c:pt>
                <c:pt idx="3558">
                  <c:v>18.045333333333335</c:v>
                </c:pt>
                <c:pt idx="3559">
                  <c:v>18.0535</c:v>
                </c:pt>
                <c:pt idx="3560">
                  <c:v>18.054666666666666</c:v>
                </c:pt>
                <c:pt idx="3561">
                  <c:v>18.063166666666667</c:v>
                </c:pt>
                <c:pt idx="3562">
                  <c:v>18.086500000000001</c:v>
                </c:pt>
                <c:pt idx="3563">
                  <c:v>18.112833333333334</c:v>
                </c:pt>
                <c:pt idx="3564">
                  <c:v>18.114833333333333</c:v>
                </c:pt>
                <c:pt idx="3565">
                  <c:v>18.125666666666667</c:v>
                </c:pt>
                <c:pt idx="3566">
                  <c:v>18.1495</c:v>
                </c:pt>
                <c:pt idx="3567">
                  <c:v>18.174166666666668</c:v>
                </c:pt>
                <c:pt idx="3568">
                  <c:v>18.177</c:v>
                </c:pt>
                <c:pt idx="3569">
                  <c:v>18.178833333333333</c:v>
                </c:pt>
                <c:pt idx="3570">
                  <c:v>18.186833333333333</c:v>
                </c:pt>
                <c:pt idx="3571">
                  <c:v>18.188333333333333</c:v>
                </c:pt>
                <c:pt idx="3572">
                  <c:v>18.198</c:v>
                </c:pt>
                <c:pt idx="3573">
                  <c:v>18.225666666666665</c:v>
                </c:pt>
                <c:pt idx="3574">
                  <c:v>18.248666666666669</c:v>
                </c:pt>
                <c:pt idx="3575">
                  <c:v>18.2515</c:v>
                </c:pt>
                <c:pt idx="3576">
                  <c:v>18.262</c:v>
                </c:pt>
                <c:pt idx="3577">
                  <c:v>18.286999999999999</c:v>
                </c:pt>
                <c:pt idx="3578">
                  <c:v>18.558666666666667</c:v>
                </c:pt>
                <c:pt idx="3579">
                  <c:v>18.561</c:v>
                </c:pt>
                <c:pt idx="3580">
                  <c:v>18.565333333333335</c:v>
                </c:pt>
                <c:pt idx="3581">
                  <c:v>18.567666666666664</c:v>
                </c:pt>
                <c:pt idx="3582">
                  <c:v>18.570166666666669</c:v>
                </c:pt>
                <c:pt idx="3583">
                  <c:v>18.572499999999998</c:v>
                </c:pt>
                <c:pt idx="3584">
                  <c:v>18.578500000000002</c:v>
                </c:pt>
                <c:pt idx="3585">
                  <c:v>18.583166666666667</c:v>
                </c:pt>
                <c:pt idx="3586">
                  <c:v>18.585666666666668</c:v>
                </c:pt>
                <c:pt idx="3587">
                  <c:v>18.588000000000001</c:v>
                </c:pt>
                <c:pt idx="3588">
                  <c:v>18.590166666666669</c:v>
                </c:pt>
                <c:pt idx="3589">
                  <c:v>18.599833333333333</c:v>
                </c:pt>
                <c:pt idx="3590">
                  <c:v>18.602166666666669</c:v>
                </c:pt>
                <c:pt idx="3591">
                  <c:v>18.604666666666667</c:v>
                </c:pt>
                <c:pt idx="3592">
                  <c:v>18.607000000000003</c:v>
                </c:pt>
                <c:pt idx="3593">
                  <c:v>18.615500000000001</c:v>
                </c:pt>
                <c:pt idx="3594">
                  <c:v>18.616833333333332</c:v>
                </c:pt>
                <c:pt idx="3595">
                  <c:v>18.618333333333332</c:v>
                </c:pt>
                <c:pt idx="3596">
                  <c:v>18.625166666666665</c:v>
                </c:pt>
                <c:pt idx="3597">
                  <c:v>18.626666666666665</c:v>
                </c:pt>
                <c:pt idx="3598">
                  <c:v>18.6355</c:v>
                </c:pt>
                <c:pt idx="3599">
                  <c:v>18.657500000000002</c:v>
                </c:pt>
                <c:pt idx="3600">
                  <c:v>18.678999999999998</c:v>
                </c:pt>
                <c:pt idx="3601">
                  <c:v>18.680666666666664</c:v>
                </c:pt>
                <c:pt idx="3602">
                  <c:v>18.68933333333333</c:v>
                </c:pt>
                <c:pt idx="3603">
                  <c:v>18.712</c:v>
                </c:pt>
                <c:pt idx="3604">
                  <c:v>18.733666666666668</c:v>
                </c:pt>
                <c:pt idx="3605">
                  <c:v>18.735166666666665</c:v>
                </c:pt>
                <c:pt idx="3606">
                  <c:v>18.736833333333333</c:v>
                </c:pt>
                <c:pt idx="3607">
                  <c:v>18.743833333333335</c:v>
                </c:pt>
                <c:pt idx="3608">
                  <c:v>18.745333333333335</c:v>
                </c:pt>
                <c:pt idx="3609">
                  <c:v>18.753</c:v>
                </c:pt>
                <c:pt idx="3610">
                  <c:v>18.774333333333335</c:v>
                </c:pt>
                <c:pt idx="3611">
                  <c:v>18.795666666666666</c:v>
                </c:pt>
                <c:pt idx="3612">
                  <c:v>18.797166666666666</c:v>
                </c:pt>
                <c:pt idx="3613">
                  <c:v>18.805</c:v>
                </c:pt>
                <c:pt idx="3614">
                  <c:v>18.827500000000001</c:v>
                </c:pt>
                <c:pt idx="3615">
                  <c:v>18.846666666666668</c:v>
                </c:pt>
                <c:pt idx="3616">
                  <c:v>18.848000000000003</c:v>
                </c:pt>
                <c:pt idx="3617">
                  <c:v>18.849499999999999</c:v>
                </c:pt>
                <c:pt idx="3618">
                  <c:v>18.850999999999999</c:v>
                </c:pt>
                <c:pt idx="3619">
                  <c:v>18.857500000000002</c:v>
                </c:pt>
                <c:pt idx="3620">
                  <c:v>18.858999999999998</c:v>
                </c:pt>
                <c:pt idx="3621">
                  <c:v>18.860500000000002</c:v>
                </c:pt>
                <c:pt idx="3622">
                  <c:v>18.867999999999999</c:v>
                </c:pt>
                <c:pt idx="3623">
                  <c:v>18.869833333333336</c:v>
                </c:pt>
                <c:pt idx="3624">
                  <c:v>18.878833333333333</c:v>
                </c:pt>
                <c:pt idx="3625">
                  <c:v>18.901333333333334</c:v>
                </c:pt>
                <c:pt idx="3626">
                  <c:v>18.923500000000001</c:v>
                </c:pt>
                <c:pt idx="3627">
                  <c:v>18.925166666666666</c:v>
                </c:pt>
                <c:pt idx="3628">
                  <c:v>18.932833333333335</c:v>
                </c:pt>
                <c:pt idx="3629">
                  <c:v>18.954666666666665</c:v>
                </c:pt>
                <c:pt idx="3630">
                  <c:v>18.976499999999998</c:v>
                </c:pt>
                <c:pt idx="3631">
                  <c:v>18.978000000000002</c:v>
                </c:pt>
                <c:pt idx="3632">
                  <c:v>18.979499999999998</c:v>
                </c:pt>
                <c:pt idx="3633">
                  <c:v>18.986499999999999</c:v>
                </c:pt>
                <c:pt idx="3634">
                  <c:v>18.987833333333334</c:v>
                </c:pt>
                <c:pt idx="3635">
                  <c:v>18.9955</c:v>
                </c:pt>
                <c:pt idx="3636">
                  <c:v>19.018833333333337</c:v>
                </c:pt>
                <c:pt idx="3637">
                  <c:v>19.039499999999997</c:v>
                </c:pt>
                <c:pt idx="3638">
                  <c:v>19.041</c:v>
                </c:pt>
                <c:pt idx="3639">
                  <c:v>19.048666666666669</c:v>
                </c:pt>
                <c:pt idx="3640">
                  <c:v>19.070666666666668</c:v>
                </c:pt>
                <c:pt idx="3641">
                  <c:v>19.088333333333331</c:v>
                </c:pt>
                <c:pt idx="3642">
                  <c:v>19.08966666666667</c:v>
                </c:pt>
                <c:pt idx="3643">
                  <c:v>19.092333333333332</c:v>
                </c:pt>
                <c:pt idx="3644">
                  <c:v>19.093666666666664</c:v>
                </c:pt>
                <c:pt idx="3645">
                  <c:v>19.095166666666668</c:v>
                </c:pt>
                <c:pt idx="3646">
                  <c:v>19.096666666666668</c:v>
                </c:pt>
                <c:pt idx="3647">
                  <c:v>19.100666666666665</c:v>
                </c:pt>
                <c:pt idx="3648">
                  <c:v>19.103333333333335</c:v>
                </c:pt>
                <c:pt idx="3649">
                  <c:v>19.104666666666667</c:v>
                </c:pt>
                <c:pt idx="3650">
                  <c:v>19.105999999999998</c:v>
                </c:pt>
                <c:pt idx="3651">
                  <c:v>19.107500000000002</c:v>
                </c:pt>
                <c:pt idx="3652">
                  <c:v>19.113333333333333</c:v>
                </c:pt>
                <c:pt idx="3653">
                  <c:v>19.114833333333333</c:v>
                </c:pt>
                <c:pt idx="3654">
                  <c:v>19.116833333333332</c:v>
                </c:pt>
                <c:pt idx="3655">
                  <c:v>19.118499999999997</c:v>
                </c:pt>
                <c:pt idx="3656">
                  <c:v>19.125833333333333</c:v>
                </c:pt>
                <c:pt idx="3657">
                  <c:v>19.127333333333336</c:v>
                </c:pt>
                <c:pt idx="3658">
                  <c:v>19.128499999999999</c:v>
                </c:pt>
                <c:pt idx="3659">
                  <c:v>19.136333333333333</c:v>
                </c:pt>
                <c:pt idx="3660">
                  <c:v>19.137833333333333</c:v>
                </c:pt>
                <c:pt idx="3661">
                  <c:v>19.146166666666666</c:v>
                </c:pt>
                <c:pt idx="3662">
                  <c:v>19.170000000000002</c:v>
                </c:pt>
                <c:pt idx="3663">
                  <c:v>19.192499999999999</c:v>
                </c:pt>
                <c:pt idx="3664">
                  <c:v>19.194000000000003</c:v>
                </c:pt>
                <c:pt idx="3665">
                  <c:v>19.202999999999999</c:v>
                </c:pt>
                <c:pt idx="3666">
                  <c:v>19.227166666666669</c:v>
                </c:pt>
                <c:pt idx="3667">
                  <c:v>19.250499999999999</c:v>
                </c:pt>
                <c:pt idx="3668">
                  <c:v>19.251999999999999</c:v>
                </c:pt>
                <c:pt idx="3669">
                  <c:v>19.253833333333333</c:v>
                </c:pt>
                <c:pt idx="3670">
                  <c:v>19.262166666666666</c:v>
                </c:pt>
                <c:pt idx="3671">
                  <c:v>19.264499999999998</c:v>
                </c:pt>
                <c:pt idx="3672">
                  <c:v>19.274666666666668</c:v>
                </c:pt>
                <c:pt idx="3673">
                  <c:v>19.307000000000002</c:v>
                </c:pt>
                <c:pt idx="3674">
                  <c:v>19.332666666666668</c:v>
                </c:pt>
                <c:pt idx="3675">
                  <c:v>19.334333333333333</c:v>
                </c:pt>
                <c:pt idx="3676">
                  <c:v>19.343833333333336</c:v>
                </c:pt>
                <c:pt idx="3677">
                  <c:v>19.375999999999998</c:v>
                </c:pt>
                <c:pt idx="3678">
                  <c:v>19.398500000000002</c:v>
                </c:pt>
                <c:pt idx="3679">
                  <c:v>19.400500000000001</c:v>
                </c:pt>
                <c:pt idx="3680">
                  <c:v>19.402333333333335</c:v>
                </c:pt>
                <c:pt idx="3681">
                  <c:v>19.404166666666665</c:v>
                </c:pt>
                <c:pt idx="3682">
                  <c:v>19.411166666666666</c:v>
                </c:pt>
                <c:pt idx="3683">
                  <c:v>19.412666666666667</c:v>
                </c:pt>
                <c:pt idx="3684">
                  <c:v>19.414166666666667</c:v>
                </c:pt>
                <c:pt idx="3685">
                  <c:v>19.423500000000001</c:v>
                </c:pt>
                <c:pt idx="3686">
                  <c:v>19.425000000000001</c:v>
                </c:pt>
                <c:pt idx="3687">
                  <c:v>19.432666666666666</c:v>
                </c:pt>
                <c:pt idx="3688">
                  <c:v>19.454999999999998</c:v>
                </c:pt>
                <c:pt idx="3689">
                  <c:v>19.475666666666665</c:v>
                </c:pt>
                <c:pt idx="3690">
                  <c:v>19.476999999999997</c:v>
                </c:pt>
                <c:pt idx="3691">
                  <c:v>19.484666666666666</c:v>
                </c:pt>
                <c:pt idx="3692">
                  <c:v>19.506500000000003</c:v>
                </c:pt>
                <c:pt idx="3693">
                  <c:v>19.529166666666665</c:v>
                </c:pt>
                <c:pt idx="3694">
                  <c:v>19.530666666666665</c:v>
                </c:pt>
                <c:pt idx="3695">
                  <c:v>19.532333333333334</c:v>
                </c:pt>
                <c:pt idx="3696">
                  <c:v>19.540166666666668</c:v>
                </c:pt>
                <c:pt idx="3697">
                  <c:v>19.541499999999999</c:v>
                </c:pt>
                <c:pt idx="3698">
                  <c:v>19.551166666666667</c:v>
                </c:pt>
                <c:pt idx="3699">
                  <c:v>19.574666666666666</c:v>
                </c:pt>
                <c:pt idx="3700">
                  <c:v>19.598333333333336</c:v>
                </c:pt>
                <c:pt idx="3701">
                  <c:v>19.600166666666667</c:v>
                </c:pt>
                <c:pt idx="3702">
                  <c:v>19.609666666666666</c:v>
                </c:pt>
                <c:pt idx="3703">
                  <c:v>19.635166666666667</c:v>
                </c:pt>
                <c:pt idx="3704">
                  <c:v>19.659166666666668</c:v>
                </c:pt>
                <c:pt idx="3705">
                  <c:v>19.661166666666666</c:v>
                </c:pt>
                <c:pt idx="3706">
                  <c:v>19.665166666666668</c:v>
                </c:pt>
                <c:pt idx="3707">
                  <c:v>19.666999999999998</c:v>
                </c:pt>
                <c:pt idx="3708">
                  <c:v>19.668666666666663</c:v>
                </c:pt>
                <c:pt idx="3709">
                  <c:v>19.670166666666667</c:v>
                </c:pt>
                <c:pt idx="3710">
                  <c:v>19.674833333333332</c:v>
                </c:pt>
                <c:pt idx="3711">
                  <c:v>19.677833333333336</c:v>
                </c:pt>
                <c:pt idx="3712">
                  <c:v>19.680166666666665</c:v>
                </c:pt>
                <c:pt idx="3713">
                  <c:v>19.682333333333336</c:v>
                </c:pt>
                <c:pt idx="3714">
                  <c:v>19.683833333333332</c:v>
                </c:pt>
                <c:pt idx="3715">
                  <c:v>19.691333333333333</c:v>
                </c:pt>
                <c:pt idx="3716">
                  <c:v>19.692833333333333</c:v>
                </c:pt>
                <c:pt idx="3717">
                  <c:v>19.694666666666667</c:v>
                </c:pt>
                <c:pt idx="3718">
                  <c:v>19.6965</c:v>
                </c:pt>
                <c:pt idx="3719">
                  <c:v>19.704333333333334</c:v>
                </c:pt>
                <c:pt idx="3720">
                  <c:v>19.705666666666666</c:v>
                </c:pt>
                <c:pt idx="3721">
                  <c:v>19.707166666666669</c:v>
                </c:pt>
                <c:pt idx="3722">
                  <c:v>19.71466666666667</c:v>
                </c:pt>
                <c:pt idx="3723">
                  <c:v>19.7165</c:v>
                </c:pt>
                <c:pt idx="3724">
                  <c:v>19.725000000000001</c:v>
                </c:pt>
                <c:pt idx="3725">
                  <c:v>19.749833333333335</c:v>
                </c:pt>
                <c:pt idx="3726">
                  <c:v>19.773833333333336</c:v>
                </c:pt>
                <c:pt idx="3727">
                  <c:v>19.775333333333332</c:v>
                </c:pt>
                <c:pt idx="3728">
                  <c:v>19.785</c:v>
                </c:pt>
                <c:pt idx="3729">
                  <c:v>19.809166666666666</c:v>
                </c:pt>
                <c:pt idx="3730">
                  <c:v>19.832333333333334</c:v>
                </c:pt>
                <c:pt idx="3731">
                  <c:v>19.833833333333335</c:v>
                </c:pt>
                <c:pt idx="3732">
                  <c:v>19.835500000000003</c:v>
                </c:pt>
                <c:pt idx="3733">
                  <c:v>19.843666666666664</c:v>
                </c:pt>
                <c:pt idx="3734">
                  <c:v>19.845500000000001</c:v>
                </c:pt>
                <c:pt idx="3735">
                  <c:v>19.855333333333331</c:v>
                </c:pt>
                <c:pt idx="3736">
                  <c:v>19.878</c:v>
                </c:pt>
                <c:pt idx="3737">
                  <c:v>19.899999999999999</c:v>
                </c:pt>
                <c:pt idx="3738">
                  <c:v>19.901833333333332</c:v>
                </c:pt>
                <c:pt idx="3739">
                  <c:v>19.911000000000001</c:v>
                </c:pt>
                <c:pt idx="3740">
                  <c:v>19.935833333333335</c:v>
                </c:pt>
                <c:pt idx="3741">
                  <c:v>19.957166666666669</c:v>
                </c:pt>
                <c:pt idx="3742">
                  <c:v>19.958833333333335</c:v>
                </c:pt>
                <c:pt idx="3743">
                  <c:v>19.960333333333331</c:v>
                </c:pt>
                <c:pt idx="3744">
                  <c:v>19.962166666666668</c:v>
                </c:pt>
                <c:pt idx="3745">
                  <c:v>19.9695</c:v>
                </c:pt>
                <c:pt idx="3746">
                  <c:v>19.971333333333334</c:v>
                </c:pt>
                <c:pt idx="3747">
                  <c:v>19.97283333333333</c:v>
                </c:pt>
                <c:pt idx="3748">
                  <c:v>19.981666666666669</c:v>
                </c:pt>
                <c:pt idx="3749">
                  <c:v>19.983499999999999</c:v>
                </c:pt>
                <c:pt idx="3750">
                  <c:v>19.992166666666666</c:v>
                </c:pt>
                <c:pt idx="3751">
                  <c:v>20.016500000000001</c:v>
                </c:pt>
                <c:pt idx="3752">
                  <c:v>20.039166666666667</c:v>
                </c:pt>
                <c:pt idx="3753">
                  <c:v>20.040666666666667</c:v>
                </c:pt>
                <c:pt idx="3754">
                  <c:v>20.049166666666668</c:v>
                </c:pt>
                <c:pt idx="3755">
                  <c:v>20.074833333333334</c:v>
                </c:pt>
                <c:pt idx="3756">
                  <c:v>20.099499999999999</c:v>
                </c:pt>
                <c:pt idx="3757">
                  <c:v>20.101499999999998</c:v>
                </c:pt>
                <c:pt idx="3758">
                  <c:v>20.103333333333335</c:v>
                </c:pt>
                <c:pt idx="3759">
                  <c:v>20.111499999999999</c:v>
                </c:pt>
                <c:pt idx="3760">
                  <c:v>20.113166666666665</c:v>
                </c:pt>
                <c:pt idx="3761">
                  <c:v>20.122833333333332</c:v>
                </c:pt>
                <c:pt idx="3762">
                  <c:v>20.151499999999999</c:v>
                </c:pt>
                <c:pt idx="3763">
                  <c:v>20.176166666666667</c:v>
                </c:pt>
                <c:pt idx="3764">
                  <c:v>20.177833333333336</c:v>
                </c:pt>
                <c:pt idx="3765">
                  <c:v>20.187999999999999</c:v>
                </c:pt>
                <c:pt idx="3766">
                  <c:v>20.214333333333332</c:v>
                </c:pt>
                <c:pt idx="3767">
                  <c:v>20.234166666666667</c:v>
                </c:pt>
                <c:pt idx="3768">
                  <c:v>20.236166666666669</c:v>
                </c:pt>
                <c:pt idx="3769">
                  <c:v>20.239833333333333</c:v>
                </c:pt>
                <c:pt idx="3770">
                  <c:v>20.241333333333333</c:v>
                </c:pt>
                <c:pt idx="3771">
                  <c:v>20.242833333333333</c:v>
                </c:pt>
                <c:pt idx="3772">
                  <c:v>20.244500000000002</c:v>
                </c:pt>
                <c:pt idx="3773">
                  <c:v>20.249166666666667</c:v>
                </c:pt>
                <c:pt idx="3774">
                  <c:v>20.252166666666668</c:v>
                </c:pt>
                <c:pt idx="3775">
                  <c:v>20.253666666666668</c:v>
                </c:pt>
                <c:pt idx="3776">
                  <c:v>20.255333333333333</c:v>
                </c:pt>
                <c:pt idx="3777">
                  <c:v>20.2575</c:v>
                </c:pt>
                <c:pt idx="3778">
                  <c:v>20.264833333333335</c:v>
                </c:pt>
                <c:pt idx="3779">
                  <c:v>20.266500000000001</c:v>
                </c:pt>
                <c:pt idx="3780">
                  <c:v>20.267833333333332</c:v>
                </c:pt>
                <c:pt idx="3781">
                  <c:v>20.269500000000001</c:v>
                </c:pt>
                <c:pt idx="3782">
                  <c:v>20.275833333333331</c:v>
                </c:pt>
                <c:pt idx="3783">
                  <c:v>20.277333333333335</c:v>
                </c:pt>
                <c:pt idx="3784">
                  <c:v>20.278833333333335</c:v>
                </c:pt>
                <c:pt idx="3785">
                  <c:v>20.286333333333335</c:v>
                </c:pt>
                <c:pt idx="3786">
                  <c:v>20.287833333333332</c:v>
                </c:pt>
                <c:pt idx="3787">
                  <c:v>20.296166666666668</c:v>
                </c:pt>
                <c:pt idx="3788">
                  <c:v>20.318499999999997</c:v>
                </c:pt>
                <c:pt idx="3789">
                  <c:v>20.340666666666667</c:v>
                </c:pt>
                <c:pt idx="3790">
                  <c:v>20.342166666666667</c:v>
                </c:pt>
                <c:pt idx="3791">
                  <c:v>20.3505</c:v>
                </c:pt>
                <c:pt idx="3792">
                  <c:v>20.37316666666667</c:v>
                </c:pt>
                <c:pt idx="3793">
                  <c:v>20.398666666666667</c:v>
                </c:pt>
                <c:pt idx="3794">
                  <c:v>20.400333333333332</c:v>
                </c:pt>
                <c:pt idx="3795">
                  <c:v>20.401999999999997</c:v>
                </c:pt>
                <c:pt idx="3796">
                  <c:v>20.409166666666668</c:v>
                </c:pt>
                <c:pt idx="3797">
                  <c:v>20.410666666666668</c:v>
                </c:pt>
                <c:pt idx="3798">
                  <c:v>20.419833333333333</c:v>
                </c:pt>
                <c:pt idx="3799">
                  <c:v>20.443333333333332</c:v>
                </c:pt>
                <c:pt idx="3800">
                  <c:v>20.466999999999999</c:v>
                </c:pt>
                <c:pt idx="3801">
                  <c:v>20.468499999999999</c:v>
                </c:pt>
                <c:pt idx="3802">
                  <c:v>20.476833333333332</c:v>
                </c:pt>
                <c:pt idx="3803">
                  <c:v>20.500166666666665</c:v>
                </c:pt>
                <c:pt idx="3804">
                  <c:v>20.520833333333332</c:v>
                </c:pt>
                <c:pt idx="3805">
                  <c:v>20.522499999999997</c:v>
                </c:pt>
                <c:pt idx="3806">
                  <c:v>20.524000000000001</c:v>
                </c:pt>
                <c:pt idx="3807">
                  <c:v>20.525500000000001</c:v>
                </c:pt>
                <c:pt idx="3808">
                  <c:v>20.532166666666669</c:v>
                </c:pt>
                <c:pt idx="3809">
                  <c:v>20.533833333333334</c:v>
                </c:pt>
                <c:pt idx="3810">
                  <c:v>20.535166666666665</c:v>
                </c:pt>
                <c:pt idx="3811">
                  <c:v>20.542333333333332</c:v>
                </c:pt>
                <c:pt idx="3812">
                  <c:v>20.543666666666663</c:v>
                </c:pt>
                <c:pt idx="3813">
                  <c:v>20.551499999999997</c:v>
                </c:pt>
                <c:pt idx="3814">
                  <c:v>20.574000000000002</c:v>
                </c:pt>
                <c:pt idx="3815">
                  <c:v>20.595666666666666</c:v>
                </c:pt>
                <c:pt idx="3816">
                  <c:v>20.597333333333331</c:v>
                </c:pt>
                <c:pt idx="3817">
                  <c:v>20.604833333333332</c:v>
                </c:pt>
                <c:pt idx="3818">
                  <c:v>20.627500000000001</c:v>
                </c:pt>
                <c:pt idx="3819">
                  <c:v>20.648500000000002</c:v>
                </c:pt>
                <c:pt idx="3820">
                  <c:v>20.650166666666667</c:v>
                </c:pt>
                <c:pt idx="3821">
                  <c:v>20.651666666666664</c:v>
                </c:pt>
                <c:pt idx="3822">
                  <c:v>20.659333333333333</c:v>
                </c:pt>
                <c:pt idx="3823">
                  <c:v>20.660833333333336</c:v>
                </c:pt>
                <c:pt idx="3824">
                  <c:v>20.668833333333335</c:v>
                </c:pt>
                <c:pt idx="3825">
                  <c:v>20.690999999999999</c:v>
                </c:pt>
                <c:pt idx="3826">
                  <c:v>20.712833333333332</c:v>
                </c:pt>
                <c:pt idx="3827">
                  <c:v>20.714166666666664</c:v>
                </c:pt>
                <c:pt idx="3828">
                  <c:v>20.721999999999998</c:v>
                </c:pt>
                <c:pt idx="3829">
                  <c:v>20.745000000000001</c:v>
                </c:pt>
                <c:pt idx="3830">
                  <c:v>20.877666666666666</c:v>
                </c:pt>
                <c:pt idx="3831">
                  <c:v>20.8965</c:v>
                </c:pt>
                <c:pt idx="3832">
                  <c:v>20.916999999999998</c:v>
                </c:pt>
                <c:pt idx="3833">
                  <c:v>20.935833333333335</c:v>
                </c:pt>
                <c:pt idx="3834">
                  <c:v>20.978999999999999</c:v>
                </c:pt>
                <c:pt idx="3835">
                  <c:v>20.998833333333334</c:v>
                </c:pt>
                <c:pt idx="3836">
                  <c:v>21.018666666666665</c:v>
                </c:pt>
                <c:pt idx="3837">
                  <c:v>21.037666666666667</c:v>
                </c:pt>
                <c:pt idx="3838">
                  <c:v>21.052333333333333</c:v>
                </c:pt>
                <c:pt idx="3839">
                  <c:v>21.053999999999998</c:v>
                </c:pt>
                <c:pt idx="3840">
                  <c:v>21.062666666666665</c:v>
                </c:pt>
                <c:pt idx="3841">
                  <c:v>21.083833333333335</c:v>
                </c:pt>
                <c:pt idx="3842">
                  <c:v>21.085666666666668</c:v>
                </c:pt>
                <c:pt idx="3843">
                  <c:v>21.093666666666664</c:v>
                </c:pt>
                <c:pt idx="3844">
                  <c:v>21.113499999999998</c:v>
                </c:pt>
                <c:pt idx="3845">
                  <c:v>21.115166666666667</c:v>
                </c:pt>
                <c:pt idx="3846">
                  <c:v>21.122333333333334</c:v>
                </c:pt>
                <c:pt idx="3847">
                  <c:v>21.138333333333332</c:v>
                </c:pt>
                <c:pt idx="3848">
                  <c:v>21.139499999999998</c:v>
                </c:pt>
                <c:pt idx="3849">
                  <c:v>21.145666666666667</c:v>
                </c:pt>
                <c:pt idx="3850">
                  <c:v>24.311500000000002</c:v>
                </c:pt>
                <c:pt idx="3851">
                  <c:v>24.333333333333332</c:v>
                </c:pt>
                <c:pt idx="3852">
                  <c:v>24.355499999999999</c:v>
                </c:pt>
                <c:pt idx="3853">
                  <c:v>24.379333333333332</c:v>
                </c:pt>
                <c:pt idx="3854">
                  <c:v>24.410833333333336</c:v>
                </c:pt>
                <c:pt idx="3855">
                  <c:v>24.437166666666666</c:v>
                </c:pt>
                <c:pt idx="3856">
                  <c:v>24.4635</c:v>
                </c:pt>
                <c:pt idx="3857">
                  <c:v>24.489833333333333</c:v>
                </c:pt>
                <c:pt idx="3858">
                  <c:v>24.515000000000001</c:v>
                </c:pt>
                <c:pt idx="3859">
                  <c:v>24.538833333333333</c:v>
                </c:pt>
                <c:pt idx="3860">
                  <c:v>24.562166666666666</c:v>
                </c:pt>
                <c:pt idx="3861">
                  <c:v>24.585333333333331</c:v>
                </c:pt>
                <c:pt idx="3862">
                  <c:v>24.608499999999999</c:v>
                </c:pt>
                <c:pt idx="3863">
                  <c:v>24.631666666666668</c:v>
                </c:pt>
                <c:pt idx="3864">
                  <c:v>24.647166666666667</c:v>
                </c:pt>
                <c:pt idx="3865">
                  <c:v>24.662666666666667</c:v>
                </c:pt>
                <c:pt idx="3866">
                  <c:v>24.678333333333335</c:v>
                </c:pt>
                <c:pt idx="3867">
                  <c:v>24.693499999999997</c:v>
                </c:pt>
                <c:pt idx="3868">
                  <c:v>24.709333333333333</c:v>
                </c:pt>
                <c:pt idx="3869">
                  <c:v>24.725833333333334</c:v>
                </c:pt>
                <c:pt idx="3870">
                  <c:v>24.741666666666667</c:v>
                </c:pt>
                <c:pt idx="3871">
                  <c:v>24.7575</c:v>
                </c:pt>
                <c:pt idx="3872">
                  <c:v>24.773500000000002</c:v>
                </c:pt>
                <c:pt idx="3873">
                  <c:v>24.789166666666667</c:v>
                </c:pt>
                <c:pt idx="3874">
                  <c:v>24.805</c:v>
                </c:pt>
                <c:pt idx="3875">
                  <c:v>24.820666666666668</c:v>
                </c:pt>
                <c:pt idx="3876">
                  <c:v>24.836666666666666</c:v>
                </c:pt>
                <c:pt idx="3877">
                  <c:v>24.853166666666667</c:v>
                </c:pt>
                <c:pt idx="3878">
                  <c:v>25.074999999999999</c:v>
                </c:pt>
                <c:pt idx="3879">
                  <c:v>25.091333333333335</c:v>
                </c:pt>
                <c:pt idx="3880">
                  <c:v>25.106666666666669</c:v>
                </c:pt>
                <c:pt idx="3881">
                  <c:v>25.122166666666665</c:v>
                </c:pt>
                <c:pt idx="3882">
                  <c:v>25.137999999999998</c:v>
                </c:pt>
                <c:pt idx="3883">
                  <c:v>25.153666666666666</c:v>
                </c:pt>
                <c:pt idx="3884">
                  <c:v>25.169333333333334</c:v>
                </c:pt>
                <c:pt idx="3885">
                  <c:v>25.184833333333334</c:v>
                </c:pt>
                <c:pt idx="3886">
                  <c:v>25.200666666666667</c:v>
                </c:pt>
                <c:pt idx="3887">
                  <c:v>25.216333333333335</c:v>
                </c:pt>
                <c:pt idx="3888">
                  <c:v>25.232000000000003</c:v>
                </c:pt>
                <c:pt idx="3889">
                  <c:v>25.247666666666664</c:v>
                </c:pt>
                <c:pt idx="3890">
                  <c:v>25.263333333333332</c:v>
                </c:pt>
                <c:pt idx="3891">
                  <c:v>25.279</c:v>
                </c:pt>
                <c:pt idx="3892">
                  <c:v>25.40583333333333</c:v>
                </c:pt>
                <c:pt idx="3893">
                  <c:v>25.428166666666666</c:v>
                </c:pt>
                <c:pt idx="3894">
                  <c:v>25.451166666666666</c:v>
                </c:pt>
                <c:pt idx="3895">
                  <c:v>25.474</c:v>
                </c:pt>
                <c:pt idx="3896">
                  <c:v>25.497166666666665</c:v>
                </c:pt>
                <c:pt idx="3897">
                  <c:v>25.520333333333333</c:v>
                </c:pt>
                <c:pt idx="3898">
                  <c:v>25.543499999999998</c:v>
                </c:pt>
                <c:pt idx="3899">
                  <c:v>25.566500000000001</c:v>
                </c:pt>
                <c:pt idx="3900">
                  <c:v>25.589833333333335</c:v>
                </c:pt>
                <c:pt idx="3901">
                  <c:v>25.612666666666666</c:v>
                </c:pt>
                <c:pt idx="3902">
                  <c:v>25.635833333333334</c:v>
                </c:pt>
                <c:pt idx="3903">
                  <c:v>25.658999999999999</c:v>
                </c:pt>
                <c:pt idx="3904">
                  <c:v>25.682333333333336</c:v>
                </c:pt>
                <c:pt idx="3905">
                  <c:v>25.705666666666666</c:v>
                </c:pt>
                <c:pt idx="3906">
                  <c:v>25.721499999999999</c:v>
                </c:pt>
                <c:pt idx="3907">
                  <c:v>25.737000000000002</c:v>
                </c:pt>
                <c:pt idx="3908">
                  <c:v>25.752500000000001</c:v>
                </c:pt>
                <c:pt idx="3909">
                  <c:v>25.768666666666665</c:v>
                </c:pt>
                <c:pt idx="3910">
                  <c:v>25.784333333333333</c:v>
                </c:pt>
                <c:pt idx="3911">
                  <c:v>25.8</c:v>
                </c:pt>
                <c:pt idx="3912">
                  <c:v>25.815666666666669</c:v>
                </c:pt>
                <c:pt idx="3913">
                  <c:v>25.831333333333337</c:v>
                </c:pt>
                <c:pt idx="3914">
                  <c:v>25.847333333333331</c:v>
                </c:pt>
                <c:pt idx="3915">
                  <c:v>25.863833333333332</c:v>
                </c:pt>
                <c:pt idx="3916">
                  <c:v>25.8795</c:v>
                </c:pt>
                <c:pt idx="3917">
                  <c:v>25.895500000000002</c:v>
                </c:pt>
                <c:pt idx="3918">
                  <c:v>25.911000000000001</c:v>
                </c:pt>
                <c:pt idx="3919">
                  <c:v>25.927</c:v>
                </c:pt>
                <c:pt idx="3920">
                  <c:v>25.942666666666664</c:v>
                </c:pt>
                <c:pt idx="3921">
                  <c:v>25.944166666666668</c:v>
                </c:pt>
                <c:pt idx="3922">
                  <c:v>25.952166666666667</c:v>
                </c:pt>
                <c:pt idx="3923">
                  <c:v>25.974333333333334</c:v>
                </c:pt>
                <c:pt idx="3924">
                  <c:v>25.975833333333334</c:v>
                </c:pt>
                <c:pt idx="3925">
                  <c:v>25.984166666666667</c:v>
                </c:pt>
                <c:pt idx="3926">
                  <c:v>26.007333333333335</c:v>
                </c:pt>
                <c:pt idx="3927">
                  <c:v>26.008833333333332</c:v>
                </c:pt>
                <c:pt idx="3928">
                  <c:v>26.016999999999999</c:v>
                </c:pt>
                <c:pt idx="3929">
                  <c:v>26.038666666666664</c:v>
                </c:pt>
                <c:pt idx="3930">
                  <c:v>26.040166666666668</c:v>
                </c:pt>
                <c:pt idx="3931">
                  <c:v>26.048500000000001</c:v>
                </c:pt>
                <c:pt idx="3932">
                  <c:v>26.070833333333333</c:v>
                </c:pt>
                <c:pt idx="3933">
                  <c:v>26.072333333333333</c:v>
                </c:pt>
                <c:pt idx="3934">
                  <c:v>26.080666666666666</c:v>
                </c:pt>
                <c:pt idx="3935">
                  <c:v>26.103333333333335</c:v>
                </c:pt>
                <c:pt idx="3936">
                  <c:v>26.105</c:v>
                </c:pt>
                <c:pt idx="3937">
                  <c:v>26.113333333333333</c:v>
                </c:pt>
                <c:pt idx="3938">
                  <c:v>26.136333333333333</c:v>
                </c:pt>
                <c:pt idx="3939">
                  <c:v>26.137999999999998</c:v>
                </c:pt>
                <c:pt idx="3940">
                  <c:v>26.146166666666666</c:v>
                </c:pt>
                <c:pt idx="3941">
                  <c:v>26.168666666666663</c:v>
                </c:pt>
                <c:pt idx="3942">
                  <c:v>26.170166666666667</c:v>
                </c:pt>
                <c:pt idx="3943">
                  <c:v>26.1785</c:v>
                </c:pt>
                <c:pt idx="3944">
                  <c:v>26.201166666666666</c:v>
                </c:pt>
                <c:pt idx="3945">
                  <c:v>26.202666666666669</c:v>
                </c:pt>
                <c:pt idx="3946">
                  <c:v>26.211333333333336</c:v>
                </c:pt>
                <c:pt idx="3947">
                  <c:v>26.234166666666667</c:v>
                </c:pt>
                <c:pt idx="3948">
                  <c:v>26.235666666666667</c:v>
                </c:pt>
                <c:pt idx="3949">
                  <c:v>26.244000000000003</c:v>
                </c:pt>
                <c:pt idx="3950">
                  <c:v>26.266666666666666</c:v>
                </c:pt>
                <c:pt idx="3951">
                  <c:v>26.268166666666666</c:v>
                </c:pt>
                <c:pt idx="3952">
                  <c:v>26.276333333333334</c:v>
                </c:pt>
                <c:pt idx="3953">
                  <c:v>26.298999999999999</c:v>
                </c:pt>
                <c:pt idx="3954">
                  <c:v>26.3005</c:v>
                </c:pt>
                <c:pt idx="3955">
                  <c:v>26.308833333333332</c:v>
                </c:pt>
                <c:pt idx="3956">
                  <c:v>26.331500000000002</c:v>
                </c:pt>
                <c:pt idx="3957">
                  <c:v>26.333333333333332</c:v>
                </c:pt>
                <c:pt idx="3958">
                  <c:v>26.3415</c:v>
                </c:pt>
                <c:pt idx="3959">
                  <c:v>26.364666666666668</c:v>
                </c:pt>
                <c:pt idx="3960">
                  <c:v>26.366166666666668</c:v>
                </c:pt>
                <c:pt idx="3961">
                  <c:v>26.374333333333333</c:v>
                </c:pt>
                <c:pt idx="3962">
                  <c:v>26.396833333333333</c:v>
                </c:pt>
                <c:pt idx="3963">
                  <c:v>26.412166666666668</c:v>
                </c:pt>
                <c:pt idx="3964">
                  <c:v>26.428000000000001</c:v>
                </c:pt>
                <c:pt idx="3965">
                  <c:v>26.443333333333332</c:v>
                </c:pt>
                <c:pt idx="3966">
                  <c:v>26.459</c:v>
                </c:pt>
                <c:pt idx="3967">
                  <c:v>26.474833333333333</c:v>
                </c:pt>
                <c:pt idx="3968">
                  <c:v>26.490666666666666</c:v>
                </c:pt>
                <c:pt idx="3969">
                  <c:v>26.506333333333334</c:v>
                </c:pt>
                <c:pt idx="3970">
                  <c:v>26.522333333333332</c:v>
                </c:pt>
                <c:pt idx="3971">
                  <c:v>26.538999999999998</c:v>
                </c:pt>
                <c:pt idx="3972">
                  <c:v>26.556666666666668</c:v>
                </c:pt>
                <c:pt idx="3973">
                  <c:v>26.573166666666669</c:v>
                </c:pt>
                <c:pt idx="3974">
                  <c:v>26.588999999999999</c:v>
                </c:pt>
                <c:pt idx="3975">
                  <c:v>26.605166666666666</c:v>
                </c:pt>
                <c:pt idx="3976">
                  <c:v>26.621333333333332</c:v>
                </c:pt>
                <c:pt idx="3977">
                  <c:v>26.624166666666667</c:v>
                </c:pt>
                <c:pt idx="3978">
                  <c:v>26.632166666666667</c:v>
                </c:pt>
                <c:pt idx="3979">
                  <c:v>26.652666666666669</c:v>
                </c:pt>
                <c:pt idx="3980">
                  <c:v>26.655666666666665</c:v>
                </c:pt>
                <c:pt idx="3981">
                  <c:v>26.663999999999998</c:v>
                </c:pt>
                <c:pt idx="3982">
                  <c:v>26.684999999999999</c:v>
                </c:pt>
                <c:pt idx="3983">
                  <c:v>26.687833333333334</c:v>
                </c:pt>
                <c:pt idx="3984">
                  <c:v>26.696000000000002</c:v>
                </c:pt>
                <c:pt idx="3985">
                  <c:v>26.716833333333334</c:v>
                </c:pt>
                <c:pt idx="3986">
                  <c:v>26.719666666666669</c:v>
                </c:pt>
                <c:pt idx="3987">
                  <c:v>26.727833333333333</c:v>
                </c:pt>
                <c:pt idx="3988">
                  <c:v>26.749333333333333</c:v>
                </c:pt>
                <c:pt idx="3989">
                  <c:v>26.752166666666668</c:v>
                </c:pt>
                <c:pt idx="3990">
                  <c:v>26.760666666666669</c:v>
                </c:pt>
                <c:pt idx="3991">
                  <c:v>26.781500000000001</c:v>
                </c:pt>
                <c:pt idx="3992">
                  <c:v>26.784499999999998</c:v>
                </c:pt>
                <c:pt idx="3993">
                  <c:v>26.792666666666666</c:v>
                </c:pt>
                <c:pt idx="3994">
                  <c:v>26.814</c:v>
                </c:pt>
                <c:pt idx="3995">
                  <c:v>26.817</c:v>
                </c:pt>
                <c:pt idx="3996">
                  <c:v>26.826000000000001</c:v>
                </c:pt>
                <c:pt idx="3997">
                  <c:v>26.84783333333333</c:v>
                </c:pt>
                <c:pt idx="3998">
                  <c:v>26.850666666666665</c:v>
                </c:pt>
                <c:pt idx="3999">
                  <c:v>26.859166666666667</c:v>
                </c:pt>
                <c:pt idx="4000">
                  <c:v>26.880999999999997</c:v>
                </c:pt>
                <c:pt idx="4001">
                  <c:v>26.883833333333332</c:v>
                </c:pt>
                <c:pt idx="4002">
                  <c:v>26.892166666666665</c:v>
                </c:pt>
                <c:pt idx="4003">
                  <c:v>26.913333333333334</c:v>
                </c:pt>
                <c:pt idx="4004">
                  <c:v>26.916333333333334</c:v>
                </c:pt>
                <c:pt idx="4005">
                  <c:v>26.924666666666667</c:v>
                </c:pt>
                <c:pt idx="4006">
                  <c:v>26.945666666666668</c:v>
                </c:pt>
                <c:pt idx="4007">
                  <c:v>26.948500000000003</c:v>
                </c:pt>
                <c:pt idx="4008">
                  <c:v>26.956833333333336</c:v>
                </c:pt>
                <c:pt idx="4009">
                  <c:v>26.978166666666667</c:v>
                </c:pt>
                <c:pt idx="4010">
                  <c:v>26.980999999999998</c:v>
                </c:pt>
                <c:pt idx="4011">
                  <c:v>26.989166666666666</c:v>
                </c:pt>
                <c:pt idx="4012">
                  <c:v>27.010333333333332</c:v>
                </c:pt>
                <c:pt idx="4013">
                  <c:v>27.013166666666667</c:v>
                </c:pt>
                <c:pt idx="4014">
                  <c:v>27.0215</c:v>
                </c:pt>
                <c:pt idx="4015">
                  <c:v>27.043333333333333</c:v>
                </c:pt>
                <c:pt idx="4016">
                  <c:v>27.046333333333333</c:v>
                </c:pt>
                <c:pt idx="4017">
                  <c:v>27.054833333333331</c:v>
                </c:pt>
                <c:pt idx="4018">
                  <c:v>28.390499999999999</c:v>
                </c:pt>
                <c:pt idx="4019">
                  <c:v>28.411666666666669</c:v>
                </c:pt>
                <c:pt idx="4020">
                  <c:v>28.433</c:v>
                </c:pt>
                <c:pt idx="4021">
                  <c:v>28.454333333333334</c:v>
                </c:pt>
                <c:pt idx="4022">
                  <c:v>28.4755</c:v>
                </c:pt>
                <c:pt idx="4023">
                  <c:v>28.496833333333331</c:v>
                </c:pt>
                <c:pt idx="4024">
                  <c:v>28.518166666666666</c:v>
                </c:pt>
                <c:pt idx="4025">
                  <c:v>28.539499999999997</c:v>
                </c:pt>
                <c:pt idx="4026">
                  <c:v>28.561</c:v>
                </c:pt>
                <c:pt idx="4027">
                  <c:v>28.582000000000001</c:v>
                </c:pt>
                <c:pt idx="4028">
                  <c:v>28.603333333333335</c:v>
                </c:pt>
                <c:pt idx="4029">
                  <c:v>28.624666666666666</c:v>
                </c:pt>
                <c:pt idx="4030">
                  <c:v>28.645833333333332</c:v>
                </c:pt>
                <c:pt idx="4031">
                  <c:v>28.667166666666667</c:v>
                </c:pt>
                <c:pt idx="4032">
                  <c:v>28.689166666666665</c:v>
                </c:pt>
                <c:pt idx="4033">
                  <c:v>28.710333333333331</c:v>
                </c:pt>
                <c:pt idx="4034">
                  <c:v>28.841000000000001</c:v>
                </c:pt>
                <c:pt idx="4035">
                  <c:v>28.862500000000001</c:v>
                </c:pt>
                <c:pt idx="4036">
                  <c:v>28.884166666666665</c:v>
                </c:pt>
                <c:pt idx="4037">
                  <c:v>28.905333333333331</c:v>
                </c:pt>
                <c:pt idx="4038">
                  <c:v>28.926833333333331</c:v>
                </c:pt>
                <c:pt idx="4039">
                  <c:v>28.948166666666669</c:v>
                </c:pt>
                <c:pt idx="4040">
                  <c:v>28.969666666666669</c:v>
                </c:pt>
                <c:pt idx="4041">
                  <c:v>28.991</c:v>
                </c:pt>
                <c:pt idx="4042">
                  <c:v>29.012333333333334</c:v>
                </c:pt>
                <c:pt idx="4043">
                  <c:v>29.033666666666665</c:v>
                </c:pt>
                <c:pt idx="4044">
                  <c:v>29.055166666666665</c:v>
                </c:pt>
                <c:pt idx="4045">
                  <c:v>29.076666666666664</c:v>
                </c:pt>
                <c:pt idx="4046">
                  <c:v>29.099</c:v>
                </c:pt>
                <c:pt idx="4047">
                  <c:v>29.121333333333332</c:v>
                </c:pt>
                <c:pt idx="4048">
                  <c:v>29.144500000000001</c:v>
                </c:pt>
                <c:pt idx="4049">
                  <c:v>29.166333333333334</c:v>
                </c:pt>
                <c:pt idx="4050">
                  <c:v>29.181166666666666</c:v>
                </c:pt>
                <c:pt idx="4051">
                  <c:v>29.183333333333334</c:v>
                </c:pt>
                <c:pt idx="4052">
                  <c:v>29.197499999999998</c:v>
                </c:pt>
                <c:pt idx="4053">
                  <c:v>29.221333333333334</c:v>
                </c:pt>
                <c:pt idx="4054">
                  <c:v>29.22283333333333</c:v>
                </c:pt>
                <c:pt idx="4055">
                  <c:v>29.230666666666664</c:v>
                </c:pt>
                <c:pt idx="4056">
                  <c:v>29.25183333333333</c:v>
                </c:pt>
                <c:pt idx="4057">
                  <c:v>29.253166666666669</c:v>
                </c:pt>
                <c:pt idx="4058">
                  <c:v>29.261000000000003</c:v>
                </c:pt>
                <c:pt idx="4059">
                  <c:v>29.282166666666669</c:v>
                </c:pt>
                <c:pt idx="4060">
                  <c:v>29.2835</c:v>
                </c:pt>
                <c:pt idx="4061">
                  <c:v>29.291499999999999</c:v>
                </c:pt>
                <c:pt idx="4062">
                  <c:v>29.312999999999999</c:v>
                </c:pt>
                <c:pt idx="4063">
                  <c:v>29.31433333333333</c:v>
                </c:pt>
                <c:pt idx="4064">
                  <c:v>29.322166666666664</c:v>
                </c:pt>
                <c:pt idx="4065">
                  <c:v>29.343666666666664</c:v>
                </c:pt>
                <c:pt idx="4066">
                  <c:v>29.345166666666668</c:v>
                </c:pt>
                <c:pt idx="4067">
                  <c:v>29.3535</c:v>
                </c:pt>
                <c:pt idx="4068">
                  <c:v>29.375833333333333</c:v>
                </c:pt>
                <c:pt idx="4069">
                  <c:v>29.377166666666668</c:v>
                </c:pt>
                <c:pt idx="4070">
                  <c:v>29.385333333333332</c:v>
                </c:pt>
                <c:pt idx="4071">
                  <c:v>29.406166666666664</c:v>
                </c:pt>
                <c:pt idx="4072">
                  <c:v>29.407500000000002</c:v>
                </c:pt>
                <c:pt idx="4073">
                  <c:v>29.415166666666668</c:v>
                </c:pt>
                <c:pt idx="4074">
                  <c:v>29.436</c:v>
                </c:pt>
                <c:pt idx="4075">
                  <c:v>29.4375</c:v>
                </c:pt>
                <c:pt idx="4076">
                  <c:v>29.445</c:v>
                </c:pt>
                <c:pt idx="4077">
                  <c:v>29.466000000000001</c:v>
                </c:pt>
                <c:pt idx="4078">
                  <c:v>29.467499999999998</c:v>
                </c:pt>
                <c:pt idx="4079">
                  <c:v>29.475333333333332</c:v>
                </c:pt>
                <c:pt idx="4080">
                  <c:v>29.495999999999999</c:v>
                </c:pt>
                <c:pt idx="4081">
                  <c:v>29.497333333333334</c:v>
                </c:pt>
                <c:pt idx="4082">
                  <c:v>29.505166666666664</c:v>
                </c:pt>
                <c:pt idx="4083">
                  <c:v>29.526333333333334</c:v>
                </c:pt>
                <c:pt idx="4084">
                  <c:v>29.527833333333334</c:v>
                </c:pt>
                <c:pt idx="4085">
                  <c:v>29.535666666666668</c:v>
                </c:pt>
                <c:pt idx="4086">
                  <c:v>29.557333333333336</c:v>
                </c:pt>
                <c:pt idx="4087">
                  <c:v>29.558833333333332</c:v>
                </c:pt>
                <c:pt idx="4088">
                  <c:v>29.566666666666666</c:v>
                </c:pt>
                <c:pt idx="4089">
                  <c:v>29.587833333333332</c:v>
                </c:pt>
                <c:pt idx="4090">
                  <c:v>29.589333333333332</c:v>
                </c:pt>
                <c:pt idx="4091">
                  <c:v>29.597333333333331</c:v>
                </c:pt>
                <c:pt idx="4092">
                  <c:v>29.618666666666666</c:v>
                </c:pt>
                <c:pt idx="4093">
                  <c:v>29.620166666666666</c:v>
                </c:pt>
                <c:pt idx="4094">
                  <c:v>29.627833333333335</c:v>
                </c:pt>
                <c:pt idx="4095">
                  <c:v>29.649000000000001</c:v>
                </c:pt>
                <c:pt idx="4096">
                  <c:v>29.650500000000001</c:v>
                </c:pt>
                <c:pt idx="4097">
                  <c:v>29.658166666666666</c:v>
                </c:pt>
                <c:pt idx="4098">
                  <c:v>30.849666666666668</c:v>
                </c:pt>
              </c:numCache>
            </c:numRef>
          </c:xVal>
          <c:yVal>
            <c:numRef>
              <c:f>improvementToTime!$E$2:$E$4100</c:f>
              <c:numCache>
                <c:formatCode>General</c:formatCode>
                <c:ptCount val="409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549-45D3-976F-BB60219C4752}"/>
            </c:ext>
          </c:extLst>
        </c:ser>
        <c:ser>
          <c:idx val="1"/>
          <c:order val="1"/>
          <c:tx>
            <c:strRef>
              <c:f>improvementToTime!$F$1</c:f>
              <c:strCache>
                <c:ptCount val="1"/>
                <c:pt idx="0">
                  <c:v>min width results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improvementToTime!$A$2:$A$4100</c:f>
              <c:numCache>
                <c:formatCode>General</c:formatCode>
                <c:ptCount val="4099"/>
                <c:pt idx="0">
                  <c:v>5.6666666666666671E-4</c:v>
                </c:pt>
                <c:pt idx="1">
                  <c:v>1.5499999999999999E-3</c:v>
                </c:pt>
                <c:pt idx="2">
                  <c:v>4.2166666666666663E-3</c:v>
                </c:pt>
                <c:pt idx="3">
                  <c:v>5.8833333333333333E-3</c:v>
                </c:pt>
                <c:pt idx="4">
                  <c:v>1.155E-2</c:v>
                </c:pt>
                <c:pt idx="5">
                  <c:v>1.3216666666666666E-2</c:v>
                </c:pt>
                <c:pt idx="6">
                  <c:v>2.155E-2</c:v>
                </c:pt>
                <c:pt idx="7">
                  <c:v>2.315E-2</c:v>
                </c:pt>
                <c:pt idx="8">
                  <c:v>2.4683333333333335E-2</c:v>
                </c:pt>
                <c:pt idx="9">
                  <c:v>2.615E-2</c:v>
                </c:pt>
                <c:pt idx="10">
                  <c:v>4.1300000000000003E-2</c:v>
                </c:pt>
                <c:pt idx="11">
                  <c:v>4.2866666666666671E-2</c:v>
                </c:pt>
                <c:pt idx="12">
                  <c:v>4.4449999999999996E-2</c:v>
                </c:pt>
                <c:pt idx="13">
                  <c:v>4.6016666666666671E-2</c:v>
                </c:pt>
                <c:pt idx="14">
                  <c:v>4.7483333333333336E-2</c:v>
                </c:pt>
                <c:pt idx="15">
                  <c:v>4.8833333333333333E-2</c:v>
                </c:pt>
                <c:pt idx="16">
                  <c:v>5.0200000000000002E-2</c:v>
                </c:pt>
                <c:pt idx="17">
                  <c:v>5.1516666666666669E-2</c:v>
                </c:pt>
                <c:pt idx="18">
                  <c:v>5.2849999999999994E-2</c:v>
                </c:pt>
                <c:pt idx="19">
                  <c:v>5.4199999999999998E-2</c:v>
                </c:pt>
                <c:pt idx="20">
                  <c:v>7.9516666666666666E-2</c:v>
                </c:pt>
                <c:pt idx="21">
                  <c:v>8.8216666666666665E-2</c:v>
                </c:pt>
                <c:pt idx="22">
                  <c:v>9.6216666666666659E-2</c:v>
                </c:pt>
                <c:pt idx="23">
                  <c:v>0.10489999999999999</c:v>
                </c:pt>
                <c:pt idx="24">
                  <c:v>0.11138333333333333</c:v>
                </c:pt>
                <c:pt idx="25">
                  <c:v>0.11291666666666668</c:v>
                </c:pt>
                <c:pt idx="26">
                  <c:v>0.11446666666666667</c:v>
                </c:pt>
                <c:pt idx="27">
                  <c:v>0.11606666666666668</c:v>
                </c:pt>
                <c:pt idx="28">
                  <c:v>0.11765</c:v>
                </c:pt>
                <c:pt idx="29">
                  <c:v>0.11925000000000001</c:v>
                </c:pt>
                <c:pt idx="30">
                  <c:v>0.12083333333333333</c:v>
                </c:pt>
                <c:pt idx="31">
                  <c:v>0.12241666666666666</c:v>
                </c:pt>
                <c:pt idx="32">
                  <c:v>0.12396666666666666</c:v>
                </c:pt>
                <c:pt idx="33">
                  <c:v>0.12575</c:v>
                </c:pt>
                <c:pt idx="34">
                  <c:v>0.12721666666666667</c:v>
                </c:pt>
                <c:pt idx="35">
                  <c:v>0.12888333333333332</c:v>
                </c:pt>
                <c:pt idx="36">
                  <c:v>0.13038333333333335</c:v>
                </c:pt>
                <c:pt idx="37">
                  <c:v>0.13211666666666666</c:v>
                </c:pt>
                <c:pt idx="38">
                  <c:v>0.1336</c:v>
                </c:pt>
                <c:pt idx="39">
                  <c:v>0.13488333333333333</c:v>
                </c:pt>
                <c:pt idx="40">
                  <c:v>0.13636666666666666</c:v>
                </c:pt>
                <c:pt idx="41">
                  <c:v>0.13755000000000001</c:v>
                </c:pt>
                <c:pt idx="42">
                  <c:v>0.13888333333333333</c:v>
                </c:pt>
                <c:pt idx="43">
                  <c:v>0.13994999999999999</c:v>
                </c:pt>
                <c:pt idx="44">
                  <c:v>0.14108333333333334</c:v>
                </c:pt>
                <c:pt idx="45">
                  <c:v>0.14221666666666666</c:v>
                </c:pt>
                <c:pt idx="46">
                  <c:v>0.14321666666666666</c:v>
                </c:pt>
                <c:pt idx="47">
                  <c:v>0.14471666666666666</c:v>
                </c:pt>
                <c:pt idx="48">
                  <c:v>0.21408333333333335</c:v>
                </c:pt>
                <c:pt idx="49">
                  <c:v>0.22173333333333334</c:v>
                </c:pt>
                <c:pt idx="50">
                  <c:v>0.22985</c:v>
                </c:pt>
                <c:pt idx="51">
                  <c:v>0.23155000000000001</c:v>
                </c:pt>
                <c:pt idx="52">
                  <c:v>0.23693333333333333</c:v>
                </c:pt>
                <c:pt idx="53">
                  <c:v>0.25146666666666667</c:v>
                </c:pt>
                <c:pt idx="54">
                  <c:v>0.25325000000000003</c:v>
                </c:pt>
                <c:pt idx="55">
                  <c:v>0.25868333333333332</c:v>
                </c:pt>
                <c:pt idx="56">
                  <c:v>0.27181666666666671</c:v>
                </c:pt>
                <c:pt idx="57">
                  <c:v>0.2734833333333333</c:v>
                </c:pt>
                <c:pt idx="58">
                  <c:v>0.27873333333333333</c:v>
                </c:pt>
                <c:pt idx="59">
                  <c:v>0.29188333333333338</c:v>
                </c:pt>
                <c:pt idx="60">
                  <c:v>0.29358333333333331</c:v>
                </c:pt>
                <c:pt idx="61">
                  <c:v>0.29883333333333334</c:v>
                </c:pt>
                <c:pt idx="62">
                  <c:v>0.3268166666666667</c:v>
                </c:pt>
                <c:pt idx="63">
                  <c:v>0.3284333333333333</c:v>
                </c:pt>
                <c:pt idx="64">
                  <c:v>0.33005000000000001</c:v>
                </c:pt>
                <c:pt idx="65">
                  <c:v>0.33165</c:v>
                </c:pt>
                <c:pt idx="66">
                  <c:v>0.33326666666666666</c:v>
                </c:pt>
                <c:pt idx="67">
                  <c:v>0.33483333333333332</c:v>
                </c:pt>
                <c:pt idx="68">
                  <c:v>0.33643333333333331</c:v>
                </c:pt>
                <c:pt idx="69">
                  <c:v>0.33801666666666663</c:v>
                </c:pt>
                <c:pt idx="70">
                  <c:v>0.33960000000000001</c:v>
                </c:pt>
                <c:pt idx="71">
                  <c:v>0.34115000000000001</c:v>
                </c:pt>
                <c:pt idx="72">
                  <c:v>0.34273333333333333</c:v>
                </c:pt>
                <c:pt idx="73">
                  <c:v>0.34428333333333333</c:v>
                </c:pt>
                <c:pt idx="74">
                  <c:v>0.34586666666666666</c:v>
                </c:pt>
                <c:pt idx="75">
                  <c:v>0.34750000000000003</c:v>
                </c:pt>
                <c:pt idx="76">
                  <c:v>0.34910000000000002</c:v>
                </c:pt>
                <c:pt idx="77">
                  <c:v>0.35056666666666664</c:v>
                </c:pt>
                <c:pt idx="78">
                  <c:v>0.35205000000000003</c:v>
                </c:pt>
                <c:pt idx="79">
                  <c:v>0.35355000000000003</c:v>
                </c:pt>
                <c:pt idx="80">
                  <c:v>0.35508333333333331</c:v>
                </c:pt>
                <c:pt idx="81">
                  <c:v>0.35658333333333331</c:v>
                </c:pt>
                <c:pt idx="82">
                  <c:v>0.35810000000000003</c:v>
                </c:pt>
                <c:pt idx="83">
                  <c:v>0.35966666666666663</c:v>
                </c:pt>
                <c:pt idx="84">
                  <c:v>0.36123333333333335</c:v>
                </c:pt>
                <c:pt idx="85">
                  <c:v>0.36281666666666662</c:v>
                </c:pt>
                <c:pt idx="86">
                  <c:v>0.36430000000000001</c:v>
                </c:pt>
                <c:pt idx="87">
                  <c:v>0.36585000000000001</c:v>
                </c:pt>
                <c:pt idx="88">
                  <c:v>0.36741666666666667</c:v>
                </c:pt>
                <c:pt idx="89">
                  <c:v>0.36896666666666672</c:v>
                </c:pt>
                <c:pt idx="90">
                  <c:v>0.37041666666666667</c:v>
                </c:pt>
                <c:pt idx="91">
                  <c:v>0.37169999999999997</c:v>
                </c:pt>
                <c:pt idx="92">
                  <c:v>0.37296666666666667</c:v>
                </c:pt>
                <c:pt idx="93">
                  <c:v>0.37426666666666664</c:v>
                </c:pt>
                <c:pt idx="94">
                  <c:v>0.37571666666666664</c:v>
                </c:pt>
                <c:pt idx="95">
                  <c:v>0.37738333333333335</c:v>
                </c:pt>
                <c:pt idx="96">
                  <c:v>0.37903333333333333</c:v>
                </c:pt>
                <c:pt idx="97">
                  <c:v>0.38066666666666665</c:v>
                </c:pt>
                <c:pt idx="98">
                  <c:v>0.38229999999999997</c:v>
                </c:pt>
                <c:pt idx="99">
                  <c:v>0.38398333333333334</c:v>
                </c:pt>
                <c:pt idx="100">
                  <c:v>0.38561666666666666</c:v>
                </c:pt>
                <c:pt idx="101">
                  <c:v>0.3873166666666667</c:v>
                </c:pt>
                <c:pt idx="102">
                  <c:v>0.38896666666666668</c:v>
                </c:pt>
                <c:pt idx="103">
                  <c:v>0.39061666666666667</c:v>
                </c:pt>
                <c:pt idx="104">
                  <c:v>0.39226666666666671</c:v>
                </c:pt>
                <c:pt idx="105">
                  <c:v>0.39390000000000003</c:v>
                </c:pt>
                <c:pt idx="106">
                  <c:v>0.39556666666666668</c:v>
                </c:pt>
                <c:pt idx="107">
                  <c:v>0.3972</c:v>
                </c:pt>
                <c:pt idx="108">
                  <c:v>0.39885000000000004</c:v>
                </c:pt>
                <c:pt idx="109">
                  <c:v>0.40050000000000002</c:v>
                </c:pt>
                <c:pt idx="110">
                  <c:v>0.40201666666666663</c:v>
                </c:pt>
                <c:pt idx="111">
                  <c:v>0.4034833333333333</c:v>
                </c:pt>
                <c:pt idx="112">
                  <c:v>0.40493333333333331</c:v>
                </c:pt>
                <c:pt idx="113">
                  <c:v>0.40643333333333331</c:v>
                </c:pt>
                <c:pt idx="114">
                  <c:v>0.40778333333333333</c:v>
                </c:pt>
                <c:pt idx="115">
                  <c:v>0.40898333333333337</c:v>
                </c:pt>
                <c:pt idx="116">
                  <c:v>0.41018333333333334</c:v>
                </c:pt>
                <c:pt idx="117">
                  <c:v>0.41138333333333332</c:v>
                </c:pt>
                <c:pt idx="118">
                  <c:v>0.41248333333333331</c:v>
                </c:pt>
                <c:pt idx="119">
                  <c:v>0.41346666666666665</c:v>
                </c:pt>
                <c:pt idx="120">
                  <c:v>0.41450000000000004</c:v>
                </c:pt>
                <c:pt idx="121">
                  <c:v>0.41561666666666669</c:v>
                </c:pt>
                <c:pt idx="122">
                  <c:v>0.41681666666666667</c:v>
                </c:pt>
                <c:pt idx="123">
                  <c:v>0.41795000000000004</c:v>
                </c:pt>
                <c:pt idx="124">
                  <c:v>0.57645000000000002</c:v>
                </c:pt>
                <c:pt idx="125">
                  <c:v>0.57776666666666665</c:v>
                </c:pt>
                <c:pt idx="126">
                  <c:v>0.58258333333333334</c:v>
                </c:pt>
                <c:pt idx="127">
                  <c:v>0.59525000000000006</c:v>
                </c:pt>
                <c:pt idx="128">
                  <c:v>0.59684999999999999</c:v>
                </c:pt>
                <c:pt idx="129">
                  <c:v>0.60181666666666667</c:v>
                </c:pt>
                <c:pt idx="130">
                  <c:v>0.71351666666666669</c:v>
                </c:pt>
                <c:pt idx="131">
                  <c:v>0.71501666666666674</c:v>
                </c:pt>
                <c:pt idx="132">
                  <c:v>0.71655000000000002</c:v>
                </c:pt>
                <c:pt idx="133">
                  <c:v>0.7213666666666666</c:v>
                </c:pt>
                <c:pt idx="134">
                  <c:v>0.72283333333333333</c:v>
                </c:pt>
                <c:pt idx="135">
                  <c:v>0.72816666666666663</c:v>
                </c:pt>
                <c:pt idx="136">
                  <c:v>0.74288333333333334</c:v>
                </c:pt>
                <c:pt idx="137">
                  <c:v>0.75588333333333335</c:v>
                </c:pt>
                <c:pt idx="138">
                  <c:v>0.75721666666666665</c:v>
                </c:pt>
                <c:pt idx="139">
                  <c:v>0.75881666666666669</c:v>
                </c:pt>
                <c:pt idx="140">
                  <c:v>0.76363333333333328</c:v>
                </c:pt>
                <c:pt idx="141">
                  <c:v>0.76513333333333333</c:v>
                </c:pt>
                <c:pt idx="142">
                  <c:v>0.77066666666666672</c:v>
                </c:pt>
                <c:pt idx="143">
                  <c:v>0.78538333333333332</c:v>
                </c:pt>
                <c:pt idx="144">
                  <c:v>0.79925000000000002</c:v>
                </c:pt>
                <c:pt idx="145">
                  <c:v>0.80101666666666671</c:v>
                </c:pt>
                <c:pt idx="146">
                  <c:v>0.8027833333333334</c:v>
                </c:pt>
                <c:pt idx="147">
                  <c:v>0.80793333333333328</c:v>
                </c:pt>
                <c:pt idx="148">
                  <c:v>0.80959999999999999</c:v>
                </c:pt>
                <c:pt idx="149">
                  <c:v>0.81526666666666658</c:v>
                </c:pt>
                <c:pt idx="150">
                  <c:v>0.83045000000000002</c:v>
                </c:pt>
                <c:pt idx="151">
                  <c:v>0.84381666666666666</c:v>
                </c:pt>
                <c:pt idx="152">
                  <c:v>0.84531666666666672</c:v>
                </c:pt>
                <c:pt idx="153">
                  <c:v>0.84671666666666667</c:v>
                </c:pt>
                <c:pt idx="154">
                  <c:v>0.85138333333333327</c:v>
                </c:pt>
                <c:pt idx="155">
                  <c:v>0.85273333333333334</c:v>
                </c:pt>
                <c:pt idx="156">
                  <c:v>0.85804999999999998</c:v>
                </c:pt>
                <c:pt idx="157">
                  <c:v>0.87255000000000005</c:v>
                </c:pt>
                <c:pt idx="158">
                  <c:v>0.88505</c:v>
                </c:pt>
                <c:pt idx="159">
                  <c:v>0.89354999999999996</c:v>
                </c:pt>
                <c:pt idx="160">
                  <c:v>0.90203333333333335</c:v>
                </c:pt>
                <c:pt idx="161">
                  <c:v>0.91021666666666667</c:v>
                </c:pt>
                <c:pt idx="162">
                  <c:v>0.91796666666666671</c:v>
                </c:pt>
                <c:pt idx="163">
                  <c:v>0.91954999999999998</c:v>
                </c:pt>
                <c:pt idx="164">
                  <c:v>0.92115000000000002</c:v>
                </c:pt>
                <c:pt idx="165">
                  <c:v>0.92273333333333329</c:v>
                </c:pt>
                <c:pt idx="166">
                  <c:v>0.92430000000000001</c:v>
                </c:pt>
                <c:pt idx="167">
                  <c:v>0.92590000000000006</c:v>
                </c:pt>
                <c:pt idx="168">
                  <c:v>0.92754999999999999</c:v>
                </c:pt>
                <c:pt idx="169">
                  <c:v>0.92920000000000003</c:v>
                </c:pt>
                <c:pt idx="170">
                  <c:v>0.93084999999999996</c:v>
                </c:pt>
                <c:pt idx="171">
                  <c:v>0.9325500000000001</c:v>
                </c:pt>
                <c:pt idx="172">
                  <c:v>0.93420000000000003</c:v>
                </c:pt>
                <c:pt idx="173">
                  <c:v>0.93580000000000008</c:v>
                </c:pt>
                <c:pt idx="174">
                  <c:v>0.93738333333333335</c:v>
                </c:pt>
                <c:pt idx="175">
                  <c:v>0.93898333333333328</c:v>
                </c:pt>
                <c:pt idx="176">
                  <c:v>0.94055</c:v>
                </c:pt>
                <c:pt idx="177">
                  <c:v>0.94210000000000005</c:v>
                </c:pt>
                <c:pt idx="178">
                  <c:v>0.94376666666666664</c:v>
                </c:pt>
                <c:pt idx="179">
                  <c:v>0.94538333333333335</c:v>
                </c:pt>
                <c:pt idx="180">
                  <c:v>0.94701666666666662</c:v>
                </c:pt>
                <c:pt idx="181">
                  <c:v>0.94869999999999999</c:v>
                </c:pt>
                <c:pt idx="182">
                  <c:v>0.95036666666666669</c:v>
                </c:pt>
                <c:pt idx="183">
                  <c:v>0.95198333333333329</c:v>
                </c:pt>
                <c:pt idx="184">
                  <c:v>0.95358333333333334</c:v>
                </c:pt>
                <c:pt idx="185">
                  <c:v>0.95516666666666672</c:v>
                </c:pt>
                <c:pt idx="186">
                  <c:v>0.95674999999999999</c:v>
                </c:pt>
                <c:pt idx="187">
                  <c:v>0.95831666666666671</c:v>
                </c:pt>
                <c:pt idx="188">
                  <c:v>0.95989999999999998</c:v>
                </c:pt>
                <c:pt idx="189">
                  <c:v>0.96148333333333336</c:v>
                </c:pt>
                <c:pt idx="190">
                  <c:v>0.96291666666666664</c:v>
                </c:pt>
                <c:pt idx="191">
                  <c:v>0.96423333333333328</c:v>
                </c:pt>
                <c:pt idx="192">
                  <c:v>0.96553333333333335</c:v>
                </c:pt>
                <c:pt idx="193">
                  <c:v>0.96681666666666666</c:v>
                </c:pt>
                <c:pt idx="194">
                  <c:v>0.9680833333333333</c:v>
                </c:pt>
                <c:pt idx="195">
                  <c:v>0.96933333333333327</c:v>
                </c:pt>
                <c:pt idx="196">
                  <c:v>0.97058333333333335</c:v>
                </c:pt>
                <c:pt idx="197">
                  <c:v>0.97186666666666666</c:v>
                </c:pt>
                <c:pt idx="198">
                  <c:v>0.97311666666666663</c:v>
                </c:pt>
                <c:pt idx="199">
                  <c:v>0.97436666666666671</c:v>
                </c:pt>
                <c:pt idx="200">
                  <c:v>0.97563333333333324</c:v>
                </c:pt>
                <c:pt idx="201">
                  <c:v>0.97688333333333333</c:v>
                </c:pt>
                <c:pt idx="202">
                  <c:v>0.97831666666666661</c:v>
                </c:pt>
                <c:pt idx="203">
                  <c:v>0.97989999999999999</c:v>
                </c:pt>
                <c:pt idx="204">
                  <c:v>0.98150000000000004</c:v>
                </c:pt>
                <c:pt idx="205">
                  <c:v>0.98314999999999997</c:v>
                </c:pt>
                <c:pt idx="206">
                  <c:v>0.98493333333333333</c:v>
                </c:pt>
                <c:pt idx="207">
                  <c:v>0.98668333333333336</c:v>
                </c:pt>
                <c:pt idx="208">
                  <c:v>0.98843333333333327</c:v>
                </c:pt>
                <c:pt idx="209">
                  <c:v>0.99013333333333331</c:v>
                </c:pt>
                <c:pt idx="210">
                  <c:v>0.99155000000000004</c:v>
                </c:pt>
                <c:pt idx="211">
                  <c:v>0.9933833333333334</c:v>
                </c:pt>
                <c:pt idx="212">
                  <c:v>0.99488333333333334</c:v>
                </c:pt>
                <c:pt idx="213">
                  <c:v>0.99654999999999994</c:v>
                </c:pt>
                <c:pt idx="214">
                  <c:v>0.99788333333333334</c:v>
                </c:pt>
                <c:pt idx="215">
                  <c:v>0.99971666666666659</c:v>
                </c:pt>
                <c:pt idx="216">
                  <c:v>1.00105</c:v>
                </c:pt>
                <c:pt idx="217">
                  <c:v>1.0028666666666666</c:v>
                </c:pt>
                <c:pt idx="218">
                  <c:v>1.0044</c:v>
                </c:pt>
                <c:pt idx="219">
                  <c:v>1.0058499999999999</c:v>
                </c:pt>
                <c:pt idx="220">
                  <c:v>1.00735</c:v>
                </c:pt>
                <c:pt idx="221">
                  <c:v>1.0088833333333334</c:v>
                </c:pt>
                <c:pt idx="222">
                  <c:v>1.0104</c:v>
                </c:pt>
                <c:pt idx="223">
                  <c:v>1.0119166666666668</c:v>
                </c:pt>
                <c:pt idx="224">
                  <c:v>1.01345</c:v>
                </c:pt>
                <c:pt idx="225">
                  <c:v>1.01495</c:v>
                </c:pt>
                <c:pt idx="226">
                  <c:v>1.0164833333333332</c:v>
                </c:pt>
                <c:pt idx="227">
                  <c:v>1.018</c:v>
                </c:pt>
                <c:pt idx="228">
                  <c:v>1.0195166666666666</c:v>
                </c:pt>
                <c:pt idx="229">
                  <c:v>1.0210166666666667</c:v>
                </c:pt>
                <c:pt idx="230">
                  <c:v>1.0225500000000001</c:v>
                </c:pt>
                <c:pt idx="231">
                  <c:v>1.0240166666666668</c:v>
                </c:pt>
                <c:pt idx="232">
                  <c:v>1.0255333333333332</c:v>
                </c:pt>
                <c:pt idx="233">
                  <c:v>1.0270666666666668</c:v>
                </c:pt>
                <c:pt idx="234">
                  <c:v>1.0285500000000001</c:v>
                </c:pt>
                <c:pt idx="235">
                  <c:v>1.0300166666666668</c:v>
                </c:pt>
                <c:pt idx="236">
                  <c:v>1.0315000000000001</c:v>
                </c:pt>
                <c:pt idx="237">
                  <c:v>1.0330333333333332</c:v>
                </c:pt>
                <c:pt idx="238">
                  <c:v>1.0346500000000001</c:v>
                </c:pt>
                <c:pt idx="239">
                  <c:v>1.0361</c:v>
                </c:pt>
                <c:pt idx="240">
                  <c:v>1.0375333333333334</c:v>
                </c:pt>
                <c:pt idx="241">
                  <c:v>1.0389833333333334</c:v>
                </c:pt>
                <c:pt idx="242">
                  <c:v>1.0404166666666665</c:v>
                </c:pt>
                <c:pt idx="243">
                  <c:v>1.0418499999999999</c:v>
                </c:pt>
                <c:pt idx="244">
                  <c:v>1.0432999999999999</c:v>
                </c:pt>
                <c:pt idx="245">
                  <c:v>1.0447500000000001</c:v>
                </c:pt>
                <c:pt idx="246">
                  <c:v>1.0462</c:v>
                </c:pt>
                <c:pt idx="247">
                  <c:v>1.04755</c:v>
                </c:pt>
                <c:pt idx="248">
                  <c:v>1.0488833333333334</c:v>
                </c:pt>
                <c:pt idx="249">
                  <c:v>1.0505833333333332</c:v>
                </c:pt>
                <c:pt idx="250">
                  <c:v>1.0520166666666666</c:v>
                </c:pt>
                <c:pt idx="251">
                  <c:v>1.0532166666666667</c:v>
                </c:pt>
                <c:pt idx="252">
                  <c:v>1.0548833333333334</c:v>
                </c:pt>
                <c:pt idx="253">
                  <c:v>1.0563333333333333</c:v>
                </c:pt>
                <c:pt idx="254">
                  <c:v>1.0576666666666668</c:v>
                </c:pt>
                <c:pt idx="255">
                  <c:v>1.0589166666666665</c:v>
                </c:pt>
                <c:pt idx="256">
                  <c:v>1.0601666666666667</c:v>
                </c:pt>
                <c:pt idx="257">
                  <c:v>1.0614166666666667</c:v>
                </c:pt>
                <c:pt idx="258">
                  <c:v>1.0626666666666666</c:v>
                </c:pt>
                <c:pt idx="259">
                  <c:v>1.0639333333333334</c:v>
                </c:pt>
                <c:pt idx="260">
                  <c:v>1.0651999999999999</c:v>
                </c:pt>
                <c:pt idx="261">
                  <c:v>1.0664666666666667</c:v>
                </c:pt>
                <c:pt idx="262">
                  <c:v>1.0678833333333333</c:v>
                </c:pt>
                <c:pt idx="263">
                  <c:v>1.0694833333333333</c:v>
                </c:pt>
                <c:pt idx="264">
                  <c:v>1.0711000000000002</c:v>
                </c:pt>
                <c:pt idx="265">
                  <c:v>1.0727333333333333</c:v>
                </c:pt>
                <c:pt idx="266">
                  <c:v>1.0743833333333332</c:v>
                </c:pt>
                <c:pt idx="267">
                  <c:v>1.0760333333333334</c:v>
                </c:pt>
                <c:pt idx="268">
                  <c:v>1.0776666666666666</c:v>
                </c:pt>
                <c:pt idx="269">
                  <c:v>1.0792999999999999</c:v>
                </c:pt>
                <c:pt idx="270">
                  <c:v>1.0809166666666667</c:v>
                </c:pt>
                <c:pt idx="271">
                  <c:v>1.0824833333333332</c:v>
                </c:pt>
                <c:pt idx="272">
                  <c:v>1.0841333333333334</c:v>
                </c:pt>
                <c:pt idx="273">
                  <c:v>1.0857833333333333</c:v>
                </c:pt>
                <c:pt idx="274">
                  <c:v>1.0873666666666668</c:v>
                </c:pt>
                <c:pt idx="275">
                  <c:v>1.0889500000000001</c:v>
                </c:pt>
                <c:pt idx="276">
                  <c:v>1.0903666666666667</c:v>
                </c:pt>
                <c:pt idx="277">
                  <c:v>1.0916833333333333</c:v>
                </c:pt>
                <c:pt idx="278">
                  <c:v>1.0928833333333332</c:v>
                </c:pt>
                <c:pt idx="279">
                  <c:v>1.0944166666666668</c:v>
                </c:pt>
                <c:pt idx="280">
                  <c:v>1.0957666666666666</c:v>
                </c:pt>
                <c:pt idx="281">
                  <c:v>1.0968833333333334</c:v>
                </c:pt>
                <c:pt idx="282">
                  <c:v>1.0983833333333335</c:v>
                </c:pt>
                <c:pt idx="283">
                  <c:v>1.0997999999999999</c:v>
                </c:pt>
                <c:pt idx="284">
                  <c:v>1.1011333333333333</c:v>
                </c:pt>
                <c:pt idx="285">
                  <c:v>1.1024666666666667</c:v>
                </c:pt>
                <c:pt idx="286">
                  <c:v>1.1037999999999999</c:v>
                </c:pt>
                <c:pt idx="287">
                  <c:v>1.1051833333333334</c:v>
                </c:pt>
                <c:pt idx="288">
                  <c:v>1.1065833333333333</c:v>
                </c:pt>
                <c:pt idx="289">
                  <c:v>1.1079833333333333</c:v>
                </c:pt>
                <c:pt idx="290">
                  <c:v>1.1093166666666667</c:v>
                </c:pt>
                <c:pt idx="291">
                  <c:v>1.1106166666666666</c:v>
                </c:pt>
                <c:pt idx="292">
                  <c:v>1.1119166666666667</c:v>
                </c:pt>
                <c:pt idx="293">
                  <c:v>1.1132</c:v>
                </c:pt>
                <c:pt idx="294">
                  <c:v>1.1147</c:v>
                </c:pt>
                <c:pt idx="295">
                  <c:v>1.11635</c:v>
                </c:pt>
                <c:pt idx="296">
                  <c:v>1.1180166666666667</c:v>
                </c:pt>
                <c:pt idx="297">
                  <c:v>1.1196666666666668</c:v>
                </c:pt>
                <c:pt idx="298">
                  <c:v>1.1212333333333333</c:v>
                </c:pt>
                <c:pt idx="299">
                  <c:v>1.1228166666666666</c:v>
                </c:pt>
                <c:pt idx="300">
                  <c:v>1.1243833333333333</c:v>
                </c:pt>
                <c:pt idx="301">
                  <c:v>1.1260000000000001</c:v>
                </c:pt>
                <c:pt idx="302">
                  <c:v>1.1276000000000002</c:v>
                </c:pt>
                <c:pt idx="303">
                  <c:v>1.1291833333333334</c:v>
                </c:pt>
                <c:pt idx="304">
                  <c:v>1.1307666666666667</c:v>
                </c:pt>
                <c:pt idx="305">
                  <c:v>1.13235</c:v>
                </c:pt>
                <c:pt idx="306">
                  <c:v>1.1340166666666667</c:v>
                </c:pt>
                <c:pt idx="307">
                  <c:v>1.1356166666666667</c:v>
                </c:pt>
                <c:pt idx="308">
                  <c:v>1.1372</c:v>
                </c:pt>
                <c:pt idx="309">
                  <c:v>1.1387833333333333</c:v>
                </c:pt>
                <c:pt idx="310">
                  <c:v>1.1403000000000001</c:v>
                </c:pt>
                <c:pt idx="311">
                  <c:v>1.1417333333333335</c:v>
                </c:pt>
                <c:pt idx="312">
                  <c:v>1.1431833333333332</c:v>
                </c:pt>
                <c:pt idx="313">
                  <c:v>1.1446333333333334</c:v>
                </c:pt>
                <c:pt idx="314">
                  <c:v>1.1459166666666667</c:v>
                </c:pt>
                <c:pt idx="315">
                  <c:v>1.1470499999999999</c:v>
                </c:pt>
                <c:pt idx="316">
                  <c:v>1.14815</c:v>
                </c:pt>
                <c:pt idx="317">
                  <c:v>1.1493</c:v>
                </c:pt>
                <c:pt idx="318">
                  <c:v>1.1505166666666669</c:v>
                </c:pt>
                <c:pt idx="319">
                  <c:v>1.1516</c:v>
                </c:pt>
                <c:pt idx="320">
                  <c:v>1.1526333333333334</c:v>
                </c:pt>
                <c:pt idx="321">
                  <c:v>1.1536166666666667</c:v>
                </c:pt>
                <c:pt idx="322">
                  <c:v>1.1545999999999998</c:v>
                </c:pt>
                <c:pt idx="323">
                  <c:v>1.1556</c:v>
                </c:pt>
                <c:pt idx="324">
                  <c:v>1.1578000000000002</c:v>
                </c:pt>
                <c:pt idx="325">
                  <c:v>1.1590666666666667</c:v>
                </c:pt>
                <c:pt idx="326">
                  <c:v>1.1640833333333334</c:v>
                </c:pt>
                <c:pt idx="327">
                  <c:v>1.1768500000000002</c:v>
                </c:pt>
                <c:pt idx="328">
                  <c:v>1.17805</c:v>
                </c:pt>
                <c:pt idx="329">
                  <c:v>1.1828833333333333</c:v>
                </c:pt>
                <c:pt idx="330">
                  <c:v>1.1956500000000001</c:v>
                </c:pt>
                <c:pt idx="331">
                  <c:v>1.1969166666666666</c:v>
                </c:pt>
                <c:pt idx="332">
                  <c:v>1.2018833333333334</c:v>
                </c:pt>
                <c:pt idx="333">
                  <c:v>1.2146833333333333</c:v>
                </c:pt>
                <c:pt idx="334">
                  <c:v>1.2159333333333333</c:v>
                </c:pt>
                <c:pt idx="335">
                  <c:v>1.2209333333333334</c:v>
                </c:pt>
                <c:pt idx="336">
                  <c:v>1.2342166666666665</c:v>
                </c:pt>
                <c:pt idx="337">
                  <c:v>1.2356499999999999</c:v>
                </c:pt>
                <c:pt idx="338">
                  <c:v>1.2370833333333333</c:v>
                </c:pt>
                <c:pt idx="339">
                  <c:v>1.2423</c:v>
                </c:pt>
                <c:pt idx="340">
                  <c:v>1.2438</c:v>
                </c:pt>
                <c:pt idx="341">
                  <c:v>1.2496833333333333</c:v>
                </c:pt>
                <c:pt idx="342">
                  <c:v>1.2653333333333334</c:v>
                </c:pt>
                <c:pt idx="343">
                  <c:v>1.2794333333333334</c:v>
                </c:pt>
                <c:pt idx="344">
                  <c:v>1.28085</c:v>
                </c:pt>
                <c:pt idx="345">
                  <c:v>1.2822833333333332</c:v>
                </c:pt>
                <c:pt idx="346">
                  <c:v>1.2876333333333332</c:v>
                </c:pt>
                <c:pt idx="347">
                  <c:v>1.2890833333333334</c:v>
                </c:pt>
                <c:pt idx="348">
                  <c:v>1.2947333333333333</c:v>
                </c:pt>
                <c:pt idx="349">
                  <c:v>1.3101833333333335</c:v>
                </c:pt>
                <c:pt idx="350">
                  <c:v>1.8651166666666665</c:v>
                </c:pt>
                <c:pt idx="351">
                  <c:v>1.8665166666666666</c:v>
                </c:pt>
                <c:pt idx="352">
                  <c:v>1.8679333333333332</c:v>
                </c:pt>
                <c:pt idx="353">
                  <c:v>1.8693833333333332</c:v>
                </c:pt>
                <c:pt idx="354">
                  <c:v>1.8734333333333335</c:v>
                </c:pt>
                <c:pt idx="355">
                  <c:v>1.8746499999999999</c:v>
                </c:pt>
                <c:pt idx="356">
                  <c:v>1.8759166666666667</c:v>
                </c:pt>
                <c:pt idx="357">
                  <c:v>1.8806833333333333</c:v>
                </c:pt>
                <c:pt idx="358">
                  <c:v>1.8820166666666667</c:v>
                </c:pt>
                <c:pt idx="359">
                  <c:v>1.8876999999999999</c:v>
                </c:pt>
                <c:pt idx="360">
                  <c:v>1.9015500000000001</c:v>
                </c:pt>
                <c:pt idx="361">
                  <c:v>1.9152</c:v>
                </c:pt>
                <c:pt idx="362">
                  <c:v>1.91645</c:v>
                </c:pt>
                <c:pt idx="363">
                  <c:v>1.9215833333333334</c:v>
                </c:pt>
                <c:pt idx="364">
                  <c:v>1.9358833333333334</c:v>
                </c:pt>
                <c:pt idx="365">
                  <c:v>1.9484833333333333</c:v>
                </c:pt>
                <c:pt idx="366">
                  <c:v>1.9498833333333332</c:v>
                </c:pt>
                <c:pt idx="367">
                  <c:v>1.9511666666666665</c:v>
                </c:pt>
                <c:pt idx="368">
                  <c:v>1.9524666666666666</c:v>
                </c:pt>
                <c:pt idx="369">
                  <c:v>1.9566333333333332</c:v>
                </c:pt>
                <c:pt idx="370">
                  <c:v>1.9579666666666666</c:v>
                </c:pt>
                <c:pt idx="371">
                  <c:v>1.9596333333333333</c:v>
                </c:pt>
                <c:pt idx="372">
                  <c:v>1.9648833333333333</c:v>
                </c:pt>
                <c:pt idx="373">
                  <c:v>1.9664166666666667</c:v>
                </c:pt>
                <c:pt idx="374">
                  <c:v>1.9724499999999998</c:v>
                </c:pt>
                <c:pt idx="375">
                  <c:v>1.9868833333333333</c:v>
                </c:pt>
                <c:pt idx="376">
                  <c:v>2.0012166666666666</c:v>
                </c:pt>
                <c:pt idx="377">
                  <c:v>2.0025333333333335</c:v>
                </c:pt>
                <c:pt idx="378">
                  <c:v>2.0075500000000002</c:v>
                </c:pt>
                <c:pt idx="379">
                  <c:v>2.0224833333333332</c:v>
                </c:pt>
                <c:pt idx="380">
                  <c:v>2.0372499999999998</c:v>
                </c:pt>
                <c:pt idx="381">
                  <c:v>2.0386833333333332</c:v>
                </c:pt>
                <c:pt idx="382">
                  <c:v>2.0397166666666666</c:v>
                </c:pt>
                <c:pt idx="383">
                  <c:v>2.0413999999999999</c:v>
                </c:pt>
                <c:pt idx="384">
                  <c:v>2.0459166666666664</c:v>
                </c:pt>
                <c:pt idx="385">
                  <c:v>2.0472666666666668</c:v>
                </c:pt>
                <c:pt idx="386">
                  <c:v>2.0486</c:v>
                </c:pt>
                <c:pt idx="387">
                  <c:v>2.0537000000000001</c:v>
                </c:pt>
                <c:pt idx="388">
                  <c:v>2.0551166666666667</c:v>
                </c:pt>
                <c:pt idx="389">
                  <c:v>2.0602833333333335</c:v>
                </c:pt>
                <c:pt idx="390">
                  <c:v>2.0755166666666667</c:v>
                </c:pt>
                <c:pt idx="391">
                  <c:v>2.0897833333333335</c:v>
                </c:pt>
                <c:pt idx="392">
                  <c:v>2.0910833333333332</c:v>
                </c:pt>
                <c:pt idx="393">
                  <c:v>2.0965500000000001</c:v>
                </c:pt>
                <c:pt idx="394">
                  <c:v>2.1116333333333333</c:v>
                </c:pt>
                <c:pt idx="395">
                  <c:v>2.1247833333333332</c:v>
                </c:pt>
                <c:pt idx="396">
                  <c:v>2.1265333333333332</c:v>
                </c:pt>
                <c:pt idx="397">
                  <c:v>2.1278166666666665</c:v>
                </c:pt>
                <c:pt idx="398">
                  <c:v>2.1288833333333335</c:v>
                </c:pt>
                <c:pt idx="399">
                  <c:v>2.1328833333333335</c:v>
                </c:pt>
                <c:pt idx="400">
                  <c:v>2.1343666666666667</c:v>
                </c:pt>
                <c:pt idx="401">
                  <c:v>2.1356833333333332</c:v>
                </c:pt>
                <c:pt idx="402">
                  <c:v>2.1406666666666667</c:v>
                </c:pt>
                <c:pt idx="403">
                  <c:v>2.1427499999999999</c:v>
                </c:pt>
                <c:pt idx="404">
                  <c:v>2.1487166666666666</c:v>
                </c:pt>
                <c:pt idx="405">
                  <c:v>2.1635666666666666</c:v>
                </c:pt>
                <c:pt idx="406">
                  <c:v>2.1802000000000001</c:v>
                </c:pt>
                <c:pt idx="407">
                  <c:v>2.1814666666666667</c:v>
                </c:pt>
                <c:pt idx="408">
                  <c:v>2.18655</c:v>
                </c:pt>
                <c:pt idx="409">
                  <c:v>2.2008333333333336</c:v>
                </c:pt>
                <c:pt idx="410">
                  <c:v>2.4395000000000002</c:v>
                </c:pt>
                <c:pt idx="411">
                  <c:v>2.4499833333333334</c:v>
                </c:pt>
                <c:pt idx="412">
                  <c:v>2.4603333333333333</c:v>
                </c:pt>
                <c:pt idx="413">
                  <c:v>2.4706333333333332</c:v>
                </c:pt>
                <c:pt idx="414">
                  <c:v>2.4808833333333333</c:v>
                </c:pt>
                <c:pt idx="415">
                  <c:v>2.4917666666666665</c:v>
                </c:pt>
                <c:pt idx="416">
                  <c:v>2.5022833333333332</c:v>
                </c:pt>
                <c:pt idx="417">
                  <c:v>2.5130333333333335</c:v>
                </c:pt>
                <c:pt idx="418">
                  <c:v>2.52475</c:v>
                </c:pt>
                <c:pt idx="419">
                  <c:v>2.53505</c:v>
                </c:pt>
                <c:pt idx="420">
                  <c:v>2.5455999999999999</c:v>
                </c:pt>
                <c:pt idx="421">
                  <c:v>2.5561833333333337</c:v>
                </c:pt>
                <c:pt idx="422">
                  <c:v>2.5677166666666666</c:v>
                </c:pt>
                <c:pt idx="423">
                  <c:v>2.5792833333333336</c:v>
                </c:pt>
                <c:pt idx="424">
                  <c:v>2.5886499999999999</c:v>
                </c:pt>
                <c:pt idx="425">
                  <c:v>2.5897166666666669</c:v>
                </c:pt>
                <c:pt idx="426">
                  <c:v>2.5910833333333332</c:v>
                </c:pt>
                <c:pt idx="427">
                  <c:v>2.5922833333333335</c:v>
                </c:pt>
                <c:pt idx="428">
                  <c:v>2.5934666666666666</c:v>
                </c:pt>
                <c:pt idx="429">
                  <c:v>2.5946666666666669</c:v>
                </c:pt>
                <c:pt idx="430">
                  <c:v>2.59585</c:v>
                </c:pt>
                <c:pt idx="431">
                  <c:v>2.5970500000000003</c:v>
                </c:pt>
                <c:pt idx="432">
                  <c:v>2.5982333333333334</c:v>
                </c:pt>
                <c:pt idx="433">
                  <c:v>2.5994333333333333</c:v>
                </c:pt>
                <c:pt idx="434">
                  <c:v>2.6006333333333336</c:v>
                </c:pt>
                <c:pt idx="435">
                  <c:v>2.6018166666666667</c:v>
                </c:pt>
                <c:pt idx="436">
                  <c:v>2.6030333333333333</c:v>
                </c:pt>
                <c:pt idx="437">
                  <c:v>2.6042166666666664</c:v>
                </c:pt>
                <c:pt idx="438">
                  <c:v>2.6054166666666663</c:v>
                </c:pt>
                <c:pt idx="439">
                  <c:v>2.6065999999999998</c:v>
                </c:pt>
                <c:pt idx="440">
                  <c:v>2.6079999999999997</c:v>
                </c:pt>
                <c:pt idx="441">
                  <c:v>2.6095166666666665</c:v>
                </c:pt>
                <c:pt idx="442">
                  <c:v>2.6109999999999998</c:v>
                </c:pt>
                <c:pt idx="443">
                  <c:v>2.6126166666666668</c:v>
                </c:pt>
                <c:pt idx="444">
                  <c:v>2.6142333333333334</c:v>
                </c:pt>
                <c:pt idx="445">
                  <c:v>2.61565</c:v>
                </c:pt>
                <c:pt idx="446">
                  <c:v>2.6171333333333333</c:v>
                </c:pt>
                <c:pt idx="447">
                  <c:v>2.6186000000000003</c:v>
                </c:pt>
                <c:pt idx="448">
                  <c:v>2.6200666666666668</c:v>
                </c:pt>
                <c:pt idx="449">
                  <c:v>2.6214666666666671</c:v>
                </c:pt>
                <c:pt idx="450">
                  <c:v>2.6229</c:v>
                </c:pt>
                <c:pt idx="451">
                  <c:v>2.6243166666666666</c:v>
                </c:pt>
                <c:pt idx="452">
                  <c:v>2.6257333333333337</c:v>
                </c:pt>
                <c:pt idx="453">
                  <c:v>2.6272000000000002</c:v>
                </c:pt>
                <c:pt idx="454">
                  <c:v>2.6286833333333335</c:v>
                </c:pt>
                <c:pt idx="455">
                  <c:v>2.6301833333333335</c:v>
                </c:pt>
                <c:pt idx="456">
                  <c:v>2.6317666666666666</c:v>
                </c:pt>
                <c:pt idx="457">
                  <c:v>2.6334500000000003</c:v>
                </c:pt>
                <c:pt idx="458">
                  <c:v>2.635183333333333</c:v>
                </c:pt>
                <c:pt idx="459">
                  <c:v>2.6368666666666667</c:v>
                </c:pt>
                <c:pt idx="460">
                  <c:v>2.6385999999999998</c:v>
                </c:pt>
                <c:pt idx="461">
                  <c:v>2.6402833333333335</c:v>
                </c:pt>
                <c:pt idx="462">
                  <c:v>2.6419666666666668</c:v>
                </c:pt>
                <c:pt idx="463">
                  <c:v>2.6436000000000002</c:v>
                </c:pt>
                <c:pt idx="464">
                  <c:v>2.6452499999999999</c:v>
                </c:pt>
                <c:pt idx="465">
                  <c:v>2.6468666666666669</c:v>
                </c:pt>
                <c:pt idx="466">
                  <c:v>2.6484833333333331</c:v>
                </c:pt>
                <c:pt idx="467">
                  <c:v>2.6501166666666669</c:v>
                </c:pt>
                <c:pt idx="468">
                  <c:v>2.6518000000000002</c:v>
                </c:pt>
                <c:pt idx="469">
                  <c:v>2.6535000000000002</c:v>
                </c:pt>
                <c:pt idx="470">
                  <c:v>2.6550833333333332</c:v>
                </c:pt>
                <c:pt idx="471">
                  <c:v>2.6566999999999998</c:v>
                </c:pt>
                <c:pt idx="472">
                  <c:v>2.6582999999999997</c:v>
                </c:pt>
                <c:pt idx="473">
                  <c:v>2.6599333333333335</c:v>
                </c:pt>
                <c:pt idx="474">
                  <c:v>2.6616500000000003</c:v>
                </c:pt>
                <c:pt idx="475">
                  <c:v>2.6633499999999999</c:v>
                </c:pt>
                <c:pt idx="476">
                  <c:v>2.6649833333333333</c:v>
                </c:pt>
                <c:pt idx="477">
                  <c:v>2.6667166666666664</c:v>
                </c:pt>
                <c:pt idx="478">
                  <c:v>2.6684333333333332</c:v>
                </c:pt>
                <c:pt idx="479">
                  <c:v>2.6700999999999997</c:v>
                </c:pt>
                <c:pt idx="480">
                  <c:v>2.6717166666666667</c:v>
                </c:pt>
                <c:pt idx="481">
                  <c:v>2.6734166666666668</c:v>
                </c:pt>
                <c:pt idx="482">
                  <c:v>2.6751166666666668</c:v>
                </c:pt>
                <c:pt idx="483">
                  <c:v>2.6767666666666665</c:v>
                </c:pt>
                <c:pt idx="484">
                  <c:v>2.6782166666666667</c:v>
                </c:pt>
                <c:pt idx="485">
                  <c:v>2.6795</c:v>
                </c:pt>
                <c:pt idx="486">
                  <c:v>2.6808000000000001</c:v>
                </c:pt>
                <c:pt idx="487">
                  <c:v>2.6820666666666666</c:v>
                </c:pt>
                <c:pt idx="488">
                  <c:v>2.6835333333333335</c:v>
                </c:pt>
                <c:pt idx="489">
                  <c:v>2.6848833333333331</c:v>
                </c:pt>
                <c:pt idx="490">
                  <c:v>2.6862833333333334</c:v>
                </c:pt>
                <c:pt idx="491">
                  <c:v>2.6875499999999999</c:v>
                </c:pt>
                <c:pt idx="492">
                  <c:v>2.6889499999999997</c:v>
                </c:pt>
                <c:pt idx="493">
                  <c:v>2.6902166666666667</c:v>
                </c:pt>
                <c:pt idx="494">
                  <c:v>2.6915666666666667</c:v>
                </c:pt>
                <c:pt idx="495">
                  <c:v>2.6928333333333332</c:v>
                </c:pt>
                <c:pt idx="496">
                  <c:v>2.6942166666666667</c:v>
                </c:pt>
                <c:pt idx="497">
                  <c:v>2.6959999999999997</c:v>
                </c:pt>
                <c:pt idx="498">
                  <c:v>2.6975500000000001</c:v>
                </c:pt>
                <c:pt idx="499">
                  <c:v>2.6994166666666666</c:v>
                </c:pt>
                <c:pt idx="500">
                  <c:v>2.7011333333333334</c:v>
                </c:pt>
                <c:pt idx="501">
                  <c:v>2.7028499999999998</c:v>
                </c:pt>
                <c:pt idx="502">
                  <c:v>2.7045666666666666</c:v>
                </c:pt>
                <c:pt idx="503">
                  <c:v>2.7062833333333334</c:v>
                </c:pt>
                <c:pt idx="504">
                  <c:v>2.7079833333333334</c:v>
                </c:pt>
                <c:pt idx="505">
                  <c:v>2.7096166666666668</c:v>
                </c:pt>
                <c:pt idx="506">
                  <c:v>2.7113500000000004</c:v>
                </c:pt>
                <c:pt idx="507">
                  <c:v>2.7130999999999998</c:v>
                </c:pt>
                <c:pt idx="508">
                  <c:v>2.714833333333333</c:v>
                </c:pt>
                <c:pt idx="509">
                  <c:v>2.7163833333333334</c:v>
                </c:pt>
                <c:pt idx="510">
                  <c:v>2.7182166666666663</c:v>
                </c:pt>
                <c:pt idx="511">
                  <c:v>2.7198666666666669</c:v>
                </c:pt>
                <c:pt idx="512">
                  <c:v>2.7214666666666667</c:v>
                </c:pt>
                <c:pt idx="513">
                  <c:v>2.7230333333333334</c:v>
                </c:pt>
                <c:pt idx="514">
                  <c:v>2.7245333333333335</c:v>
                </c:pt>
                <c:pt idx="515">
                  <c:v>2.7260833333333334</c:v>
                </c:pt>
                <c:pt idx="516">
                  <c:v>2.7275499999999999</c:v>
                </c:pt>
                <c:pt idx="517">
                  <c:v>2.7290833333333335</c:v>
                </c:pt>
                <c:pt idx="518">
                  <c:v>2.73055</c:v>
                </c:pt>
                <c:pt idx="519">
                  <c:v>2.7320333333333333</c:v>
                </c:pt>
                <c:pt idx="520">
                  <c:v>2.7335166666666666</c:v>
                </c:pt>
                <c:pt idx="521">
                  <c:v>2.7349833333333331</c:v>
                </c:pt>
                <c:pt idx="522">
                  <c:v>2.7364333333333333</c:v>
                </c:pt>
                <c:pt idx="523">
                  <c:v>2.7378833333333334</c:v>
                </c:pt>
                <c:pt idx="524">
                  <c:v>2.7393833333333335</c:v>
                </c:pt>
                <c:pt idx="525">
                  <c:v>2.7409499999999998</c:v>
                </c:pt>
                <c:pt idx="526">
                  <c:v>2.7424666666666666</c:v>
                </c:pt>
                <c:pt idx="527">
                  <c:v>2.7440333333333333</c:v>
                </c:pt>
                <c:pt idx="528">
                  <c:v>2.7455666666666669</c:v>
                </c:pt>
                <c:pt idx="529">
                  <c:v>2.7471000000000001</c:v>
                </c:pt>
                <c:pt idx="530">
                  <c:v>2.74865</c:v>
                </c:pt>
                <c:pt idx="531">
                  <c:v>2.7502666666666666</c:v>
                </c:pt>
                <c:pt idx="532">
                  <c:v>2.7519</c:v>
                </c:pt>
                <c:pt idx="533">
                  <c:v>2.7535166666666671</c:v>
                </c:pt>
                <c:pt idx="534">
                  <c:v>2.75495</c:v>
                </c:pt>
                <c:pt idx="535">
                  <c:v>2.7563999999999997</c:v>
                </c:pt>
                <c:pt idx="536">
                  <c:v>2.7578666666666667</c:v>
                </c:pt>
                <c:pt idx="537">
                  <c:v>2.7594166666666666</c:v>
                </c:pt>
                <c:pt idx="538">
                  <c:v>2.7609666666666666</c:v>
                </c:pt>
                <c:pt idx="539">
                  <c:v>2.762516666666667</c:v>
                </c:pt>
                <c:pt idx="540">
                  <c:v>2.7640666666666664</c:v>
                </c:pt>
                <c:pt idx="541">
                  <c:v>2.7655666666666665</c:v>
                </c:pt>
                <c:pt idx="542">
                  <c:v>2.7671666666666668</c:v>
                </c:pt>
                <c:pt idx="543">
                  <c:v>2.7685499999999998</c:v>
                </c:pt>
                <c:pt idx="544">
                  <c:v>2.7702166666666668</c:v>
                </c:pt>
                <c:pt idx="545">
                  <c:v>2.7717166666666668</c:v>
                </c:pt>
                <c:pt idx="546">
                  <c:v>2.7732833333333331</c:v>
                </c:pt>
                <c:pt idx="547">
                  <c:v>2.7748666666666666</c:v>
                </c:pt>
                <c:pt idx="548">
                  <c:v>2.7763166666666668</c:v>
                </c:pt>
                <c:pt idx="549">
                  <c:v>2.7777000000000003</c:v>
                </c:pt>
                <c:pt idx="550">
                  <c:v>2.7790666666666666</c:v>
                </c:pt>
                <c:pt idx="551">
                  <c:v>2.7804333333333333</c:v>
                </c:pt>
                <c:pt idx="552">
                  <c:v>2.7817833333333337</c:v>
                </c:pt>
                <c:pt idx="553">
                  <c:v>2.7830500000000002</c:v>
                </c:pt>
                <c:pt idx="554">
                  <c:v>2.7842166666666666</c:v>
                </c:pt>
                <c:pt idx="555">
                  <c:v>2.7856833333333331</c:v>
                </c:pt>
                <c:pt idx="556">
                  <c:v>2.8560833333333333</c:v>
                </c:pt>
                <c:pt idx="557">
                  <c:v>2.8573999999999997</c:v>
                </c:pt>
                <c:pt idx="558">
                  <c:v>2.8587500000000001</c:v>
                </c:pt>
                <c:pt idx="559">
                  <c:v>2.860066666666667</c:v>
                </c:pt>
                <c:pt idx="560">
                  <c:v>2.8614166666666665</c:v>
                </c:pt>
                <c:pt idx="561">
                  <c:v>2.8627666666666665</c:v>
                </c:pt>
                <c:pt idx="562">
                  <c:v>2.8641333333333336</c:v>
                </c:pt>
                <c:pt idx="563">
                  <c:v>2.865216666666667</c:v>
                </c:pt>
                <c:pt idx="564">
                  <c:v>2.8665499999999997</c:v>
                </c:pt>
                <c:pt idx="565">
                  <c:v>2.8679833333333336</c:v>
                </c:pt>
                <c:pt idx="566">
                  <c:v>2.8692666666666669</c:v>
                </c:pt>
                <c:pt idx="567">
                  <c:v>2.8705333333333334</c:v>
                </c:pt>
                <c:pt idx="568">
                  <c:v>2.8718166666666667</c:v>
                </c:pt>
                <c:pt idx="569">
                  <c:v>2.8731166666666668</c:v>
                </c:pt>
                <c:pt idx="570">
                  <c:v>2.8742166666666669</c:v>
                </c:pt>
                <c:pt idx="571">
                  <c:v>2.8757833333333331</c:v>
                </c:pt>
                <c:pt idx="572">
                  <c:v>2.8768833333333332</c:v>
                </c:pt>
                <c:pt idx="573">
                  <c:v>2.8784333333333332</c:v>
                </c:pt>
                <c:pt idx="574">
                  <c:v>2.8797666666666668</c:v>
                </c:pt>
                <c:pt idx="575">
                  <c:v>2.8810500000000001</c:v>
                </c:pt>
                <c:pt idx="576">
                  <c:v>2.882366666666667</c:v>
                </c:pt>
                <c:pt idx="577">
                  <c:v>2.8837166666666665</c:v>
                </c:pt>
                <c:pt idx="578">
                  <c:v>2.8850333333333333</c:v>
                </c:pt>
                <c:pt idx="579">
                  <c:v>2.8863500000000002</c:v>
                </c:pt>
                <c:pt idx="580">
                  <c:v>2.8876166666666667</c:v>
                </c:pt>
                <c:pt idx="581">
                  <c:v>2.8888333333333334</c:v>
                </c:pt>
                <c:pt idx="582">
                  <c:v>2.8901166666666667</c:v>
                </c:pt>
                <c:pt idx="583">
                  <c:v>2.8914166666666667</c:v>
                </c:pt>
                <c:pt idx="584">
                  <c:v>2.8927333333333332</c:v>
                </c:pt>
                <c:pt idx="585">
                  <c:v>2.8940666666666668</c:v>
                </c:pt>
                <c:pt idx="586">
                  <c:v>2.8953833333333336</c:v>
                </c:pt>
                <c:pt idx="587">
                  <c:v>2.8967166666666668</c:v>
                </c:pt>
                <c:pt idx="588">
                  <c:v>2.8980333333333332</c:v>
                </c:pt>
                <c:pt idx="589">
                  <c:v>2.8992999999999998</c:v>
                </c:pt>
                <c:pt idx="590">
                  <c:v>2.90055</c:v>
                </c:pt>
                <c:pt idx="591">
                  <c:v>2.9018000000000002</c:v>
                </c:pt>
                <c:pt idx="592">
                  <c:v>2.9031499999999997</c:v>
                </c:pt>
                <c:pt idx="593">
                  <c:v>2.9044666666666665</c:v>
                </c:pt>
                <c:pt idx="594">
                  <c:v>2.9057833333333334</c:v>
                </c:pt>
                <c:pt idx="595">
                  <c:v>2.9071166666666666</c:v>
                </c:pt>
                <c:pt idx="596">
                  <c:v>2.9084500000000002</c:v>
                </c:pt>
                <c:pt idx="597">
                  <c:v>2.9097666666666671</c:v>
                </c:pt>
                <c:pt idx="598">
                  <c:v>2.9110999999999998</c:v>
                </c:pt>
                <c:pt idx="599">
                  <c:v>2.9124166666666667</c:v>
                </c:pt>
                <c:pt idx="600">
                  <c:v>2.9136666666666664</c:v>
                </c:pt>
                <c:pt idx="601">
                  <c:v>2.9149333333333329</c:v>
                </c:pt>
                <c:pt idx="602">
                  <c:v>2.9162166666666667</c:v>
                </c:pt>
                <c:pt idx="603">
                  <c:v>2.9175333333333331</c:v>
                </c:pt>
                <c:pt idx="604">
                  <c:v>2.9188833333333335</c:v>
                </c:pt>
                <c:pt idx="605">
                  <c:v>2.9201999999999999</c:v>
                </c:pt>
                <c:pt idx="606">
                  <c:v>2.9215333333333335</c:v>
                </c:pt>
                <c:pt idx="607">
                  <c:v>2.9228499999999999</c:v>
                </c:pt>
                <c:pt idx="608">
                  <c:v>2.9241333333333333</c:v>
                </c:pt>
                <c:pt idx="609">
                  <c:v>2.9254499999999997</c:v>
                </c:pt>
                <c:pt idx="610">
                  <c:v>2.9268166666666668</c:v>
                </c:pt>
                <c:pt idx="611">
                  <c:v>2.9281833333333336</c:v>
                </c:pt>
                <c:pt idx="612">
                  <c:v>2.9294333333333333</c:v>
                </c:pt>
                <c:pt idx="613">
                  <c:v>2.9306833333333335</c:v>
                </c:pt>
                <c:pt idx="614">
                  <c:v>2.9319833333333336</c:v>
                </c:pt>
                <c:pt idx="615">
                  <c:v>2.9333166666666668</c:v>
                </c:pt>
                <c:pt idx="616">
                  <c:v>2.9346333333333332</c:v>
                </c:pt>
                <c:pt idx="617">
                  <c:v>2.9359999999999999</c:v>
                </c:pt>
                <c:pt idx="618">
                  <c:v>2.9373166666666668</c:v>
                </c:pt>
                <c:pt idx="619">
                  <c:v>2.9386333333333337</c:v>
                </c:pt>
                <c:pt idx="620">
                  <c:v>2.9401333333333333</c:v>
                </c:pt>
                <c:pt idx="621">
                  <c:v>2.9418000000000002</c:v>
                </c:pt>
                <c:pt idx="622">
                  <c:v>2.9434666666666667</c:v>
                </c:pt>
                <c:pt idx="623">
                  <c:v>2.9450833333333337</c:v>
                </c:pt>
                <c:pt idx="624">
                  <c:v>2.9467166666666667</c:v>
                </c:pt>
                <c:pt idx="625">
                  <c:v>2.9483166666666665</c:v>
                </c:pt>
                <c:pt idx="626">
                  <c:v>2.9499666666666666</c:v>
                </c:pt>
                <c:pt idx="627">
                  <c:v>2.9518166666666668</c:v>
                </c:pt>
                <c:pt idx="628">
                  <c:v>2.9535499999999999</c:v>
                </c:pt>
                <c:pt idx="629">
                  <c:v>2.9552499999999999</c:v>
                </c:pt>
                <c:pt idx="630">
                  <c:v>2.9569666666666667</c:v>
                </c:pt>
                <c:pt idx="631">
                  <c:v>2.9586833333333331</c:v>
                </c:pt>
                <c:pt idx="632">
                  <c:v>2.9604166666666667</c:v>
                </c:pt>
                <c:pt idx="633">
                  <c:v>2.9621166666666667</c:v>
                </c:pt>
                <c:pt idx="634">
                  <c:v>2.9636499999999999</c:v>
                </c:pt>
                <c:pt idx="635">
                  <c:v>2.9650000000000003</c:v>
                </c:pt>
                <c:pt idx="636">
                  <c:v>2.9663833333333334</c:v>
                </c:pt>
                <c:pt idx="637">
                  <c:v>2.9676833333333335</c:v>
                </c:pt>
                <c:pt idx="638">
                  <c:v>2.96915</c:v>
                </c:pt>
                <c:pt idx="639">
                  <c:v>2.9707833333333338</c:v>
                </c:pt>
                <c:pt idx="640">
                  <c:v>2.9723999999999999</c:v>
                </c:pt>
                <c:pt idx="641">
                  <c:v>2.9741</c:v>
                </c:pt>
                <c:pt idx="642">
                  <c:v>2.9758333333333336</c:v>
                </c:pt>
                <c:pt idx="643">
                  <c:v>2.9775499999999999</c:v>
                </c:pt>
                <c:pt idx="644">
                  <c:v>2.9792666666666667</c:v>
                </c:pt>
                <c:pt idx="645">
                  <c:v>2.9809833333333335</c:v>
                </c:pt>
                <c:pt idx="646">
                  <c:v>2.9827333333333335</c:v>
                </c:pt>
                <c:pt idx="647">
                  <c:v>2.984466666666667</c:v>
                </c:pt>
                <c:pt idx="648">
                  <c:v>2.9861999999999997</c:v>
                </c:pt>
                <c:pt idx="649">
                  <c:v>2.9879166666666666</c:v>
                </c:pt>
                <c:pt idx="650">
                  <c:v>2.9896333333333329</c:v>
                </c:pt>
                <c:pt idx="651">
                  <c:v>2.9913833333333333</c:v>
                </c:pt>
                <c:pt idx="652">
                  <c:v>2.9930833333333333</c:v>
                </c:pt>
                <c:pt idx="653">
                  <c:v>2.9947999999999997</c:v>
                </c:pt>
                <c:pt idx="654">
                  <c:v>2.9964500000000003</c:v>
                </c:pt>
                <c:pt idx="655">
                  <c:v>2.9980166666666666</c:v>
                </c:pt>
                <c:pt idx="656">
                  <c:v>2.9995833333333333</c:v>
                </c:pt>
                <c:pt idx="657">
                  <c:v>3.0010666666666665</c:v>
                </c:pt>
                <c:pt idx="658">
                  <c:v>3.0025666666666666</c:v>
                </c:pt>
                <c:pt idx="659">
                  <c:v>3.004</c:v>
                </c:pt>
                <c:pt idx="660">
                  <c:v>3.0054333333333334</c:v>
                </c:pt>
                <c:pt idx="661">
                  <c:v>3.0068833333333336</c:v>
                </c:pt>
                <c:pt idx="662">
                  <c:v>3.0083333333333333</c:v>
                </c:pt>
                <c:pt idx="663">
                  <c:v>3.0097999999999998</c:v>
                </c:pt>
                <c:pt idx="664">
                  <c:v>3.0112666666666663</c:v>
                </c:pt>
                <c:pt idx="665">
                  <c:v>3.0127333333333337</c:v>
                </c:pt>
                <c:pt idx="666">
                  <c:v>3.0142000000000002</c:v>
                </c:pt>
                <c:pt idx="667">
                  <c:v>3.0156833333333335</c:v>
                </c:pt>
                <c:pt idx="668">
                  <c:v>3.0171666666666668</c:v>
                </c:pt>
                <c:pt idx="669">
                  <c:v>3.0186333333333333</c:v>
                </c:pt>
                <c:pt idx="670">
                  <c:v>3.0200999999999998</c:v>
                </c:pt>
                <c:pt idx="671">
                  <c:v>3.0215666666666667</c:v>
                </c:pt>
                <c:pt idx="672">
                  <c:v>3.0229666666666666</c:v>
                </c:pt>
                <c:pt idx="673">
                  <c:v>3.0243500000000001</c:v>
                </c:pt>
                <c:pt idx="674">
                  <c:v>3.0257499999999999</c:v>
                </c:pt>
                <c:pt idx="675">
                  <c:v>3.027133333333333</c:v>
                </c:pt>
                <c:pt idx="676">
                  <c:v>3.0286</c:v>
                </c:pt>
                <c:pt idx="677">
                  <c:v>3.0300666666666669</c:v>
                </c:pt>
                <c:pt idx="678">
                  <c:v>3.0315333333333334</c:v>
                </c:pt>
                <c:pt idx="679">
                  <c:v>3.0330166666666667</c:v>
                </c:pt>
                <c:pt idx="680">
                  <c:v>3.0344666666666669</c:v>
                </c:pt>
                <c:pt idx="681">
                  <c:v>3.035883333333333</c:v>
                </c:pt>
                <c:pt idx="682">
                  <c:v>3.0373333333333337</c:v>
                </c:pt>
                <c:pt idx="683">
                  <c:v>3.0388000000000002</c:v>
                </c:pt>
                <c:pt idx="684">
                  <c:v>3.0402833333333334</c:v>
                </c:pt>
                <c:pt idx="685">
                  <c:v>3.04175</c:v>
                </c:pt>
                <c:pt idx="686">
                  <c:v>3.0433166666666667</c:v>
                </c:pt>
                <c:pt idx="687">
                  <c:v>3.0449999999999999</c:v>
                </c:pt>
                <c:pt idx="688">
                  <c:v>3.0466833333333332</c:v>
                </c:pt>
                <c:pt idx="689">
                  <c:v>3.0483666666666664</c:v>
                </c:pt>
                <c:pt idx="690">
                  <c:v>3.0500666666666665</c:v>
                </c:pt>
                <c:pt idx="691">
                  <c:v>3.0517666666666665</c:v>
                </c:pt>
                <c:pt idx="692">
                  <c:v>3.0534499999999998</c:v>
                </c:pt>
                <c:pt idx="693">
                  <c:v>3.0550666666666668</c:v>
                </c:pt>
                <c:pt idx="694">
                  <c:v>3.0567166666666665</c:v>
                </c:pt>
                <c:pt idx="695">
                  <c:v>3.0583499999999999</c:v>
                </c:pt>
                <c:pt idx="696">
                  <c:v>3.0600666666666667</c:v>
                </c:pt>
                <c:pt idx="697">
                  <c:v>3.0617833333333331</c:v>
                </c:pt>
                <c:pt idx="698">
                  <c:v>3.0634833333333331</c:v>
                </c:pt>
                <c:pt idx="699">
                  <c:v>3.0651999999999999</c:v>
                </c:pt>
                <c:pt idx="700">
                  <c:v>3.0667333333333331</c:v>
                </c:pt>
                <c:pt idx="701">
                  <c:v>3.0681166666666666</c:v>
                </c:pt>
                <c:pt idx="702">
                  <c:v>3.06955</c:v>
                </c:pt>
                <c:pt idx="703">
                  <c:v>3.070983333333333</c:v>
                </c:pt>
                <c:pt idx="704">
                  <c:v>3.0724333333333336</c:v>
                </c:pt>
                <c:pt idx="705">
                  <c:v>3.0738166666666666</c:v>
                </c:pt>
                <c:pt idx="706">
                  <c:v>3.0752000000000002</c:v>
                </c:pt>
                <c:pt idx="707">
                  <c:v>3.0765833333333332</c:v>
                </c:pt>
                <c:pt idx="708">
                  <c:v>3.0779833333333335</c:v>
                </c:pt>
                <c:pt idx="709">
                  <c:v>3.0793666666666666</c:v>
                </c:pt>
                <c:pt idx="710">
                  <c:v>3.0807500000000001</c:v>
                </c:pt>
                <c:pt idx="711">
                  <c:v>3.0821333333333332</c:v>
                </c:pt>
                <c:pt idx="712">
                  <c:v>3.0836166666666665</c:v>
                </c:pt>
                <c:pt idx="713">
                  <c:v>3.0850666666666671</c:v>
                </c:pt>
                <c:pt idx="714">
                  <c:v>3.0864833333333332</c:v>
                </c:pt>
                <c:pt idx="715">
                  <c:v>3.0878000000000001</c:v>
                </c:pt>
                <c:pt idx="716">
                  <c:v>3.0891333333333337</c:v>
                </c:pt>
                <c:pt idx="717">
                  <c:v>3.0904499999999997</c:v>
                </c:pt>
                <c:pt idx="718">
                  <c:v>3.0919666666666665</c:v>
                </c:pt>
                <c:pt idx="719">
                  <c:v>3.0937000000000001</c:v>
                </c:pt>
                <c:pt idx="720">
                  <c:v>3.0954333333333333</c:v>
                </c:pt>
                <c:pt idx="721">
                  <c:v>3.0971333333333333</c:v>
                </c:pt>
                <c:pt idx="722">
                  <c:v>3.0988500000000001</c:v>
                </c:pt>
                <c:pt idx="723">
                  <c:v>3.1005833333333332</c:v>
                </c:pt>
                <c:pt idx="724">
                  <c:v>3.1023499999999999</c:v>
                </c:pt>
                <c:pt idx="725">
                  <c:v>3.1040333333333332</c:v>
                </c:pt>
                <c:pt idx="726">
                  <c:v>3.1056666666666666</c:v>
                </c:pt>
                <c:pt idx="727">
                  <c:v>3.1073166666666667</c:v>
                </c:pt>
                <c:pt idx="728">
                  <c:v>3.1089333333333333</c:v>
                </c:pt>
                <c:pt idx="729">
                  <c:v>3.110583333333333</c:v>
                </c:pt>
                <c:pt idx="730">
                  <c:v>3.1122666666666663</c:v>
                </c:pt>
                <c:pt idx="731">
                  <c:v>3.1139999999999999</c:v>
                </c:pt>
                <c:pt idx="732">
                  <c:v>3.1157166666666667</c:v>
                </c:pt>
                <c:pt idx="733">
                  <c:v>3.1174666666666666</c:v>
                </c:pt>
                <c:pt idx="734">
                  <c:v>3.1191333333333331</c:v>
                </c:pt>
                <c:pt idx="735">
                  <c:v>3.1206166666666664</c:v>
                </c:pt>
                <c:pt idx="736">
                  <c:v>3.1221000000000001</c:v>
                </c:pt>
                <c:pt idx="737">
                  <c:v>3.1235833333333334</c:v>
                </c:pt>
                <c:pt idx="738">
                  <c:v>3.1249500000000001</c:v>
                </c:pt>
                <c:pt idx="739">
                  <c:v>3.1261166666666669</c:v>
                </c:pt>
                <c:pt idx="740">
                  <c:v>3.1273</c:v>
                </c:pt>
                <c:pt idx="741">
                  <c:v>3.1284666666666667</c:v>
                </c:pt>
                <c:pt idx="742">
                  <c:v>3.1296000000000004</c:v>
                </c:pt>
                <c:pt idx="743">
                  <c:v>3.1306666666666669</c:v>
                </c:pt>
                <c:pt idx="744">
                  <c:v>3.1317499999999998</c:v>
                </c:pt>
                <c:pt idx="745">
                  <c:v>3.1328499999999999</c:v>
                </c:pt>
                <c:pt idx="746">
                  <c:v>3.13395</c:v>
                </c:pt>
                <c:pt idx="747">
                  <c:v>3.1350166666666666</c:v>
                </c:pt>
                <c:pt idx="748">
                  <c:v>3.1378833333333334</c:v>
                </c:pt>
                <c:pt idx="749">
                  <c:v>3.1391833333333334</c:v>
                </c:pt>
                <c:pt idx="750">
                  <c:v>3.1449333333333334</c:v>
                </c:pt>
                <c:pt idx="751">
                  <c:v>3.1600333333333332</c:v>
                </c:pt>
                <c:pt idx="752">
                  <c:v>3.1613500000000001</c:v>
                </c:pt>
                <c:pt idx="753">
                  <c:v>3.1671333333333331</c:v>
                </c:pt>
                <c:pt idx="754">
                  <c:v>3.1820999999999997</c:v>
                </c:pt>
                <c:pt idx="755">
                  <c:v>3.1833333333333331</c:v>
                </c:pt>
                <c:pt idx="756">
                  <c:v>3.1890833333333335</c:v>
                </c:pt>
                <c:pt idx="757">
                  <c:v>3.2044000000000001</c:v>
                </c:pt>
                <c:pt idx="758">
                  <c:v>3.2057000000000002</c:v>
                </c:pt>
                <c:pt idx="759">
                  <c:v>3.211583333333333</c:v>
                </c:pt>
                <c:pt idx="760">
                  <c:v>3.3072166666666667</c:v>
                </c:pt>
                <c:pt idx="761">
                  <c:v>3.3086166666666665</c:v>
                </c:pt>
                <c:pt idx="762">
                  <c:v>3.3099833333333333</c:v>
                </c:pt>
                <c:pt idx="763">
                  <c:v>3.3156499999999998</c:v>
                </c:pt>
                <c:pt idx="764">
                  <c:v>3.3171499999999998</c:v>
                </c:pt>
                <c:pt idx="765">
                  <c:v>3.3236833333333333</c:v>
                </c:pt>
                <c:pt idx="766">
                  <c:v>3.3416166666666669</c:v>
                </c:pt>
                <c:pt idx="767">
                  <c:v>3.3586333333333331</c:v>
                </c:pt>
                <c:pt idx="768">
                  <c:v>3.3601000000000001</c:v>
                </c:pt>
                <c:pt idx="769">
                  <c:v>3.3615833333333334</c:v>
                </c:pt>
                <c:pt idx="770">
                  <c:v>3.3675166666666665</c:v>
                </c:pt>
                <c:pt idx="771">
                  <c:v>3.3689666666666667</c:v>
                </c:pt>
                <c:pt idx="772">
                  <c:v>3.3755333333333337</c:v>
                </c:pt>
                <c:pt idx="773">
                  <c:v>3.3933833333333334</c:v>
                </c:pt>
                <c:pt idx="774">
                  <c:v>4.1353833333333334</c:v>
                </c:pt>
                <c:pt idx="775">
                  <c:v>4.1367333333333338</c:v>
                </c:pt>
                <c:pt idx="776">
                  <c:v>4.1380999999999997</c:v>
                </c:pt>
                <c:pt idx="777">
                  <c:v>4.1394666666666664</c:v>
                </c:pt>
                <c:pt idx="778">
                  <c:v>4.1443833333333338</c:v>
                </c:pt>
                <c:pt idx="779">
                  <c:v>4.1457166666666669</c:v>
                </c:pt>
                <c:pt idx="780">
                  <c:v>4.1468833333333333</c:v>
                </c:pt>
                <c:pt idx="781">
                  <c:v>4.1525166666666671</c:v>
                </c:pt>
                <c:pt idx="782">
                  <c:v>4.1539166666666665</c:v>
                </c:pt>
                <c:pt idx="783">
                  <c:v>4.159933333333333</c:v>
                </c:pt>
                <c:pt idx="784">
                  <c:v>4.1765166666666671</c:v>
                </c:pt>
                <c:pt idx="785">
                  <c:v>4.1928833333333335</c:v>
                </c:pt>
                <c:pt idx="786">
                  <c:v>4.1943000000000001</c:v>
                </c:pt>
                <c:pt idx="787">
                  <c:v>4.2001999999999997</c:v>
                </c:pt>
                <c:pt idx="788">
                  <c:v>4.2171500000000002</c:v>
                </c:pt>
                <c:pt idx="789">
                  <c:v>4.2320833333333336</c:v>
                </c:pt>
                <c:pt idx="790">
                  <c:v>4.2334500000000004</c:v>
                </c:pt>
                <c:pt idx="791">
                  <c:v>4.2347999999999999</c:v>
                </c:pt>
                <c:pt idx="792">
                  <c:v>4.236183333333333</c:v>
                </c:pt>
                <c:pt idx="793">
                  <c:v>4.2409833333333333</c:v>
                </c:pt>
                <c:pt idx="794">
                  <c:v>4.2423000000000002</c:v>
                </c:pt>
                <c:pt idx="795">
                  <c:v>4.2435499999999999</c:v>
                </c:pt>
                <c:pt idx="796">
                  <c:v>4.2491166666666667</c:v>
                </c:pt>
                <c:pt idx="797">
                  <c:v>4.2504666666666662</c:v>
                </c:pt>
                <c:pt idx="798">
                  <c:v>4.2564333333333328</c:v>
                </c:pt>
                <c:pt idx="799">
                  <c:v>4.2731166666666667</c:v>
                </c:pt>
                <c:pt idx="800">
                  <c:v>4.2892999999999999</c:v>
                </c:pt>
                <c:pt idx="801">
                  <c:v>4.2905999999999995</c:v>
                </c:pt>
                <c:pt idx="802">
                  <c:v>4.2966666666666669</c:v>
                </c:pt>
                <c:pt idx="803">
                  <c:v>4.3133333333333335</c:v>
                </c:pt>
                <c:pt idx="804">
                  <c:v>4.3282166666666662</c:v>
                </c:pt>
                <c:pt idx="805">
                  <c:v>4.3295500000000002</c:v>
                </c:pt>
                <c:pt idx="806">
                  <c:v>4.3308499999999999</c:v>
                </c:pt>
                <c:pt idx="807">
                  <c:v>4.3321833333333331</c:v>
                </c:pt>
                <c:pt idx="808">
                  <c:v>4.3370833333333341</c:v>
                </c:pt>
                <c:pt idx="809">
                  <c:v>4.3383999999999991</c:v>
                </c:pt>
                <c:pt idx="810">
                  <c:v>4.3396999999999997</c:v>
                </c:pt>
                <c:pt idx="811">
                  <c:v>4.3453833333333334</c:v>
                </c:pt>
                <c:pt idx="812">
                  <c:v>4.3470333333333331</c:v>
                </c:pt>
                <c:pt idx="813">
                  <c:v>4.3538833333333331</c:v>
                </c:pt>
                <c:pt idx="814">
                  <c:v>4.3705499999999997</c:v>
                </c:pt>
                <c:pt idx="815">
                  <c:v>4.3881833333333331</c:v>
                </c:pt>
                <c:pt idx="816">
                  <c:v>4.3895499999999998</c:v>
                </c:pt>
                <c:pt idx="817">
                  <c:v>4.3956499999999998</c:v>
                </c:pt>
                <c:pt idx="818">
                  <c:v>4.4124333333333334</c:v>
                </c:pt>
                <c:pt idx="819">
                  <c:v>4.4271166666666666</c:v>
                </c:pt>
                <c:pt idx="820">
                  <c:v>4.428466666666667</c:v>
                </c:pt>
                <c:pt idx="821">
                  <c:v>4.4298000000000002</c:v>
                </c:pt>
                <c:pt idx="822">
                  <c:v>4.4310999999999998</c:v>
                </c:pt>
                <c:pt idx="823">
                  <c:v>4.4360499999999998</c:v>
                </c:pt>
                <c:pt idx="824">
                  <c:v>4.4374333333333329</c:v>
                </c:pt>
                <c:pt idx="825">
                  <c:v>4.4388333333333332</c:v>
                </c:pt>
                <c:pt idx="826">
                  <c:v>4.4442166666666667</c:v>
                </c:pt>
                <c:pt idx="827">
                  <c:v>4.4457166666666668</c:v>
                </c:pt>
                <c:pt idx="828">
                  <c:v>4.4520499999999998</c:v>
                </c:pt>
                <c:pt idx="829">
                  <c:v>4.4690166666666666</c:v>
                </c:pt>
                <c:pt idx="830">
                  <c:v>4.4852166666666671</c:v>
                </c:pt>
                <c:pt idx="831">
                  <c:v>4.4865499999999994</c:v>
                </c:pt>
                <c:pt idx="832">
                  <c:v>4.4926500000000003</c:v>
                </c:pt>
                <c:pt idx="833">
                  <c:v>4.5088833333333334</c:v>
                </c:pt>
                <c:pt idx="834">
                  <c:v>4.5244166666666663</c:v>
                </c:pt>
                <c:pt idx="835">
                  <c:v>4.5366666666666662</c:v>
                </c:pt>
                <c:pt idx="836">
                  <c:v>4.548983333333334</c:v>
                </c:pt>
                <c:pt idx="837">
                  <c:v>4.5616500000000002</c:v>
                </c:pt>
                <c:pt idx="838">
                  <c:v>4.5742166666666666</c:v>
                </c:pt>
                <c:pt idx="839">
                  <c:v>4.5870500000000005</c:v>
                </c:pt>
                <c:pt idx="840">
                  <c:v>4.5998666666666672</c:v>
                </c:pt>
                <c:pt idx="841">
                  <c:v>4.61355</c:v>
                </c:pt>
                <c:pt idx="842">
                  <c:v>4.6275500000000003</c:v>
                </c:pt>
                <c:pt idx="843">
                  <c:v>4.6408333333333331</c:v>
                </c:pt>
                <c:pt idx="844">
                  <c:v>4.6548999999999996</c:v>
                </c:pt>
                <c:pt idx="845">
                  <c:v>4.6684166666666673</c:v>
                </c:pt>
                <c:pt idx="846">
                  <c:v>4.681233333333334</c:v>
                </c:pt>
                <c:pt idx="847">
                  <c:v>4.6939000000000002</c:v>
                </c:pt>
                <c:pt idx="848">
                  <c:v>5.7172166666666673</c:v>
                </c:pt>
                <c:pt idx="849">
                  <c:v>5.7183833333333336</c:v>
                </c:pt>
                <c:pt idx="850">
                  <c:v>5.7195333333333336</c:v>
                </c:pt>
                <c:pt idx="851">
                  <c:v>5.7209833333333338</c:v>
                </c:pt>
                <c:pt idx="852">
                  <c:v>5.7220499999999994</c:v>
                </c:pt>
                <c:pt idx="853">
                  <c:v>5.7234166666666662</c:v>
                </c:pt>
                <c:pt idx="854">
                  <c:v>5.7245499999999998</c:v>
                </c:pt>
                <c:pt idx="855">
                  <c:v>5.725883333333333</c:v>
                </c:pt>
                <c:pt idx="856">
                  <c:v>5.7271833333333326</c:v>
                </c:pt>
                <c:pt idx="857">
                  <c:v>5.7284833333333331</c:v>
                </c:pt>
                <c:pt idx="858">
                  <c:v>5.7297833333333328</c:v>
                </c:pt>
                <c:pt idx="859">
                  <c:v>5.7310833333333333</c:v>
                </c:pt>
                <c:pt idx="860">
                  <c:v>5.7322999999999995</c:v>
                </c:pt>
                <c:pt idx="861">
                  <c:v>5.7336166666666664</c:v>
                </c:pt>
                <c:pt idx="862">
                  <c:v>5.7348999999999997</c:v>
                </c:pt>
                <c:pt idx="863">
                  <c:v>5.736183333333333</c:v>
                </c:pt>
                <c:pt idx="864">
                  <c:v>5.7374499999999999</c:v>
                </c:pt>
                <c:pt idx="865">
                  <c:v>5.73855</c:v>
                </c:pt>
                <c:pt idx="866">
                  <c:v>5.7398833333333332</c:v>
                </c:pt>
                <c:pt idx="867">
                  <c:v>5.7410833333333331</c:v>
                </c:pt>
                <c:pt idx="868">
                  <c:v>5.7421999999999995</c:v>
                </c:pt>
                <c:pt idx="869">
                  <c:v>5.7432166666666671</c:v>
                </c:pt>
                <c:pt idx="870">
                  <c:v>5.7445166666666667</c:v>
                </c:pt>
                <c:pt idx="871">
                  <c:v>5.7457000000000003</c:v>
                </c:pt>
                <c:pt idx="872">
                  <c:v>5.7468833333333329</c:v>
                </c:pt>
                <c:pt idx="873">
                  <c:v>5.7480833333333328</c:v>
                </c:pt>
                <c:pt idx="874">
                  <c:v>5.7492000000000001</c:v>
                </c:pt>
                <c:pt idx="875">
                  <c:v>5.7503333333333329</c:v>
                </c:pt>
                <c:pt idx="876">
                  <c:v>5.7514833333333337</c:v>
                </c:pt>
                <c:pt idx="877">
                  <c:v>5.7526833333333336</c:v>
                </c:pt>
                <c:pt idx="878">
                  <c:v>5.7540500000000003</c:v>
                </c:pt>
                <c:pt idx="879">
                  <c:v>5.7554499999999997</c:v>
                </c:pt>
                <c:pt idx="880">
                  <c:v>5.7567166666666667</c:v>
                </c:pt>
                <c:pt idx="881">
                  <c:v>5.7579000000000002</c:v>
                </c:pt>
                <c:pt idx="882">
                  <c:v>5.7590500000000002</c:v>
                </c:pt>
                <c:pt idx="883">
                  <c:v>5.760183333333333</c:v>
                </c:pt>
                <c:pt idx="884">
                  <c:v>5.7613333333333339</c:v>
                </c:pt>
                <c:pt idx="885">
                  <c:v>5.7624666666666666</c:v>
                </c:pt>
                <c:pt idx="886">
                  <c:v>5.7635499999999995</c:v>
                </c:pt>
                <c:pt idx="887">
                  <c:v>5.7648333333333328</c:v>
                </c:pt>
                <c:pt idx="888">
                  <c:v>5.7660666666666662</c:v>
                </c:pt>
                <c:pt idx="889">
                  <c:v>5.767266666666667</c:v>
                </c:pt>
                <c:pt idx="890">
                  <c:v>5.7684333333333333</c:v>
                </c:pt>
                <c:pt idx="891">
                  <c:v>5.7695833333333333</c:v>
                </c:pt>
                <c:pt idx="892">
                  <c:v>5.7707500000000005</c:v>
                </c:pt>
                <c:pt idx="893">
                  <c:v>5.7718833333333333</c:v>
                </c:pt>
                <c:pt idx="894">
                  <c:v>5.7728666666666673</c:v>
                </c:pt>
                <c:pt idx="895">
                  <c:v>5.7742666666666667</c:v>
                </c:pt>
                <c:pt idx="896">
                  <c:v>5.77555</c:v>
                </c:pt>
                <c:pt idx="897">
                  <c:v>5.7770166666666665</c:v>
                </c:pt>
                <c:pt idx="898">
                  <c:v>5.7785166666666665</c:v>
                </c:pt>
                <c:pt idx="899">
                  <c:v>5.78</c:v>
                </c:pt>
                <c:pt idx="900">
                  <c:v>5.7814500000000004</c:v>
                </c:pt>
                <c:pt idx="901">
                  <c:v>5.7829333333333333</c:v>
                </c:pt>
                <c:pt idx="902">
                  <c:v>5.7842166666666666</c:v>
                </c:pt>
                <c:pt idx="903">
                  <c:v>5.7855499999999997</c:v>
                </c:pt>
                <c:pt idx="904">
                  <c:v>5.7875499999999995</c:v>
                </c:pt>
                <c:pt idx="905">
                  <c:v>5.7898500000000004</c:v>
                </c:pt>
                <c:pt idx="906">
                  <c:v>5.7920500000000006</c:v>
                </c:pt>
                <c:pt idx="907">
                  <c:v>5.7939999999999996</c:v>
                </c:pt>
                <c:pt idx="908">
                  <c:v>5.7955333333333341</c:v>
                </c:pt>
                <c:pt idx="909">
                  <c:v>5.7969166666666663</c:v>
                </c:pt>
                <c:pt idx="910">
                  <c:v>5.7982166666666659</c:v>
                </c:pt>
                <c:pt idx="911">
                  <c:v>5.7998166666666666</c:v>
                </c:pt>
                <c:pt idx="912">
                  <c:v>5.80105</c:v>
                </c:pt>
                <c:pt idx="913">
                  <c:v>5.8022166666666664</c:v>
                </c:pt>
                <c:pt idx="914">
                  <c:v>5.8036500000000002</c:v>
                </c:pt>
                <c:pt idx="915">
                  <c:v>5.8049166666666672</c:v>
                </c:pt>
                <c:pt idx="916">
                  <c:v>5.8061333333333334</c:v>
                </c:pt>
                <c:pt idx="917">
                  <c:v>5.8073499999999996</c:v>
                </c:pt>
                <c:pt idx="918">
                  <c:v>5.8086000000000002</c:v>
                </c:pt>
                <c:pt idx="919">
                  <c:v>5.80985</c:v>
                </c:pt>
                <c:pt idx="920">
                  <c:v>5.8111499999999996</c:v>
                </c:pt>
                <c:pt idx="921">
                  <c:v>5.8124500000000001</c:v>
                </c:pt>
                <c:pt idx="922">
                  <c:v>5.8140499999999999</c:v>
                </c:pt>
                <c:pt idx="923">
                  <c:v>5.8158833333333328</c:v>
                </c:pt>
                <c:pt idx="924">
                  <c:v>5.8176833333333331</c:v>
                </c:pt>
                <c:pt idx="925">
                  <c:v>5.8193333333333337</c:v>
                </c:pt>
                <c:pt idx="926">
                  <c:v>5.8205499999999999</c:v>
                </c:pt>
                <c:pt idx="927">
                  <c:v>5.8218833333333331</c:v>
                </c:pt>
                <c:pt idx="928">
                  <c:v>5.8232166666666663</c:v>
                </c:pt>
                <c:pt idx="929">
                  <c:v>5.8246333333333338</c:v>
                </c:pt>
                <c:pt idx="930">
                  <c:v>5.8257166666666667</c:v>
                </c:pt>
                <c:pt idx="931">
                  <c:v>5.8270999999999997</c:v>
                </c:pt>
                <c:pt idx="932">
                  <c:v>5.8282166666666662</c:v>
                </c:pt>
                <c:pt idx="933">
                  <c:v>5.829533333333333</c:v>
                </c:pt>
                <c:pt idx="934">
                  <c:v>5.8308</c:v>
                </c:pt>
                <c:pt idx="935">
                  <c:v>5.8320666666666661</c:v>
                </c:pt>
                <c:pt idx="936">
                  <c:v>5.8332999999999995</c:v>
                </c:pt>
                <c:pt idx="937">
                  <c:v>5.8346</c:v>
                </c:pt>
                <c:pt idx="938">
                  <c:v>5.8358833333333333</c:v>
                </c:pt>
                <c:pt idx="939">
                  <c:v>5.8372833333333336</c:v>
                </c:pt>
                <c:pt idx="940">
                  <c:v>5.8385333333333334</c:v>
                </c:pt>
                <c:pt idx="941">
                  <c:v>5.8397833333333331</c:v>
                </c:pt>
                <c:pt idx="942">
                  <c:v>5.8410500000000001</c:v>
                </c:pt>
                <c:pt idx="943">
                  <c:v>5.8423833333333333</c:v>
                </c:pt>
                <c:pt idx="944">
                  <c:v>5.8438833333333333</c:v>
                </c:pt>
                <c:pt idx="945">
                  <c:v>5.8455333333333339</c:v>
                </c:pt>
                <c:pt idx="946">
                  <c:v>5.8472499999999998</c:v>
                </c:pt>
                <c:pt idx="947">
                  <c:v>5.8488833333333332</c:v>
                </c:pt>
                <c:pt idx="948">
                  <c:v>5.8507333333333333</c:v>
                </c:pt>
                <c:pt idx="949">
                  <c:v>5.8526833333333332</c:v>
                </c:pt>
                <c:pt idx="950">
                  <c:v>5.8555666666666664</c:v>
                </c:pt>
                <c:pt idx="951">
                  <c:v>5.8574333333333337</c:v>
                </c:pt>
                <c:pt idx="952">
                  <c:v>5.8592166666666667</c:v>
                </c:pt>
                <c:pt idx="953">
                  <c:v>5.8608833333333337</c:v>
                </c:pt>
                <c:pt idx="954">
                  <c:v>5.8628833333333334</c:v>
                </c:pt>
                <c:pt idx="955">
                  <c:v>5.8645499999999995</c:v>
                </c:pt>
                <c:pt idx="956">
                  <c:v>5.8662166666666673</c:v>
                </c:pt>
                <c:pt idx="957">
                  <c:v>5.8678833333333333</c:v>
                </c:pt>
                <c:pt idx="958">
                  <c:v>5.8696166666666674</c:v>
                </c:pt>
                <c:pt idx="959">
                  <c:v>5.8712166666666672</c:v>
                </c:pt>
                <c:pt idx="960">
                  <c:v>5.8729000000000005</c:v>
                </c:pt>
                <c:pt idx="961">
                  <c:v>5.8745500000000002</c:v>
                </c:pt>
                <c:pt idx="962">
                  <c:v>5.8761999999999999</c:v>
                </c:pt>
                <c:pt idx="963">
                  <c:v>5.8777999999999997</c:v>
                </c:pt>
                <c:pt idx="964">
                  <c:v>5.8795500000000001</c:v>
                </c:pt>
                <c:pt idx="965">
                  <c:v>5.8815166666666672</c:v>
                </c:pt>
                <c:pt idx="966">
                  <c:v>5.8832166666666668</c:v>
                </c:pt>
                <c:pt idx="967">
                  <c:v>5.8849333333333336</c:v>
                </c:pt>
                <c:pt idx="968">
                  <c:v>5.8865499999999997</c:v>
                </c:pt>
                <c:pt idx="969">
                  <c:v>5.8882666666666665</c:v>
                </c:pt>
                <c:pt idx="970">
                  <c:v>5.8897166666666667</c:v>
                </c:pt>
                <c:pt idx="971">
                  <c:v>5.8915166666666661</c:v>
                </c:pt>
                <c:pt idx="972">
                  <c:v>5.8928833333333328</c:v>
                </c:pt>
                <c:pt idx="973">
                  <c:v>5.8945333333333334</c:v>
                </c:pt>
                <c:pt idx="974">
                  <c:v>5.8958833333333329</c:v>
                </c:pt>
                <c:pt idx="975">
                  <c:v>5.897216666666667</c:v>
                </c:pt>
                <c:pt idx="976">
                  <c:v>5.898533333333333</c:v>
                </c:pt>
                <c:pt idx="977">
                  <c:v>5.8998499999999998</c:v>
                </c:pt>
                <c:pt idx="978">
                  <c:v>5.9008833333333337</c:v>
                </c:pt>
                <c:pt idx="979">
                  <c:v>5.902216666666666</c:v>
                </c:pt>
                <c:pt idx="980">
                  <c:v>5.9035500000000001</c:v>
                </c:pt>
                <c:pt idx="981">
                  <c:v>5.9045500000000004</c:v>
                </c:pt>
                <c:pt idx="982">
                  <c:v>5.9060166666666669</c:v>
                </c:pt>
                <c:pt idx="983">
                  <c:v>5.9074833333333334</c:v>
                </c:pt>
                <c:pt idx="984">
                  <c:v>5.9088833333333337</c:v>
                </c:pt>
                <c:pt idx="985">
                  <c:v>5.9105499999999997</c:v>
                </c:pt>
                <c:pt idx="986">
                  <c:v>5.9122166666666667</c:v>
                </c:pt>
                <c:pt idx="987">
                  <c:v>5.9138833333333336</c:v>
                </c:pt>
                <c:pt idx="988">
                  <c:v>5.9155499999999996</c:v>
                </c:pt>
                <c:pt idx="989">
                  <c:v>5.9172166666666666</c:v>
                </c:pt>
                <c:pt idx="990">
                  <c:v>5.9188833333333326</c:v>
                </c:pt>
                <c:pt idx="991">
                  <c:v>5.9205500000000004</c:v>
                </c:pt>
                <c:pt idx="992">
                  <c:v>5.9223499999999998</c:v>
                </c:pt>
                <c:pt idx="993">
                  <c:v>5.924033333333333</c:v>
                </c:pt>
                <c:pt idx="994">
                  <c:v>5.9258666666666668</c:v>
                </c:pt>
                <c:pt idx="995">
                  <c:v>5.9278833333333329</c:v>
                </c:pt>
                <c:pt idx="996">
                  <c:v>5.9297500000000003</c:v>
                </c:pt>
                <c:pt idx="997">
                  <c:v>5.931633333333334</c:v>
                </c:pt>
                <c:pt idx="998">
                  <c:v>5.9332166666666666</c:v>
                </c:pt>
                <c:pt idx="999">
                  <c:v>5.9350500000000004</c:v>
                </c:pt>
                <c:pt idx="1000">
                  <c:v>5.9367166666666664</c:v>
                </c:pt>
                <c:pt idx="1001">
                  <c:v>5.9385500000000002</c:v>
                </c:pt>
                <c:pt idx="1002">
                  <c:v>5.9401999999999999</c:v>
                </c:pt>
                <c:pt idx="1003">
                  <c:v>5.9421999999999997</c:v>
                </c:pt>
                <c:pt idx="1004">
                  <c:v>5.9435500000000001</c:v>
                </c:pt>
                <c:pt idx="1005">
                  <c:v>5.945216666666667</c:v>
                </c:pt>
                <c:pt idx="1006">
                  <c:v>5.9465500000000002</c:v>
                </c:pt>
                <c:pt idx="1007">
                  <c:v>5.9480666666666666</c:v>
                </c:pt>
                <c:pt idx="1008">
                  <c:v>5.9495500000000003</c:v>
                </c:pt>
                <c:pt idx="1009">
                  <c:v>5.9510499999999995</c:v>
                </c:pt>
                <c:pt idx="1010">
                  <c:v>5.9525166666666669</c:v>
                </c:pt>
                <c:pt idx="1011">
                  <c:v>5.9539999999999997</c:v>
                </c:pt>
                <c:pt idx="1012">
                  <c:v>5.9554666666666662</c:v>
                </c:pt>
                <c:pt idx="1013">
                  <c:v>5.9570333333333334</c:v>
                </c:pt>
                <c:pt idx="1014">
                  <c:v>5.9584999999999999</c:v>
                </c:pt>
                <c:pt idx="1015">
                  <c:v>5.9599500000000001</c:v>
                </c:pt>
                <c:pt idx="1016">
                  <c:v>5.9614833333333337</c:v>
                </c:pt>
                <c:pt idx="1017">
                  <c:v>5.9629166666666666</c:v>
                </c:pt>
                <c:pt idx="1018">
                  <c:v>5.9643666666666668</c:v>
                </c:pt>
                <c:pt idx="1019">
                  <c:v>5.9658666666666669</c:v>
                </c:pt>
                <c:pt idx="1020">
                  <c:v>5.967366666666666</c:v>
                </c:pt>
                <c:pt idx="1021">
                  <c:v>5.9688833333333333</c:v>
                </c:pt>
                <c:pt idx="1022">
                  <c:v>5.9703833333333334</c:v>
                </c:pt>
                <c:pt idx="1023">
                  <c:v>5.9719000000000007</c:v>
                </c:pt>
                <c:pt idx="1024">
                  <c:v>5.9735000000000005</c:v>
                </c:pt>
                <c:pt idx="1025">
                  <c:v>5.97525</c:v>
                </c:pt>
                <c:pt idx="1026">
                  <c:v>5.9768999999999997</c:v>
                </c:pt>
                <c:pt idx="1027">
                  <c:v>5.9782166666666665</c:v>
                </c:pt>
                <c:pt idx="1028">
                  <c:v>5.9798999999999998</c:v>
                </c:pt>
                <c:pt idx="1029">
                  <c:v>5.9813333333333336</c:v>
                </c:pt>
                <c:pt idx="1030">
                  <c:v>5.9827833333333329</c:v>
                </c:pt>
                <c:pt idx="1031">
                  <c:v>5.9841666666666669</c:v>
                </c:pt>
                <c:pt idx="1032">
                  <c:v>5.9853833333333331</c:v>
                </c:pt>
                <c:pt idx="1033">
                  <c:v>5.9870000000000001</c:v>
                </c:pt>
                <c:pt idx="1034">
                  <c:v>5.9884166666666667</c:v>
                </c:pt>
                <c:pt idx="1035">
                  <c:v>5.9898833333333332</c:v>
                </c:pt>
                <c:pt idx="1036">
                  <c:v>5.9911666666666674</c:v>
                </c:pt>
                <c:pt idx="1037">
                  <c:v>5.9921999999999995</c:v>
                </c:pt>
                <c:pt idx="1038">
                  <c:v>5.9935166666666664</c:v>
                </c:pt>
                <c:pt idx="1039">
                  <c:v>5.9946999999999999</c:v>
                </c:pt>
                <c:pt idx="1040">
                  <c:v>5.995916666666667</c:v>
                </c:pt>
                <c:pt idx="1041">
                  <c:v>5.9971333333333332</c:v>
                </c:pt>
                <c:pt idx="1042">
                  <c:v>5.9983666666666666</c:v>
                </c:pt>
                <c:pt idx="1043">
                  <c:v>5.9999000000000002</c:v>
                </c:pt>
                <c:pt idx="1044">
                  <c:v>6.0017666666666667</c:v>
                </c:pt>
                <c:pt idx="1045">
                  <c:v>6.0035500000000006</c:v>
                </c:pt>
                <c:pt idx="1046">
                  <c:v>6.0054833333333333</c:v>
                </c:pt>
                <c:pt idx="1047">
                  <c:v>6.0073333333333334</c:v>
                </c:pt>
                <c:pt idx="1048">
                  <c:v>6.0091166666666673</c:v>
                </c:pt>
                <c:pt idx="1049">
                  <c:v>6.0108333333333333</c:v>
                </c:pt>
                <c:pt idx="1050">
                  <c:v>6.0125166666666665</c:v>
                </c:pt>
                <c:pt idx="1051">
                  <c:v>6.014216666666667</c:v>
                </c:pt>
                <c:pt idx="1052">
                  <c:v>6.0160166666666672</c:v>
                </c:pt>
                <c:pt idx="1053">
                  <c:v>6.017783333333333</c:v>
                </c:pt>
                <c:pt idx="1054">
                  <c:v>6.0192166666666669</c:v>
                </c:pt>
                <c:pt idx="1055">
                  <c:v>6.0208833333333329</c:v>
                </c:pt>
                <c:pt idx="1056">
                  <c:v>6.0227500000000003</c:v>
                </c:pt>
                <c:pt idx="1057">
                  <c:v>6.0250833333333329</c:v>
                </c:pt>
                <c:pt idx="1058">
                  <c:v>6.026816666666666</c:v>
                </c:pt>
                <c:pt idx="1059">
                  <c:v>6.0285166666666665</c:v>
                </c:pt>
                <c:pt idx="1060">
                  <c:v>6.0303500000000003</c:v>
                </c:pt>
                <c:pt idx="1061">
                  <c:v>6.0322500000000003</c:v>
                </c:pt>
                <c:pt idx="1062">
                  <c:v>6.034183333333333</c:v>
                </c:pt>
                <c:pt idx="1063">
                  <c:v>6.0364666666666666</c:v>
                </c:pt>
                <c:pt idx="1064">
                  <c:v>6.0383333333333331</c:v>
                </c:pt>
                <c:pt idx="1065">
                  <c:v>6.040283333333333</c:v>
                </c:pt>
                <c:pt idx="1066">
                  <c:v>6.042133333333334</c:v>
                </c:pt>
                <c:pt idx="1067">
                  <c:v>6.0438833333333326</c:v>
                </c:pt>
                <c:pt idx="1068">
                  <c:v>6.0458333333333334</c:v>
                </c:pt>
                <c:pt idx="1069">
                  <c:v>6.0475166666666667</c:v>
                </c:pt>
                <c:pt idx="1070">
                  <c:v>6.0491833333333336</c:v>
                </c:pt>
                <c:pt idx="1071">
                  <c:v>6.0508499999999996</c:v>
                </c:pt>
                <c:pt idx="1072">
                  <c:v>6.0522166666666664</c:v>
                </c:pt>
                <c:pt idx="1073">
                  <c:v>6.0536666666666674</c:v>
                </c:pt>
                <c:pt idx="1074">
                  <c:v>6.0548833333333336</c:v>
                </c:pt>
                <c:pt idx="1075">
                  <c:v>6.0562166666666668</c:v>
                </c:pt>
                <c:pt idx="1076">
                  <c:v>6.0575833333333327</c:v>
                </c:pt>
                <c:pt idx="1077">
                  <c:v>6.0588999999999995</c:v>
                </c:pt>
                <c:pt idx="1078">
                  <c:v>6.0598833333333335</c:v>
                </c:pt>
                <c:pt idx="1079">
                  <c:v>6.0612166666666667</c:v>
                </c:pt>
                <c:pt idx="1080">
                  <c:v>6.0627000000000004</c:v>
                </c:pt>
                <c:pt idx="1081">
                  <c:v>6.0640333333333327</c:v>
                </c:pt>
                <c:pt idx="1082">
                  <c:v>6.0652166666666671</c:v>
                </c:pt>
                <c:pt idx="1083">
                  <c:v>6.0666333333333329</c:v>
                </c:pt>
                <c:pt idx="1084">
                  <c:v>6.0681500000000002</c:v>
                </c:pt>
                <c:pt idx="1085">
                  <c:v>6.0699333333333341</c:v>
                </c:pt>
                <c:pt idx="1086">
                  <c:v>6.07165</c:v>
                </c:pt>
                <c:pt idx="1087">
                  <c:v>6.0737166666666669</c:v>
                </c:pt>
                <c:pt idx="1088">
                  <c:v>6.0755666666666661</c:v>
                </c:pt>
                <c:pt idx="1089">
                  <c:v>6.0773166666666665</c:v>
                </c:pt>
                <c:pt idx="1090">
                  <c:v>6.0790333333333333</c:v>
                </c:pt>
                <c:pt idx="1091">
                  <c:v>6.0808833333333334</c:v>
                </c:pt>
                <c:pt idx="1092">
                  <c:v>6.0831</c:v>
                </c:pt>
                <c:pt idx="1093">
                  <c:v>6.085116666666667</c:v>
                </c:pt>
                <c:pt idx="1094">
                  <c:v>6.0868833333333336</c:v>
                </c:pt>
                <c:pt idx="1095">
                  <c:v>6.0888166666666672</c:v>
                </c:pt>
                <c:pt idx="1096">
                  <c:v>6.090533333333334</c:v>
                </c:pt>
                <c:pt idx="1097">
                  <c:v>6.0922166666666673</c:v>
                </c:pt>
                <c:pt idx="1098">
                  <c:v>6.0942333333333334</c:v>
                </c:pt>
                <c:pt idx="1099">
                  <c:v>6.0959166666666667</c:v>
                </c:pt>
                <c:pt idx="1100">
                  <c:v>6.0975166666666665</c:v>
                </c:pt>
                <c:pt idx="1101">
                  <c:v>6.0991333333333326</c:v>
                </c:pt>
                <c:pt idx="1102">
                  <c:v>6.1007333333333333</c:v>
                </c:pt>
                <c:pt idx="1103">
                  <c:v>6.1025333333333327</c:v>
                </c:pt>
                <c:pt idx="1104">
                  <c:v>6.1043500000000002</c:v>
                </c:pt>
                <c:pt idx="1105">
                  <c:v>6.1060999999999996</c:v>
                </c:pt>
                <c:pt idx="1106">
                  <c:v>6.1076500000000005</c:v>
                </c:pt>
                <c:pt idx="1107">
                  <c:v>6.1090499999999999</c:v>
                </c:pt>
                <c:pt idx="1108">
                  <c:v>6.1105666666666671</c:v>
                </c:pt>
                <c:pt idx="1109">
                  <c:v>6.111883333333334</c:v>
                </c:pt>
                <c:pt idx="1110">
                  <c:v>6.1133999999999995</c:v>
                </c:pt>
                <c:pt idx="1111">
                  <c:v>6.1148500000000006</c:v>
                </c:pt>
                <c:pt idx="1112">
                  <c:v>6.1163499999999997</c:v>
                </c:pt>
                <c:pt idx="1113">
                  <c:v>6.1175499999999996</c:v>
                </c:pt>
                <c:pt idx="1114">
                  <c:v>6.1191833333333339</c:v>
                </c:pt>
                <c:pt idx="1115">
                  <c:v>6.1205833333333333</c:v>
                </c:pt>
                <c:pt idx="1116">
                  <c:v>6.1221000000000005</c:v>
                </c:pt>
                <c:pt idx="1117">
                  <c:v>6.1235499999999998</c:v>
                </c:pt>
                <c:pt idx="1118">
                  <c:v>6.1250999999999998</c:v>
                </c:pt>
                <c:pt idx="1119">
                  <c:v>6.1265666666666663</c:v>
                </c:pt>
                <c:pt idx="1120">
                  <c:v>6.1280000000000001</c:v>
                </c:pt>
                <c:pt idx="1121">
                  <c:v>6.1294000000000004</c:v>
                </c:pt>
                <c:pt idx="1122">
                  <c:v>6.1308499999999997</c:v>
                </c:pt>
                <c:pt idx="1123">
                  <c:v>6.1323166666666671</c:v>
                </c:pt>
                <c:pt idx="1124">
                  <c:v>6.13375</c:v>
                </c:pt>
                <c:pt idx="1125">
                  <c:v>6.1352000000000002</c:v>
                </c:pt>
                <c:pt idx="1126">
                  <c:v>6.1365499999999997</c:v>
                </c:pt>
                <c:pt idx="1127">
                  <c:v>6.1380833333333333</c:v>
                </c:pt>
                <c:pt idx="1128">
                  <c:v>6.1396166666666669</c:v>
                </c:pt>
                <c:pt idx="1129">
                  <c:v>6.1412166666666668</c:v>
                </c:pt>
                <c:pt idx="1130">
                  <c:v>6.14255</c:v>
                </c:pt>
                <c:pt idx="1131">
                  <c:v>6.1442166666666669</c:v>
                </c:pt>
                <c:pt idx="1132">
                  <c:v>6.1456833333333334</c:v>
                </c:pt>
                <c:pt idx="1133">
                  <c:v>6.1468833333333333</c:v>
                </c:pt>
                <c:pt idx="1134">
                  <c:v>6.1485500000000002</c:v>
                </c:pt>
                <c:pt idx="1135">
                  <c:v>6.15</c:v>
                </c:pt>
                <c:pt idx="1136">
                  <c:v>6.1512666666666673</c:v>
                </c:pt>
                <c:pt idx="1137">
                  <c:v>6.1524833333333335</c:v>
                </c:pt>
                <c:pt idx="1138">
                  <c:v>6.1536666666666671</c:v>
                </c:pt>
                <c:pt idx="1139">
                  <c:v>6.154866666666666</c:v>
                </c:pt>
                <c:pt idx="1140">
                  <c:v>6.1560333333333341</c:v>
                </c:pt>
                <c:pt idx="1141">
                  <c:v>6.1572833333333339</c:v>
                </c:pt>
                <c:pt idx="1142">
                  <c:v>6.1585166666666673</c:v>
                </c:pt>
                <c:pt idx="1143">
                  <c:v>6.1597499999999998</c:v>
                </c:pt>
                <c:pt idx="1144">
                  <c:v>6.2298</c:v>
                </c:pt>
                <c:pt idx="1145">
                  <c:v>6.2311833333333331</c:v>
                </c:pt>
                <c:pt idx="1146">
                  <c:v>6.2326333333333341</c:v>
                </c:pt>
                <c:pt idx="1147">
                  <c:v>6.2345499999999996</c:v>
                </c:pt>
                <c:pt idx="1148">
                  <c:v>6.2364166666666669</c:v>
                </c:pt>
                <c:pt idx="1149">
                  <c:v>6.2382499999999999</c:v>
                </c:pt>
                <c:pt idx="1150">
                  <c:v>6.2398333333333333</c:v>
                </c:pt>
                <c:pt idx="1151">
                  <c:v>6.2410500000000004</c:v>
                </c:pt>
                <c:pt idx="1152">
                  <c:v>6.242516666666666</c:v>
                </c:pt>
                <c:pt idx="1153">
                  <c:v>6.2438499999999992</c:v>
                </c:pt>
                <c:pt idx="1154">
                  <c:v>6.2451666666666661</c:v>
                </c:pt>
                <c:pt idx="1155">
                  <c:v>6.2465000000000002</c:v>
                </c:pt>
                <c:pt idx="1156">
                  <c:v>6.247816666666667</c:v>
                </c:pt>
                <c:pt idx="1157">
                  <c:v>6.24925</c:v>
                </c:pt>
                <c:pt idx="1158">
                  <c:v>6.2506333333333339</c:v>
                </c:pt>
                <c:pt idx="1159">
                  <c:v>6.2519833333333334</c:v>
                </c:pt>
                <c:pt idx="1160">
                  <c:v>6.2534000000000001</c:v>
                </c:pt>
                <c:pt idx="1161">
                  <c:v>6.2547833333333331</c:v>
                </c:pt>
                <c:pt idx="1162">
                  <c:v>6.2561333333333335</c:v>
                </c:pt>
                <c:pt idx="1163">
                  <c:v>6.2575333333333329</c:v>
                </c:pt>
                <c:pt idx="1164">
                  <c:v>6.2588666666666661</c:v>
                </c:pt>
                <c:pt idx="1165">
                  <c:v>6.2602500000000001</c:v>
                </c:pt>
                <c:pt idx="1166">
                  <c:v>6.2616333333333332</c:v>
                </c:pt>
                <c:pt idx="1167">
                  <c:v>6.2630166666666671</c:v>
                </c:pt>
                <c:pt idx="1168">
                  <c:v>6.2644166666666665</c:v>
                </c:pt>
                <c:pt idx="1169">
                  <c:v>6.2658333333333331</c:v>
                </c:pt>
                <c:pt idx="1170">
                  <c:v>6.2672166666666671</c:v>
                </c:pt>
                <c:pt idx="1171">
                  <c:v>6.2687166666666663</c:v>
                </c:pt>
                <c:pt idx="1172">
                  <c:v>6.2701000000000002</c:v>
                </c:pt>
                <c:pt idx="1173">
                  <c:v>6.271466666666667</c:v>
                </c:pt>
                <c:pt idx="1174">
                  <c:v>6.2728166666666674</c:v>
                </c:pt>
                <c:pt idx="1175">
                  <c:v>6.2741999999999996</c:v>
                </c:pt>
                <c:pt idx="1176">
                  <c:v>6.2758833333333337</c:v>
                </c:pt>
                <c:pt idx="1177">
                  <c:v>6.2771999999999997</c:v>
                </c:pt>
                <c:pt idx="1178">
                  <c:v>6.2785500000000001</c:v>
                </c:pt>
                <c:pt idx="1179">
                  <c:v>6.2798999999999996</c:v>
                </c:pt>
                <c:pt idx="1180">
                  <c:v>6.2812666666666663</c:v>
                </c:pt>
                <c:pt idx="1181">
                  <c:v>6.2826500000000003</c:v>
                </c:pt>
                <c:pt idx="1182">
                  <c:v>6.2840333333333325</c:v>
                </c:pt>
                <c:pt idx="1183">
                  <c:v>6.2859833333333333</c:v>
                </c:pt>
                <c:pt idx="1184">
                  <c:v>6.2875499999999995</c:v>
                </c:pt>
                <c:pt idx="1185">
                  <c:v>6.2889999999999997</c:v>
                </c:pt>
                <c:pt idx="1186">
                  <c:v>6.2904333333333335</c:v>
                </c:pt>
                <c:pt idx="1187">
                  <c:v>6.2917499999999995</c:v>
                </c:pt>
                <c:pt idx="1188">
                  <c:v>6.2930833333333327</c:v>
                </c:pt>
                <c:pt idx="1189">
                  <c:v>6.2945666666666664</c:v>
                </c:pt>
                <c:pt idx="1190">
                  <c:v>6.2959500000000004</c:v>
                </c:pt>
                <c:pt idx="1191">
                  <c:v>6.2972166666666674</c:v>
                </c:pt>
                <c:pt idx="1192">
                  <c:v>6.2985500000000005</c:v>
                </c:pt>
                <c:pt idx="1193">
                  <c:v>6.3000666666666669</c:v>
                </c:pt>
                <c:pt idx="1194">
                  <c:v>6.3014166666666664</c:v>
                </c:pt>
                <c:pt idx="1195">
                  <c:v>6.3025333333333329</c:v>
                </c:pt>
                <c:pt idx="1196">
                  <c:v>6.3038833333333333</c:v>
                </c:pt>
                <c:pt idx="1197">
                  <c:v>6.3054499999999996</c:v>
                </c:pt>
                <c:pt idx="1198">
                  <c:v>6.3068333333333335</c:v>
                </c:pt>
                <c:pt idx="1199">
                  <c:v>6.3082333333333338</c:v>
                </c:pt>
                <c:pt idx="1200">
                  <c:v>6.3095833333333333</c:v>
                </c:pt>
                <c:pt idx="1201">
                  <c:v>6.3114999999999997</c:v>
                </c:pt>
                <c:pt idx="1202">
                  <c:v>6.3128833333333336</c:v>
                </c:pt>
                <c:pt idx="1203">
                  <c:v>6.3145166666666661</c:v>
                </c:pt>
                <c:pt idx="1204">
                  <c:v>6.3158833333333328</c:v>
                </c:pt>
                <c:pt idx="1205">
                  <c:v>6.3173166666666667</c:v>
                </c:pt>
                <c:pt idx="1206">
                  <c:v>6.3186166666666672</c:v>
                </c:pt>
                <c:pt idx="1207">
                  <c:v>6.3199666666666667</c:v>
                </c:pt>
                <c:pt idx="1208">
                  <c:v>6.3213333333333326</c:v>
                </c:pt>
                <c:pt idx="1209">
                  <c:v>6.3227500000000001</c:v>
                </c:pt>
                <c:pt idx="1210">
                  <c:v>6.3241833333333339</c:v>
                </c:pt>
                <c:pt idx="1211">
                  <c:v>6.3256499999999996</c:v>
                </c:pt>
                <c:pt idx="1212">
                  <c:v>6.3271333333333333</c:v>
                </c:pt>
                <c:pt idx="1213">
                  <c:v>6.3286166666666661</c:v>
                </c:pt>
                <c:pt idx="1214">
                  <c:v>6.3301166666666671</c:v>
                </c:pt>
                <c:pt idx="1215">
                  <c:v>6.3316166666666662</c:v>
                </c:pt>
                <c:pt idx="1216">
                  <c:v>6.3331666666666671</c:v>
                </c:pt>
                <c:pt idx="1217">
                  <c:v>6.3346833333333334</c:v>
                </c:pt>
                <c:pt idx="1218">
                  <c:v>6.3361499999999999</c:v>
                </c:pt>
                <c:pt idx="1219">
                  <c:v>6.3375499999999994</c:v>
                </c:pt>
                <c:pt idx="1220">
                  <c:v>6.3390333333333331</c:v>
                </c:pt>
                <c:pt idx="1221">
                  <c:v>6.340533333333334</c:v>
                </c:pt>
                <c:pt idx="1222">
                  <c:v>6.3420666666666667</c:v>
                </c:pt>
                <c:pt idx="1223">
                  <c:v>6.3435333333333341</c:v>
                </c:pt>
                <c:pt idx="1224">
                  <c:v>6.3450333333333333</c:v>
                </c:pt>
                <c:pt idx="1225">
                  <c:v>6.346516666666667</c:v>
                </c:pt>
                <c:pt idx="1226">
                  <c:v>6.3480166666666662</c:v>
                </c:pt>
                <c:pt idx="1227">
                  <c:v>6.3495999999999997</c:v>
                </c:pt>
                <c:pt idx="1228">
                  <c:v>6.3512166666666667</c:v>
                </c:pt>
                <c:pt idx="1229">
                  <c:v>6.3528666666666673</c:v>
                </c:pt>
                <c:pt idx="1230">
                  <c:v>6.3544833333333335</c:v>
                </c:pt>
                <c:pt idx="1231">
                  <c:v>6.3561333333333332</c:v>
                </c:pt>
                <c:pt idx="1232">
                  <c:v>6.3576833333333331</c:v>
                </c:pt>
                <c:pt idx="1233">
                  <c:v>6.3588833333333339</c:v>
                </c:pt>
                <c:pt idx="1234">
                  <c:v>6.3606333333333334</c:v>
                </c:pt>
                <c:pt idx="1235">
                  <c:v>6.3622333333333332</c:v>
                </c:pt>
                <c:pt idx="1236">
                  <c:v>6.3636166666666671</c:v>
                </c:pt>
                <c:pt idx="1237">
                  <c:v>6.3649999999999993</c:v>
                </c:pt>
                <c:pt idx="1238">
                  <c:v>6.3662666666666663</c:v>
                </c:pt>
                <c:pt idx="1239">
                  <c:v>6.3675000000000006</c:v>
                </c:pt>
                <c:pt idx="1240">
                  <c:v>6.3685499999999999</c:v>
                </c:pt>
                <c:pt idx="1241">
                  <c:v>6.37</c:v>
                </c:pt>
                <c:pt idx="1242">
                  <c:v>6.3712166666666672</c:v>
                </c:pt>
                <c:pt idx="1243">
                  <c:v>6.3725333333333332</c:v>
                </c:pt>
                <c:pt idx="1244">
                  <c:v>6.3737666666666666</c:v>
                </c:pt>
                <c:pt idx="1245">
                  <c:v>6.374883333333333</c:v>
                </c:pt>
                <c:pt idx="1246">
                  <c:v>6.3762166666666662</c:v>
                </c:pt>
                <c:pt idx="1247">
                  <c:v>6.3773833333333325</c:v>
                </c:pt>
                <c:pt idx="1248">
                  <c:v>6.3787833333333328</c:v>
                </c:pt>
                <c:pt idx="1249">
                  <c:v>6.3800833333333333</c:v>
                </c:pt>
                <c:pt idx="1250">
                  <c:v>6.3814166666666665</c:v>
                </c:pt>
                <c:pt idx="1251">
                  <c:v>6.3827499999999997</c:v>
                </c:pt>
                <c:pt idx="1252">
                  <c:v>6.3840500000000002</c:v>
                </c:pt>
                <c:pt idx="1253">
                  <c:v>6.3853666666666671</c:v>
                </c:pt>
                <c:pt idx="1254">
                  <c:v>6.3866166666666668</c:v>
                </c:pt>
                <c:pt idx="1255">
                  <c:v>6.3879166666666665</c:v>
                </c:pt>
                <c:pt idx="1256">
                  <c:v>6.3892333333333333</c:v>
                </c:pt>
                <c:pt idx="1257">
                  <c:v>6.3905166666666666</c:v>
                </c:pt>
                <c:pt idx="1258">
                  <c:v>6.3917833333333336</c:v>
                </c:pt>
                <c:pt idx="1259">
                  <c:v>6.3929833333333335</c:v>
                </c:pt>
                <c:pt idx="1260">
                  <c:v>6.3943500000000002</c:v>
                </c:pt>
                <c:pt idx="1261">
                  <c:v>6.3955500000000001</c:v>
                </c:pt>
                <c:pt idx="1262">
                  <c:v>6.3968833333333333</c:v>
                </c:pt>
                <c:pt idx="1263">
                  <c:v>6.3982166666666664</c:v>
                </c:pt>
                <c:pt idx="1264">
                  <c:v>6.3995333333333333</c:v>
                </c:pt>
                <c:pt idx="1265">
                  <c:v>6.40055</c:v>
                </c:pt>
                <c:pt idx="1266">
                  <c:v>6.4020333333333337</c:v>
                </c:pt>
                <c:pt idx="1267">
                  <c:v>6.403316666666667</c:v>
                </c:pt>
                <c:pt idx="1268">
                  <c:v>6.4046166666666666</c:v>
                </c:pt>
                <c:pt idx="1269">
                  <c:v>6.4058833333333336</c:v>
                </c:pt>
                <c:pt idx="1270">
                  <c:v>6.4073833333333328</c:v>
                </c:pt>
                <c:pt idx="1271">
                  <c:v>6.4090000000000007</c:v>
                </c:pt>
                <c:pt idx="1272">
                  <c:v>6.4104666666666663</c:v>
                </c:pt>
                <c:pt idx="1273">
                  <c:v>6.4120166666666671</c:v>
                </c:pt>
                <c:pt idx="1274">
                  <c:v>6.4133499999999994</c:v>
                </c:pt>
                <c:pt idx="1275">
                  <c:v>6.4146333333333327</c:v>
                </c:pt>
                <c:pt idx="1276">
                  <c:v>6.4159833333333331</c:v>
                </c:pt>
                <c:pt idx="1277">
                  <c:v>6.4173</c:v>
                </c:pt>
                <c:pt idx="1278">
                  <c:v>6.4186333333333332</c:v>
                </c:pt>
                <c:pt idx="1279">
                  <c:v>6.4198833333333329</c:v>
                </c:pt>
                <c:pt idx="1280">
                  <c:v>6.4212666666666669</c:v>
                </c:pt>
                <c:pt idx="1281">
                  <c:v>6.4225166666666667</c:v>
                </c:pt>
                <c:pt idx="1282">
                  <c:v>6.4235500000000005</c:v>
                </c:pt>
                <c:pt idx="1283">
                  <c:v>6.4250999999999996</c:v>
                </c:pt>
                <c:pt idx="1284">
                  <c:v>6.4264166666666664</c:v>
                </c:pt>
                <c:pt idx="1285">
                  <c:v>6.4276833333333334</c:v>
                </c:pt>
                <c:pt idx="1286">
                  <c:v>6.4290000000000003</c:v>
                </c:pt>
                <c:pt idx="1287">
                  <c:v>6.43025</c:v>
                </c:pt>
                <c:pt idx="1288">
                  <c:v>6.4314833333333334</c:v>
                </c:pt>
                <c:pt idx="1289">
                  <c:v>6.4328000000000003</c:v>
                </c:pt>
                <c:pt idx="1290">
                  <c:v>6.4340833333333336</c:v>
                </c:pt>
                <c:pt idx="1291">
                  <c:v>6.4352166666666664</c:v>
                </c:pt>
                <c:pt idx="1292">
                  <c:v>6.4365499999999995</c:v>
                </c:pt>
                <c:pt idx="1293">
                  <c:v>6.4382166666666665</c:v>
                </c:pt>
                <c:pt idx="1294">
                  <c:v>6.4398833333333325</c:v>
                </c:pt>
                <c:pt idx="1295">
                  <c:v>6.4412166666666666</c:v>
                </c:pt>
                <c:pt idx="1296">
                  <c:v>6.4426166666666669</c:v>
                </c:pt>
                <c:pt idx="1297">
                  <c:v>6.443883333333333</c:v>
                </c:pt>
                <c:pt idx="1298">
                  <c:v>6.445216666666667</c:v>
                </c:pt>
                <c:pt idx="1299">
                  <c:v>6.4465000000000003</c:v>
                </c:pt>
                <c:pt idx="1300">
                  <c:v>6.4477833333333336</c:v>
                </c:pt>
                <c:pt idx="1301">
                  <c:v>6.4488833333333329</c:v>
                </c:pt>
                <c:pt idx="1302">
                  <c:v>6.450216666666666</c:v>
                </c:pt>
                <c:pt idx="1303">
                  <c:v>6.4516333333333336</c:v>
                </c:pt>
                <c:pt idx="1304">
                  <c:v>6.4528833333333333</c:v>
                </c:pt>
                <c:pt idx="1305">
                  <c:v>6.4545500000000002</c:v>
                </c:pt>
                <c:pt idx="1306">
                  <c:v>6.4561666666666664</c:v>
                </c:pt>
                <c:pt idx="1307">
                  <c:v>6.4574999999999996</c:v>
                </c:pt>
                <c:pt idx="1308">
                  <c:v>6.4588666666666663</c:v>
                </c:pt>
                <c:pt idx="1309">
                  <c:v>6.4602000000000004</c:v>
                </c:pt>
                <c:pt idx="1310">
                  <c:v>6.4612166666666671</c:v>
                </c:pt>
                <c:pt idx="1311">
                  <c:v>6.462766666666667</c:v>
                </c:pt>
                <c:pt idx="1312">
                  <c:v>6.4638833333333334</c:v>
                </c:pt>
                <c:pt idx="1313">
                  <c:v>6.4652166666666666</c:v>
                </c:pt>
                <c:pt idx="1314">
                  <c:v>6.4665333333333335</c:v>
                </c:pt>
                <c:pt idx="1315">
                  <c:v>6.4678500000000003</c:v>
                </c:pt>
                <c:pt idx="1316">
                  <c:v>6.46915</c:v>
                </c:pt>
                <c:pt idx="1317">
                  <c:v>6.4705500000000002</c:v>
                </c:pt>
                <c:pt idx="1318">
                  <c:v>6.4722666666666671</c:v>
                </c:pt>
                <c:pt idx="1319">
                  <c:v>6.4736000000000002</c:v>
                </c:pt>
                <c:pt idx="1320">
                  <c:v>6.4748833333333335</c:v>
                </c:pt>
                <c:pt idx="1321">
                  <c:v>6.4761500000000005</c:v>
                </c:pt>
                <c:pt idx="1322">
                  <c:v>6.4774666666666674</c:v>
                </c:pt>
                <c:pt idx="1323">
                  <c:v>6.4787333333333335</c:v>
                </c:pt>
                <c:pt idx="1324">
                  <c:v>6.48</c:v>
                </c:pt>
                <c:pt idx="1325">
                  <c:v>6.4813333333333336</c:v>
                </c:pt>
                <c:pt idx="1326">
                  <c:v>6.4826333333333341</c:v>
                </c:pt>
                <c:pt idx="1327">
                  <c:v>6.4842000000000004</c:v>
                </c:pt>
                <c:pt idx="1328">
                  <c:v>6.4858500000000001</c:v>
                </c:pt>
                <c:pt idx="1329">
                  <c:v>6.487283333333334</c:v>
                </c:pt>
                <c:pt idx="1330">
                  <c:v>6.488716666666666</c:v>
                </c:pt>
                <c:pt idx="1331">
                  <c:v>6.4898833333333332</c:v>
                </c:pt>
                <c:pt idx="1332">
                  <c:v>6.4913999999999996</c:v>
                </c:pt>
                <c:pt idx="1333">
                  <c:v>6.4930666666666665</c:v>
                </c:pt>
                <c:pt idx="1334">
                  <c:v>6.4943833333333334</c:v>
                </c:pt>
                <c:pt idx="1335">
                  <c:v>6.4955499999999997</c:v>
                </c:pt>
                <c:pt idx="1336">
                  <c:v>6.4968833333333329</c:v>
                </c:pt>
                <c:pt idx="1337">
                  <c:v>6.4982166666666661</c:v>
                </c:pt>
                <c:pt idx="1338">
                  <c:v>6.4995500000000002</c:v>
                </c:pt>
                <c:pt idx="1339">
                  <c:v>6.500866666666667</c:v>
                </c:pt>
                <c:pt idx="1340">
                  <c:v>6.502183333333333</c:v>
                </c:pt>
                <c:pt idx="1341">
                  <c:v>6.5035500000000006</c:v>
                </c:pt>
                <c:pt idx="1342">
                  <c:v>6.5049666666666663</c:v>
                </c:pt>
                <c:pt idx="1343">
                  <c:v>6.506383333333333</c:v>
                </c:pt>
                <c:pt idx="1344">
                  <c:v>6.5080333333333336</c:v>
                </c:pt>
                <c:pt idx="1345">
                  <c:v>6.5093666666666667</c:v>
                </c:pt>
                <c:pt idx="1346">
                  <c:v>6.5106666666666664</c:v>
                </c:pt>
                <c:pt idx="1347">
                  <c:v>6.5119666666666669</c:v>
                </c:pt>
                <c:pt idx="1348">
                  <c:v>6.5132500000000002</c:v>
                </c:pt>
                <c:pt idx="1349">
                  <c:v>6.5145</c:v>
                </c:pt>
                <c:pt idx="1350">
                  <c:v>6.5159000000000002</c:v>
                </c:pt>
                <c:pt idx="1351">
                  <c:v>6.5170500000000002</c:v>
                </c:pt>
                <c:pt idx="1352">
                  <c:v>6.5185166666666667</c:v>
                </c:pt>
                <c:pt idx="1353">
                  <c:v>6.5197833333333337</c:v>
                </c:pt>
                <c:pt idx="1354">
                  <c:v>6.5211000000000006</c:v>
                </c:pt>
                <c:pt idx="1355">
                  <c:v>6.5224166666666674</c:v>
                </c:pt>
                <c:pt idx="1356">
                  <c:v>6.5237000000000007</c:v>
                </c:pt>
                <c:pt idx="1357">
                  <c:v>6.5250333333333339</c:v>
                </c:pt>
                <c:pt idx="1358">
                  <c:v>6.5264166666666661</c:v>
                </c:pt>
                <c:pt idx="1359">
                  <c:v>6.5277166666666666</c:v>
                </c:pt>
                <c:pt idx="1360">
                  <c:v>6.5292166666666667</c:v>
                </c:pt>
                <c:pt idx="1361">
                  <c:v>6.5306499999999996</c:v>
                </c:pt>
                <c:pt idx="1362">
                  <c:v>6.5318833333333339</c:v>
                </c:pt>
                <c:pt idx="1363">
                  <c:v>6.5332499999999998</c:v>
                </c:pt>
                <c:pt idx="1364">
                  <c:v>6.5350000000000001</c:v>
                </c:pt>
                <c:pt idx="1365">
                  <c:v>6.5371333333333332</c:v>
                </c:pt>
                <c:pt idx="1366">
                  <c:v>6.5392166666666665</c:v>
                </c:pt>
                <c:pt idx="1367">
                  <c:v>6.5417166666666668</c:v>
                </c:pt>
                <c:pt idx="1368">
                  <c:v>6.5435666666666661</c:v>
                </c:pt>
                <c:pt idx="1369">
                  <c:v>6.5461</c:v>
                </c:pt>
                <c:pt idx="1370">
                  <c:v>6.5482499999999995</c:v>
                </c:pt>
                <c:pt idx="1371">
                  <c:v>6.5505500000000003</c:v>
                </c:pt>
                <c:pt idx="1372">
                  <c:v>6.5522166666666664</c:v>
                </c:pt>
                <c:pt idx="1373">
                  <c:v>6.5540500000000002</c:v>
                </c:pt>
                <c:pt idx="1374">
                  <c:v>6.5559833333333328</c:v>
                </c:pt>
                <c:pt idx="1375">
                  <c:v>6.5577166666666669</c:v>
                </c:pt>
                <c:pt idx="1376">
                  <c:v>6.55945</c:v>
                </c:pt>
                <c:pt idx="1377">
                  <c:v>6.56135</c:v>
                </c:pt>
                <c:pt idx="1378">
                  <c:v>6.5638666666666667</c:v>
                </c:pt>
                <c:pt idx="1379">
                  <c:v>6.5652166666666671</c:v>
                </c:pt>
                <c:pt idx="1380">
                  <c:v>6.5663833333333335</c:v>
                </c:pt>
                <c:pt idx="1381">
                  <c:v>6.5678833333333326</c:v>
                </c:pt>
                <c:pt idx="1382">
                  <c:v>6.5695000000000006</c:v>
                </c:pt>
                <c:pt idx="1383">
                  <c:v>6.5712999999999999</c:v>
                </c:pt>
                <c:pt idx="1384">
                  <c:v>6.5729999999999995</c:v>
                </c:pt>
                <c:pt idx="1385">
                  <c:v>6.5746833333333337</c:v>
                </c:pt>
                <c:pt idx="1386">
                  <c:v>6.5764000000000005</c:v>
                </c:pt>
                <c:pt idx="1387">
                  <c:v>6.5781166666666673</c:v>
                </c:pt>
                <c:pt idx="1388">
                  <c:v>6.5799500000000002</c:v>
                </c:pt>
                <c:pt idx="1389">
                  <c:v>6.5816999999999997</c:v>
                </c:pt>
                <c:pt idx="1390">
                  <c:v>6.5834166666666665</c:v>
                </c:pt>
                <c:pt idx="1391">
                  <c:v>6.5848666666666666</c:v>
                </c:pt>
                <c:pt idx="1392">
                  <c:v>6.5872666666666664</c:v>
                </c:pt>
                <c:pt idx="1393">
                  <c:v>6.5891999999999999</c:v>
                </c:pt>
                <c:pt idx="1394">
                  <c:v>6.5908833333333332</c:v>
                </c:pt>
                <c:pt idx="1395">
                  <c:v>6.592883333333333</c:v>
                </c:pt>
                <c:pt idx="1396">
                  <c:v>6.5949666666666662</c:v>
                </c:pt>
                <c:pt idx="1397">
                  <c:v>6.5968833333333334</c:v>
                </c:pt>
                <c:pt idx="1398">
                  <c:v>6.5988333333333333</c:v>
                </c:pt>
                <c:pt idx="1399">
                  <c:v>6.6006166666666664</c:v>
                </c:pt>
                <c:pt idx="1400">
                  <c:v>6.6023166666666668</c:v>
                </c:pt>
                <c:pt idx="1401">
                  <c:v>6.6040000000000001</c:v>
                </c:pt>
                <c:pt idx="1402">
                  <c:v>6.6335333333333333</c:v>
                </c:pt>
                <c:pt idx="1403">
                  <c:v>6.6350500000000006</c:v>
                </c:pt>
                <c:pt idx="1404">
                  <c:v>6.6366166666666668</c:v>
                </c:pt>
                <c:pt idx="1405">
                  <c:v>6.6380333333333335</c:v>
                </c:pt>
                <c:pt idx="1406">
                  <c:v>6.6395166666666663</c:v>
                </c:pt>
                <c:pt idx="1407">
                  <c:v>6.640883333333333</c:v>
                </c:pt>
                <c:pt idx="1408">
                  <c:v>6.6423833333333331</c:v>
                </c:pt>
                <c:pt idx="1409">
                  <c:v>6.6438833333333331</c:v>
                </c:pt>
                <c:pt idx="1410">
                  <c:v>6.6452166666666672</c:v>
                </c:pt>
                <c:pt idx="1411">
                  <c:v>6.6467666666666663</c:v>
                </c:pt>
                <c:pt idx="1412">
                  <c:v>6.64825</c:v>
                </c:pt>
                <c:pt idx="1413">
                  <c:v>6.6495333333333333</c:v>
                </c:pt>
                <c:pt idx="1414">
                  <c:v>6.6508833333333337</c:v>
                </c:pt>
                <c:pt idx="1415">
                  <c:v>6.6525500000000006</c:v>
                </c:pt>
                <c:pt idx="1416">
                  <c:v>6.6542000000000003</c:v>
                </c:pt>
                <c:pt idx="1417">
                  <c:v>6.6555500000000007</c:v>
                </c:pt>
                <c:pt idx="1418">
                  <c:v>6.657</c:v>
                </c:pt>
                <c:pt idx="1419">
                  <c:v>6.6584500000000002</c:v>
                </c:pt>
                <c:pt idx="1420">
                  <c:v>6.659933333333333</c:v>
                </c:pt>
                <c:pt idx="1421">
                  <c:v>6.6613833333333332</c:v>
                </c:pt>
                <c:pt idx="1422">
                  <c:v>6.6629666666666667</c:v>
                </c:pt>
                <c:pt idx="1423">
                  <c:v>6.6644500000000004</c:v>
                </c:pt>
                <c:pt idx="1424">
                  <c:v>6.6658500000000007</c:v>
                </c:pt>
                <c:pt idx="1425">
                  <c:v>6.6672833333333328</c:v>
                </c:pt>
                <c:pt idx="1426">
                  <c:v>6.6685499999999998</c:v>
                </c:pt>
                <c:pt idx="1427">
                  <c:v>6.6702166666666667</c:v>
                </c:pt>
                <c:pt idx="1428">
                  <c:v>6.6718833333333327</c:v>
                </c:pt>
                <c:pt idx="1429">
                  <c:v>6.6733833333333337</c:v>
                </c:pt>
                <c:pt idx="1430">
                  <c:v>6.7024833333333333</c:v>
                </c:pt>
                <c:pt idx="1431">
                  <c:v>6.7039500000000007</c:v>
                </c:pt>
                <c:pt idx="1432">
                  <c:v>6.7054499999999999</c:v>
                </c:pt>
                <c:pt idx="1433">
                  <c:v>6.7069333333333336</c:v>
                </c:pt>
                <c:pt idx="1434">
                  <c:v>6.7084333333333328</c:v>
                </c:pt>
                <c:pt idx="1435">
                  <c:v>6.7099333333333337</c:v>
                </c:pt>
                <c:pt idx="1436">
                  <c:v>6.7114166666666666</c:v>
                </c:pt>
                <c:pt idx="1437">
                  <c:v>6.7129166666666666</c:v>
                </c:pt>
                <c:pt idx="1438">
                  <c:v>6.7144166666666667</c:v>
                </c:pt>
                <c:pt idx="1439">
                  <c:v>6.7161666666666671</c:v>
                </c:pt>
                <c:pt idx="1440">
                  <c:v>6.7175500000000001</c:v>
                </c:pt>
                <c:pt idx="1441">
                  <c:v>6.7190499999999993</c:v>
                </c:pt>
                <c:pt idx="1442">
                  <c:v>6.7205333333333339</c:v>
                </c:pt>
                <c:pt idx="1443">
                  <c:v>6.7220166666666668</c:v>
                </c:pt>
                <c:pt idx="1444">
                  <c:v>6.7236166666666666</c:v>
                </c:pt>
                <c:pt idx="1445">
                  <c:v>6.7252166666666664</c:v>
                </c:pt>
                <c:pt idx="1446">
                  <c:v>6.7268833333333333</c:v>
                </c:pt>
                <c:pt idx="1447">
                  <c:v>6.7287833333333333</c:v>
                </c:pt>
                <c:pt idx="1448">
                  <c:v>6.7304000000000004</c:v>
                </c:pt>
                <c:pt idx="1449">
                  <c:v>6.7320500000000001</c:v>
                </c:pt>
                <c:pt idx="1450">
                  <c:v>6.7337833333333332</c:v>
                </c:pt>
                <c:pt idx="1451">
                  <c:v>6.7352166666666671</c:v>
                </c:pt>
                <c:pt idx="1452">
                  <c:v>6.736883333333334</c:v>
                </c:pt>
                <c:pt idx="1453">
                  <c:v>6.7382166666666672</c:v>
                </c:pt>
                <c:pt idx="1454">
                  <c:v>6.739816666666667</c:v>
                </c:pt>
                <c:pt idx="1455">
                  <c:v>6.7414166666666668</c:v>
                </c:pt>
                <c:pt idx="1456">
                  <c:v>6.7429666666666659</c:v>
                </c:pt>
                <c:pt idx="1457">
                  <c:v>6.7447166666666662</c:v>
                </c:pt>
                <c:pt idx="1458">
                  <c:v>6.7464499999999994</c:v>
                </c:pt>
                <c:pt idx="1459">
                  <c:v>6.7481499999999999</c:v>
                </c:pt>
                <c:pt idx="1460">
                  <c:v>6.7499166666666666</c:v>
                </c:pt>
                <c:pt idx="1461">
                  <c:v>6.7519333333333327</c:v>
                </c:pt>
                <c:pt idx="1462">
                  <c:v>6.7535333333333334</c:v>
                </c:pt>
                <c:pt idx="1463">
                  <c:v>6.7555500000000004</c:v>
                </c:pt>
                <c:pt idx="1464">
                  <c:v>6.7572666666666663</c:v>
                </c:pt>
                <c:pt idx="1465">
                  <c:v>6.7589333333333332</c:v>
                </c:pt>
                <c:pt idx="1466">
                  <c:v>6.7606333333333328</c:v>
                </c:pt>
                <c:pt idx="1467">
                  <c:v>6.7623333333333333</c:v>
                </c:pt>
                <c:pt idx="1468">
                  <c:v>6.7640666666666664</c:v>
                </c:pt>
                <c:pt idx="1469">
                  <c:v>6.7658500000000004</c:v>
                </c:pt>
                <c:pt idx="1470">
                  <c:v>6.7676666666666669</c:v>
                </c:pt>
                <c:pt idx="1471">
                  <c:v>6.7695499999999997</c:v>
                </c:pt>
                <c:pt idx="1472">
                  <c:v>6.7712833333333329</c:v>
                </c:pt>
                <c:pt idx="1473">
                  <c:v>6.772616666666667</c:v>
                </c:pt>
                <c:pt idx="1474">
                  <c:v>6.7739666666666665</c:v>
                </c:pt>
                <c:pt idx="1475">
                  <c:v>6.7752999999999997</c:v>
                </c:pt>
                <c:pt idx="1476">
                  <c:v>6.7766999999999999</c:v>
                </c:pt>
                <c:pt idx="1477">
                  <c:v>6.7781500000000001</c:v>
                </c:pt>
                <c:pt idx="1478">
                  <c:v>6.7796166666666666</c:v>
                </c:pt>
                <c:pt idx="1479">
                  <c:v>6.7810666666666659</c:v>
                </c:pt>
                <c:pt idx="1480">
                  <c:v>6.7825499999999996</c:v>
                </c:pt>
                <c:pt idx="1481">
                  <c:v>6.7838833333333337</c:v>
                </c:pt>
                <c:pt idx="1482">
                  <c:v>6.7852166666666669</c:v>
                </c:pt>
                <c:pt idx="1483">
                  <c:v>6.7865500000000001</c:v>
                </c:pt>
                <c:pt idx="1484">
                  <c:v>6.7881999999999998</c:v>
                </c:pt>
                <c:pt idx="1485">
                  <c:v>6.7896833333333326</c:v>
                </c:pt>
                <c:pt idx="1486">
                  <c:v>6.7911166666666665</c:v>
                </c:pt>
                <c:pt idx="1487">
                  <c:v>6.7924833333333332</c:v>
                </c:pt>
                <c:pt idx="1488">
                  <c:v>6.7938833333333326</c:v>
                </c:pt>
                <c:pt idx="1489">
                  <c:v>6.7952166666666667</c:v>
                </c:pt>
                <c:pt idx="1490">
                  <c:v>6.7968999999999999</c:v>
                </c:pt>
                <c:pt idx="1491">
                  <c:v>6.7986333333333331</c:v>
                </c:pt>
                <c:pt idx="1492">
                  <c:v>6.8003833333333334</c:v>
                </c:pt>
                <c:pt idx="1493">
                  <c:v>6.8021666666666665</c:v>
                </c:pt>
                <c:pt idx="1494">
                  <c:v>6.803866666666667</c:v>
                </c:pt>
                <c:pt idx="1495">
                  <c:v>6.8056000000000001</c:v>
                </c:pt>
                <c:pt idx="1496">
                  <c:v>6.8073666666666668</c:v>
                </c:pt>
                <c:pt idx="1497">
                  <c:v>6.809733333333333</c:v>
                </c:pt>
                <c:pt idx="1498">
                  <c:v>6.8116000000000003</c:v>
                </c:pt>
                <c:pt idx="1499">
                  <c:v>6.8132166666666665</c:v>
                </c:pt>
                <c:pt idx="1500">
                  <c:v>6.8150666666666666</c:v>
                </c:pt>
                <c:pt idx="1501">
                  <c:v>6.8165500000000003</c:v>
                </c:pt>
                <c:pt idx="1502">
                  <c:v>6.8184333333333331</c:v>
                </c:pt>
                <c:pt idx="1503">
                  <c:v>6.8198833333333333</c:v>
                </c:pt>
                <c:pt idx="1504">
                  <c:v>6.8218499999999995</c:v>
                </c:pt>
                <c:pt idx="1505">
                  <c:v>6.8235833333333336</c:v>
                </c:pt>
                <c:pt idx="1506">
                  <c:v>6.825216666666666</c:v>
                </c:pt>
                <c:pt idx="1507">
                  <c:v>6.826833333333334</c:v>
                </c:pt>
                <c:pt idx="1508">
                  <c:v>6.8284333333333338</c:v>
                </c:pt>
                <c:pt idx="1509">
                  <c:v>6.8298999999999994</c:v>
                </c:pt>
                <c:pt idx="1510">
                  <c:v>6.8312166666666663</c:v>
                </c:pt>
                <c:pt idx="1511">
                  <c:v>6.8326500000000001</c:v>
                </c:pt>
                <c:pt idx="1512">
                  <c:v>6.8338166666666664</c:v>
                </c:pt>
                <c:pt idx="1513">
                  <c:v>6.8348833333333339</c:v>
                </c:pt>
                <c:pt idx="1514">
                  <c:v>6.8362333333333334</c:v>
                </c:pt>
                <c:pt idx="1515">
                  <c:v>6.837366666666667</c:v>
                </c:pt>
                <c:pt idx="1516">
                  <c:v>6.8385166666666661</c:v>
                </c:pt>
                <c:pt idx="1517">
                  <c:v>6.8396999999999997</c:v>
                </c:pt>
                <c:pt idx="1518">
                  <c:v>6.8407333333333336</c:v>
                </c:pt>
                <c:pt idx="1519">
                  <c:v>6.8417833333333338</c:v>
                </c:pt>
                <c:pt idx="1520">
                  <c:v>6.934283333333334</c:v>
                </c:pt>
                <c:pt idx="1521">
                  <c:v>6.9367833333333335</c:v>
                </c:pt>
                <c:pt idx="1522">
                  <c:v>6.9381166666666667</c:v>
                </c:pt>
                <c:pt idx="1523">
                  <c:v>6.9445500000000004</c:v>
                </c:pt>
                <c:pt idx="1524">
                  <c:v>6.9458833333333327</c:v>
                </c:pt>
                <c:pt idx="1525">
                  <c:v>6.9525666666666668</c:v>
                </c:pt>
                <c:pt idx="1526">
                  <c:v>6.9710000000000001</c:v>
                </c:pt>
                <c:pt idx="1527">
                  <c:v>6.9871166666666662</c:v>
                </c:pt>
                <c:pt idx="1528">
                  <c:v>6.9896833333333328</c:v>
                </c:pt>
                <c:pt idx="1529">
                  <c:v>6.9909499999999998</c:v>
                </c:pt>
                <c:pt idx="1530">
                  <c:v>6.9973999999999998</c:v>
                </c:pt>
                <c:pt idx="1531">
                  <c:v>6.9987500000000002</c:v>
                </c:pt>
                <c:pt idx="1532">
                  <c:v>7.0052833333333338</c:v>
                </c:pt>
                <c:pt idx="1533">
                  <c:v>7.0230833333333331</c:v>
                </c:pt>
                <c:pt idx="1534">
                  <c:v>7.0396999999999998</c:v>
                </c:pt>
                <c:pt idx="1535">
                  <c:v>7.0422166666666666</c:v>
                </c:pt>
                <c:pt idx="1536">
                  <c:v>7.0435499999999998</c:v>
                </c:pt>
                <c:pt idx="1537">
                  <c:v>7.0495000000000001</c:v>
                </c:pt>
                <c:pt idx="1538">
                  <c:v>7.0507833333333334</c:v>
                </c:pt>
                <c:pt idx="1539">
                  <c:v>7.0582166666666666</c:v>
                </c:pt>
                <c:pt idx="1540">
                  <c:v>7.0758833333333335</c:v>
                </c:pt>
                <c:pt idx="1541">
                  <c:v>7.0918833333333327</c:v>
                </c:pt>
                <c:pt idx="1542">
                  <c:v>7.0945</c:v>
                </c:pt>
                <c:pt idx="1543">
                  <c:v>7.0957833333333333</c:v>
                </c:pt>
                <c:pt idx="1544">
                  <c:v>7.1016000000000004</c:v>
                </c:pt>
                <c:pt idx="1545">
                  <c:v>7.1029</c:v>
                </c:pt>
                <c:pt idx="1546">
                  <c:v>7.1099166666666669</c:v>
                </c:pt>
                <c:pt idx="1547">
                  <c:v>7.128166666666667</c:v>
                </c:pt>
                <c:pt idx="1548">
                  <c:v>7.4205500000000004</c:v>
                </c:pt>
                <c:pt idx="1549">
                  <c:v>7.4233833333333337</c:v>
                </c:pt>
                <c:pt idx="1550">
                  <c:v>7.4248500000000002</c:v>
                </c:pt>
                <c:pt idx="1551">
                  <c:v>7.4262333333333332</c:v>
                </c:pt>
                <c:pt idx="1552">
                  <c:v>7.4325833333333327</c:v>
                </c:pt>
                <c:pt idx="1553">
                  <c:v>7.4340666666666664</c:v>
                </c:pt>
                <c:pt idx="1554">
                  <c:v>7.4355000000000002</c:v>
                </c:pt>
                <c:pt idx="1555">
                  <c:v>7.4425499999999998</c:v>
                </c:pt>
                <c:pt idx="1556">
                  <c:v>7.4442833333333329</c:v>
                </c:pt>
                <c:pt idx="1557">
                  <c:v>7.4517500000000005</c:v>
                </c:pt>
                <c:pt idx="1558">
                  <c:v>7.4727166666666669</c:v>
                </c:pt>
                <c:pt idx="1559">
                  <c:v>7.4929333333333341</c:v>
                </c:pt>
                <c:pt idx="1560">
                  <c:v>7.4944499999999996</c:v>
                </c:pt>
                <c:pt idx="1561">
                  <c:v>7.5026833333333336</c:v>
                </c:pt>
                <c:pt idx="1562">
                  <c:v>7.5241500000000006</c:v>
                </c:pt>
                <c:pt idx="1563">
                  <c:v>7.5422166666666666</c:v>
                </c:pt>
                <c:pt idx="1564">
                  <c:v>7.5455500000000004</c:v>
                </c:pt>
                <c:pt idx="1565">
                  <c:v>7.5477833333333333</c:v>
                </c:pt>
                <c:pt idx="1566">
                  <c:v>7.5495166666666664</c:v>
                </c:pt>
                <c:pt idx="1567">
                  <c:v>7.5558333333333341</c:v>
                </c:pt>
                <c:pt idx="1568">
                  <c:v>7.5573833333333331</c:v>
                </c:pt>
                <c:pt idx="1569">
                  <c:v>7.5588999999999995</c:v>
                </c:pt>
                <c:pt idx="1570">
                  <c:v>7.5658833333333328</c:v>
                </c:pt>
                <c:pt idx="1571">
                  <c:v>7.5675499999999998</c:v>
                </c:pt>
                <c:pt idx="1572">
                  <c:v>7.5758000000000001</c:v>
                </c:pt>
                <c:pt idx="1573">
                  <c:v>7.5954333333333333</c:v>
                </c:pt>
                <c:pt idx="1574">
                  <c:v>7.6148833333333332</c:v>
                </c:pt>
                <c:pt idx="1575">
                  <c:v>7.6166666666666663</c:v>
                </c:pt>
                <c:pt idx="1576">
                  <c:v>7.6239666666666661</c:v>
                </c:pt>
                <c:pt idx="1577">
                  <c:v>7.6443000000000003</c:v>
                </c:pt>
                <c:pt idx="1578">
                  <c:v>7.7624833333333338</c:v>
                </c:pt>
                <c:pt idx="1579">
                  <c:v>7.7649833333333333</c:v>
                </c:pt>
                <c:pt idx="1580">
                  <c:v>7.7662166666666668</c:v>
                </c:pt>
                <c:pt idx="1581">
                  <c:v>7.7677666666666658</c:v>
                </c:pt>
                <c:pt idx="1582">
                  <c:v>7.7700666666666667</c:v>
                </c:pt>
                <c:pt idx="1583">
                  <c:v>7.7755166666666664</c:v>
                </c:pt>
                <c:pt idx="1584">
                  <c:v>7.7768666666666668</c:v>
                </c:pt>
                <c:pt idx="1585">
                  <c:v>7.7782166666666663</c:v>
                </c:pt>
                <c:pt idx="1586">
                  <c:v>7.7795500000000004</c:v>
                </c:pt>
                <c:pt idx="1587">
                  <c:v>7.7851333333333335</c:v>
                </c:pt>
                <c:pt idx="1588">
                  <c:v>7.7865000000000002</c:v>
                </c:pt>
                <c:pt idx="1589">
                  <c:v>7.7879666666666667</c:v>
                </c:pt>
                <c:pt idx="1590">
                  <c:v>7.7945166666666665</c:v>
                </c:pt>
                <c:pt idx="1591">
                  <c:v>7.7960666666666665</c:v>
                </c:pt>
                <c:pt idx="1592">
                  <c:v>7.8028833333333329</c:v>
                </c:pt>
                <c:pt idx="1593">
                  <c:v>7.8219166666666666</c:v>
                </c:pt>
                <c:pt idx="1594">
                  <c:v>7.8401666666666667</c:v>
                </c:pt>
                <c:pt idx="1595">
                  <c:v>7.8415833333333333</c:v>
                </c:pt>
                <c:pt idx="1596">
                  <c:v>7.8482166666666666</c:v>
                </c:pt>
                <c:pt idx="1597">
                  <c:v>7.8674166666666672</c:v>
                </c:pt>
                <c:pt idx="1598">
                  <c:v>7.8849833333333335</c:v>
                </c:pt>
                <c:pt idx="1599">
                  <c:v>7.8862166666666669</c:v>
                </c:pt>
                <c:pt idx="1600">
                  <c:v>7.8875500000000001</c:v>
                </c:pt>
                <c:pt idx="1601">
                  <c:v>7.8936500000000001</c:v>
                </c:pt>
                <c:pt idx="1602">
                  <c:v>7.8950166666666668</c:v>
                </c:pt>
                <c:pt idx="1603">
                  <c:v>7.9017166666666672</c:v>
                </c:pt>
                <c:pt idx="1604">
                  <c:v>7.9205999999999994</c:v>
                </c:pt>
                <c:pt idx="1605">
                  <c:v>7.9392166666666668</c:v>
                </c:pt>
                <c:pt idx="1606">
                  <c:v>7.9405666666666672</c:v>
                </c:pt>
                <c:pt idx="1607">
                  <c:v>7.9478833333333334</c:v>
                </c:pt>
                <c:pt idx="1608">
                  <c:v>7.9682166666666667</c:v>
                </c:pt>
                <c:pt idx="1609">
                  <c:v>7.9842500000000003</c:v>
                </c:pt>
                <c:pt idx="1610">
                  <c:v>7.9867833333333333</c:v>
                </c:pt>
                <c:pt idx="1611">
                  <c:v>7.9881500000000001</c:v>
                </c:pt>
                <c:pt idx="1612">
                  <c:v>7.9895000000000005</c:v>
                </c:pt>
                <c:pt idx="1613">
                  <c:v>7.9908666666666663</c:v>
                </c:pt>
                <c:pt idx="1614">
                  <c:v>7.995566666666666</c:v>
                </c:pt>
                <c:pt idx="1615">
                  <c:v>7.9969000000000001</c:v>
                </c:pt>
                <c:pt idx="1616">
                  <c:v>7.9984000000000002</c:v>
                </c:pt>
                <c:pt idx="1617">
                  <c:v>7.9995500000000002</c:v>
                </c:pt>
                <c:pt idx="1618">
                  <c:v>8.005866666666666</c:v>
                </c:pt>
                <c:pt idx="1619">
                  <c:v>8.0073666666666661</c:v>
                </c:pt>
                <c:pt idx="1620">
                  <c:v>8.0085666666666668</c:v>
                </c:pt>
                <c:pt idx="1621">
                  <c:v>8.0152166666666673</c:v>
                </c:pt>
                <c:pt idx="1622">
                  <c:v>8.0165833333333332</c:v>
                </c:pt>
                <c:pt idx="1623">
                  <c:v>8.0232166666666664</c:v>
                </c:pt>
                <c:pt idx="1624">
                  <c:v>8.0448333333333331</c:v>
                </c:pt>
                <c:pt idx="1625">
                  <c:v>8.064116666666667</c:v>
                </c:pt>
                <c:pt idx="1626">
                  <c:v>8.0655000000000001</c:v>
                </c:pt>
                <c:pt idx="1627">
                  <c:v>8.0727833333333336</c:v>
                </c:pt>
                <c:pt idx="1628">
                  <c:v>8.0926666666666662</c:v>
                </c:pt>
                <c:pt idx="1629">
                  <c:v>8.1115833333333338</c:v>
                </c:pt>
                <c:pt idx="1630">
                  <c:v>8.1130333333333322</c:v>
                </c:pt>
                <c:pt idx="1631">
                  <c:v>8.1144666666666669</c:v>
                </c:pt>
                <c:pt idx="1632">
                  <c:v>8.1209000000000007</c:v>
                </c:pt>
                <c:pt idx="1633">
                  <c:v>8.1222833333333337</c:v>
                </c:pt>
                <c:pt idx="1634">
                  <c:v>8.1288833333333326</c:v>
                </c:pt>
                <c:pt idx="1635">
                  <c:v>8.148533333333333</c:v>
                </c:pt>
                <c:pt idx="1636">
                  <c:v>8.1662333333333326</c:v>
                </c:pt>
                <c:pt idx="1637">
                  <c:v>8.1675666666666658</c:v>
                </c:pt>
                <c:pt idx="1638">
                  <c:v>8.1744666666666674</c:v>
                </c:pt>
                <c:pt idx="1639">
                  <c:v>8.1930333333333341</c:v>
                </c:pt>
                <c:pt idx="1640">
                  <c:v>8.2089999999999996</c:v>
                </c:pt>
                <c:pt idx="1641">
                  <c:v>8.2115666666666662</c:v>
                </c:pt>
                <c:pt idx="1642">
                  <c:v>8.2129333333333339</c:v>
                </c:pt>
                <c:pt idx="1643">
                  <c:v>8.2142999999999997</c:v>
                </c:pt>
                <c:pt idx="1644">
                  <c:v>8.2157</c:v>
                </c:pt>
                <c:pt idx="1645">
                  <c:v>8.2207166666666662</c:v>
                </c:pt>
                <c:pt idx="1646">
                  <c:v>8.2220666666666666</c:v>
                </c:pt>
                <c:pt idx="1647">
                  <c:v>8.223233333333333</c:v>
                </c:pt>
                <c:pt idx="1648">
                  <c:v>8.224733333333333</c:v>
                </c:pt>
                <c:pt idx="1649">
                  <c:v>8.2311500000000013</c:v>
                </c:pt>
                <c:pt idx="1650">
                  <c:v>8.2331000000000003</c:v>
                </c:pt>
                <c:pt idx="1651">
                  <c:v>8.2346166666666658</c:v>
                </c:pt>
                <c:pt idx="1652">
                  <c:v>8.2413833333333333</c:v>
                </c:pt>
                <c:pt idx="1653">
                  <c:v>8.2429833333333331</c:v>
                </c:pt>
                <c:pt idx="1654">
                  <c:v>8.2497500000000006</c:v>
                </c:pt>
                <c:pt idx="1655">
                  <c:v>8.2685499999999994</c:v>
                </c:pt>
                <c:pt idx="1656">
                  <c:v>8.2867333333333342</c:v>
                </c:pt>
                <c:pt idx="1657">
                  <c:v>8.2881</c:v>
                </c:pt>
                <c:pt idx="1658">
                  <c:v>8.2947333333333333</c:v>
                </c:pt>
                <c:pt idx="1659">
                  <c:v>8.3136333333333337</c:v>
                </c:pt>
                <c:pt idx="1660">
                  <c:v>8.3323166666666673</c:v>
                </c:pt>
                <c:pt idx="1661">
                  <c:v>8.333733333333333</c:v>
                </c:pt>
                <c:pt idx="1662">
                  <c:v>8.3352333333333331</c:v>
                </c:pt>
                <c:pt idx="1663">
                  <c:v>8.3416666666666668</c:v>
                </c:pt>
                <c:pt idx="1664">
                  <c:v>8.3429000000000002</c:v>
                </c:pt>
                <c:pt idx="1665">
                  <c:v>8.3502833333333335</c:v>
                </c:pt>
                <c:pt idx="1666">
                  <c:v>8.3712333333333326</c:v>
                </c:pt>
                <c:pt idx="1667">
                  <c:v>8.3910166666666672</c:v>
                </c:pt>
                <c:pt idx="1668">
                  <c:v>8.392433333333333</c:v>
                </c:pt>
                <c:pt idx="1669">
                  <c:v>8.3992666666666675</c:v>
                </c:pt>
                <c:pt idx="1670">
                  <c:v>8.4178333333333324</c:v>
                </c:pt>
                <c:pt idx="1671">
                  <c:v>8.4330833333333342</c:v>
                </c:pt>
                <c:pt idx="1672">
                  <c:v>8.4357000000000006</c:v>
                </c:pt>
                <c:pt idx="1673">
                  <c:v>8.4371833333333335</c:v>
                </c:pt>
                <c:pt idx="1674">
                  <c:v>8.4386833333333335</c:v>
                </c:pt>
                <c:pt idx="1675">
                  <c:v>8.4398833333333325</c:v>
                </c:pt>
                <c:pt idx="1676">
                  <c:v>8.4455500000000008</c:v>
                </c:pt>
                <c:pt idx="1677">
                  <c:v>8.4472000000000005</c:v>
                </c:pt>
                <c:pt idx="1678">
                  <c:v>8.4483999999999995</c:v>
                </c:pt>
                <c:pt idx="1679">
                  <c:v>8.4501333333333335</c:v>
                </c:pt>
                <c:pt idx="1680">
                  <c:v>8.4563666666666659</c:v>
                </c:pt>
                <c:pt idx="1681">
                  <c:v>8.4578166666666661</c:v>
                </c:pt>
                <c:pt idx="1682">
                  <c:v>8.4590666666666667</c:v>
                </c:pt>
                <c:pt idx="1683">
                  <c:v>8.466050000000001</c:v>
                </c:pt>
                <c:pt idx="1684">
                  <c:v>8.4673999999999996</c:v>
                </c:pt>
                <c:pt idx="1685">
                  <c:v>8.4740666666666673</c:v>
                </c:pt>
                <c:pt idx="1686">
                  <c:v>8.4930166666666675</c:v>
                </c:pt>
                <c:pt idx="1687">
                  <c:v>8.510766666666667</c:v>
                </c:pt>
                <c:pt idx="1688">
                  <c:v>8.5121500000000001</c:v>
                </c:pt>
                <c:pt idx="1689">
                  <c:v>8.5188666666666659</c:v>
                </c:pt>
                <c:pt idx="1690">
                  <c:v>8.5375666666666667</c:v>
                </c:pt>
                <c:pt idx="1691">
                  <c:v>8.5555166666666675</c:v>
                </c:pt>
                <c:pt idx="1692">
                  <c:v>8.5569000000000006</c:v>
                </c:pt>
                <c:pt idx="1693">
                  <c:v>8.5582833333333319</c:v>
                </c:pt>
                <c:pt idx="1694">
                  <c:v>8.5652333333333335</c:v>
                </c:pt>
                <c:pt idx="1695">
                  <c:v>8.5671833333333325</c:v>
                </c:pt>
                <c:pt idx="1696">
                  <c:v>8.5740166666666671</c:v>
                </c:pt>
                <c:pt idx="1697">
                  <c:v>8.592883333333333</c:v>
                </c:pt>
                <c:pt idx="1698">
                  <c:v>8.6108999999999991</c:v>
                </c:pt>
                <c:pt idx="1699">
                  <c:v>8.6120666666666672</c:v>
                </c:pt>
                <c:pt idx="1700">
                  <c:v>8.6192833333333336</c:v>
                </c:pt>
                <c:pt idx="1701">
                  <c:v>8.6392333333333333</c:v>
                </c:pt>
                <c:pt idx="1702">
                  <c:v>8.6577333333333346</c:v>
                </c:pt>
                <c:pt idx="1703">
                  <c:v>8.6614500000000003</c:v>
                </c:pt>
                <c:pt idx="1704">
                  <c:v>8.6695666666666664</c:v>
                </c:pt>
                <c:pt idx="1705">
                  <c:v>8.6887999999999987</c:v>
                </c:pt>
                <c:pt idx="1706">
                  <c:v>8.6913999999999998</c:v>
                </c:pt>
                <c:pt idx="1707">
                  <c:v>8.6985666666666663</c:v>
                </c:pt>
                <c:pt idx="1708">
                  <c:v>8.7170999999999985</c:v>
                </c:pt>
                <c:pt idx="1709">
                  <c:v>8.7195666666666671</c:v>
                </c:pt>
                <c:pt idx="1710">
                  <c:v>8.7265666666666668</c:v>
                </c:pt>
                <c:pt idx="1711">
                  <c:v>8.7444000000000006</c:v>
                </c:pt>
                <c:pt idx="1712">
                  <c:v>8.7470666666666652</c:v>
                </c:pt>
                <c:pt idx="1713">
                  <c:v>8.7547999999999995</c:v>
                </c:pt>
                <c:pt idx="1714">
                  <c:v>8.7726333333333333</c:v>
                </c:pt>
                <c:pt idx="1715">
                  <c:v>8.7752999999999997</c:v>
                </c:pt>
                <c:pt idx="1716">
                  <c:v>8.7822499999999994</c:v>
                </c:pt>
                <c:pt idx="1717">
                  <c:v>8.8000500000000006</c:v>
                </c:pt>
                <c:pt idx="1718">
                  <c:v>8.802716666666667</c:v>
                </c:pt>
                <c:pt idx="1719">
                  <c:v>8.8100499999999986</c:v>
                </c:pt>
                <c:pt idx="1720">
                  <c:v>8.8285666666666671</c:v>
                </c:pt>
                <c:pt idx="1721">
                  <c:v>8.8315000000000001</c:v>
                </c:pt>
                <c:pt idx="1722">
                  <c:v>8.8405166666666677</c:v>
                </c:pt>
                <c:pt idx="1723">
                  <c:v>8.8590499999999999</c:v>
                </c:pt>
                <c:pt idx="1724">
                  <c:v>8.86205</c:v>
                </c:pt>
                <c:pt idx="1725">
                  <c:v>8.870000000000001</c:v>
                </c:pt>
                <c:pt idx="1726">
                  <c:v>8.8885666666666658</c:v>
                </c:pt>
                <c:pt idx="1727">
                  <c:v>8.8915833333333332</c:v>
                </c:pt>
                <c:pt idx="1728">
                  <c:v>8.8988333333333323</c:v>
                </c:pt>
                <c:pt idx="1729">
                  <c:v>8.9179499999999994</c:v>
                </c:pt>
                <c:pt idx="1730">
                  <c:v>8.9207833333333326</c:v>
                </c:pt>
                <c:pt idx="1731">
                  <c:v>8.9281499999999987</c:v>
                </c:pt>
                <c:pt idx="1732">
                  <c:v>8.9488666666666674</c:v>
                </c:pt>
                <c:pt idx="1733">
                  <c:v>8.9519000000000002</c:v>
                </c:pt>
                <c:pt idx="1734">
                  <c:v>8.9591833333333337</c:v>
                </c:pt>
                <c:pt idx="1735">
                  <c:v>8.9779333333333344</c:v>
                </c:pt>
                <c:pt idx="1736">
                  <c:v>8.9806166666666662</c:v>
                </c:pt>
                <c:pt idx="1737">
                  <c:v>8.9888333333333339</c:v>
                </c:pt>
                <c:pt idx="1738">
                  <c:v>9.0071499999999993</c:v>
                </c:pt>
                <c:pt idx="1739">
                  <c:v>9.0100333333333325</c:v>
                </c:pt>
                <c:pt idx="1740">
                  <c:v>9.0173333333333332</c:v>
                </c:pt>
                <c:pt idx="1741">
                  <c:v>9.0362333333333336</c:v>
                </c:pt>
                <c:pt idx="1742">
                  <c:v>9.039533333333333</c:v>
                </c:pt>
                <c:pt idx="1743">
                  <c:v>9.0475833333333338</c:v>
                </c:pt>
                <c:pt idx="1744">
                  <c:v>12.928816666666668</c:v>
                </c:pt>
                <c:pt idx="1745">
                  <c:v>12.929983333333332</c:v>
                </c:pt>
                <c:pt idx="1746">
                  <c:v>12.931150000000001</c:v>
                </c:pt>
                <c:pt idx="1747">
                  <c:v>12.932333333333334</c:v>
                </c:pt>
                <c:pt idx="1748">
                  <c:v>12.933516666666666</c:v>
                </c:pt>
                <c:pt idx="1749">
                  <c:v>12.934750000000001</c:v>
                </c:pt>
                <c:pt idx="1750">
                  <c:v>12.935933333333333</c:v>
                </c:pt>
                <c:pt idx="1751">
                  <c:v>12.937116666666666</c:v>
                </c:pt>
                <c:pt idx="1752">
                  <c:v>12.938499999999999</c:v>
                </c:pt>
                <c:pt idx="1753">
                  <c:v>12.939699999999998</c:v>
                </c:pt>
                <c:pt idx="1754">
                  <c:v>12.940883333333334</c:v>
                </c:pt>
                <c:pt idx="1755">
                  <c:v>12.942033333333335</c:v>
                </c:pt>
                <c:pt idx="1756">
                  <c:v>12.943166666666666</c:v>
                </c:pt>
                <c:pt idx="1757">
                  <c:v>12.944316666666667</c:v>
                </c:pt>
                <c:pt idx="1758">
                  <c:v>12.945516666666666</c:v>
                </c:pt>
                <c:pt idx="1759">
                  <c:v>12.946783333333334</c:v>
                </c:pt>
                <c:pt idx="1760">
                  <c:v>12.947933333333333</c:v>
                </c:pt>
                <c:pt idx="1761">
                  <c:v>12.949116666666667</c:v>
                </c:pt>
                <c:pt idx="1762">
                  <c:v>12.950433333333333</c:v>
                </c:pt>
                <c:pt idx="1763">
                  <c:v>12.951583333333334</c:v>
                </c:pt>
                <c:pt idx="1764">
                  <c:v>12.952766666666667</c:v>
                </c:pt>
                <c:pt idx="1765">
                  <c:v>12.953949999999999</c:v>
                </c:pt>
                <c:pt idx="1766">
                  <c:v>12.955116666666667</c:v>
                </c:pt>
                <c:pt idx="1767">
                  <c:v>12.956349999999999</c:v>
                </c:pt>
                <c:pt idx="1768">
                  <c:v>12.957583333333334</c:v>
                </c:pt>
                <c:pt idx="1769">
                  <c:v>12.9588</c:v>
                </c:pt>
                <c:pt idx="1770">
                  <c:v>12.959966666666666</c:v>
                </c:pt>
                <c:pt idx="1771">
                  <c:v>12.961133333333333</c:v>
                </c:pt>
                <c:pt idx="1772">
                  <c:v>12.962300000000001</c:v>
                </c:pt>
                <c:pt idx="1773">
                  <c:v>12.96345</c:v>
                </c:pt>
                <c:pt idx="1774">
                  <c:v>12.964599999999999</c:v>
                </c:pt>
                <c:pt idx="1775">
                  <c:v>12.9658</c:v>
                </c:pt>
                <c:pt idx="1776">
                  <c:v>12.966966666666668</c:v>
                </c:pt>
                <c:pt idx="1777">
                  <c:v>12.968133333333332</c:v>
                </c:pt>
                <c:pt idx="1778">
                  <c:v>12.969349999999999</c:v>
                </c:pt>
                <c:pt idx="1779">
                  <c:v>12.970533333333332</c:v>
                </c:pt>
                <c:pt idx="1780">
                  <c:v>12.971716666666667</c:v>
                </c:pt>
                <c:pt idx="1781">
                  <c:v>12.972849999999999</c:v>
                </c:pt>
                <c:pt idx="1782">
                  <c:v>12.974033333333333</c:v>
                </c:pt>
                <c:pt idx="1783">
                  <c:v>12.975183333333332</c:v>
                </c:pt>
                <c:pt idx="1784">
                  <c:v>12.97635</c:v>
                </c:pt>
                <c:pt idx="1785">
                  <c:v>12.977516666666666</c:v>
                </c:pt>
                <c:pt idx="1786">
                  <c:v>12.9787</c:v>
                </c:pt>
                <c:pt idx="1787">
                  <c:v>12.979899999999999</c:v>
                </c:pt>
                <c:pt idx="1788">
                  <c:v>12.981116666666667</c:v>
                </c:pt>
                <c:pt idx="1789">
                  <c:v>12.9823</c:v>
                </c:pt>
                <c:pt idx="1790">
                  <c:v>12.983499999999999</c:v>
                </c:pt>
                <c:pt idx="1791">
                  <c:v>12.984666666666667</c:v>
                </c:pt>
                <c:pt idx="1792">
                  <c:v>12.985816666666667</c:v>
                </c:pt>
                <c:pt idx="1793">
                  <c:v>12.9869</c:v>
                </c:pt>
                <c:pt idx="1794">
                  <c:v>12.988116666666667</c:v>
                </c:pt>
                <c:pt idx="1795">
                  <c:v>12.989333333333333</c:v>
                </c:pt>
                <c:pt idx="1796">
                  <c:v>12.990499999999999</c:v>
                </c:pt>
                <c:pt idx="1797">
                  <c:v>12.99175</c:v>
                </c:pt>
                <c:pt idx="1798">
                  <c:v>12.992916666666668</c:v>
                </c:pt>
                <c:pt idx="1799">
                  <c:v>12.994066666666667</c:v>
                </c:pt>
                <c:pt idx="1800">
                  <c:v>12.995083333333334</c:v>
                </c:pt>
                <c:pt idx="1801">
                  <c:v>12.996233333333333</c:v>
                </c:pt>
                <c:pt idx="1802">
                  <c:v>12.997616666666666</c:v>
                </c:pt>
                <c:pt idx="1803">
                  <c:v>12.998816666666666</c:v>
                </c:pt>
                <c:pt idx="1804">
                  <c:v>12.9999</c:v>
                </c:pt>
                <c:pt idx="1805">
                  <c:v>13.001066666666667</c:v>
                </c:pt>
                <c:pt idx="1806">
                  <c:v>13.002083333333333</c:v>
                </c:pt>
                <c:pt idx="1807">
                  <c:v>13.003399999999999</c:v>
                </c:pt>
                <c:pt idx="1808">
                  <c:v>13.00525</c:v>
                </c:pt>
                <c:pt idx="1809">
                  <c:v>13.006683333333333</c:v>
                </c:pt>
                <c:pt idx="1810">
                  <c:v>13.008199999999999</c:v>
                </c:pt>
                <c:pt idx="1811">
                  <c:v>13.009583333333333</c:v>
                </c:pt>
                <c:pt idx="1812">
                  <c:v>13.010950000000001</c:v>
                </c:pt>
                <c:pt idx="1813">
                  <c:v>13.012216666666665</c:v>
                </c:pt>
                <c:pt idx="1814">
                  <c:v>13.013466666666666</c:v>
                </c:pt>
                <c:pt idx="1815">
                  <c:v>13.014783333333332</c:v>
                </c:pt>
                <c:pt idx="1816">
                  <c:v>13.015899999999998</c:v>
                </c:pt>
                <c:pt idx="1817">
                  <c:v>13.017316666666666</c:v>
                </c:pt>
                <c:pt idx="1818">
                  <c:v>13.018583333333334</c:v>
                </c:pt>
                <c:pt idx="1819">
                  <c:v>13.01985</c:v>
                </c:pt>
                <c:pt idx="1820">
                  <c:v>13.02115</c:v>
                </c:pt>
                <c:pt idx="1821">
                  <c:v>13.022500000000001</c:v>
                </c:pt>
                <c:pt idx="1822">
                  <c:v>13.023866666666667</c:v>
                </c:pt>
                <c:pt idx="1823">
                  <c:v>13.025166666666667</c:v>
                </c:pt>
                <c:pt idx="1824">
                  <c:v>13.02665</c:v>
                </c:pt>
                <c:pt idx="1825">
                  <c:v>13.027899999999999</c:v>
                </c:pt>
                <c:pt idx="1826">
                  <c:v>13.029199999999999</c:v>
                </c:pt>
                <c:pt idx="1827">
                  <c:v>13.030233333333333</c:v>
                </c:pt>
                <c:pt idx="1828">
                  <c:v>13.031716666666666</c:v>
                </c:pt>
                <c:pt idx="1829">
                  <c:v>13.032733333333335</c:v>
                </c:pt>
                <c:pt idx="1830">
                  <c:v>13.034249999999998</c:v>
                </c:pt>
                <c:pt idx="1831">
                  <c:v>13.035533333333332</c:v>
                </c:pt>
                <c:pt idx="1832">
                  <c:v>13.036833333333334</c:v>
                </c:pt>
                <c:pt idx="1833">
                  <c:v>13.038099999999998</c:v>
                </c:pt>
                <c:pt idx="1834">
                  <c:v>13.039416666666666</c:v>
                </c:pt>
                <c:pt idx="1835">
                  <c:v>13.040699999999999</c:v>
                </c:pt>
                <c:pt idx="1836">
                  <c:v>13.042016666666665</c:v>
                </c:pt>
                <c:pt idx="1837">
                  <c:v>13.043283333333333</c:v>
                </c:pt>
                <c:pt idx="1838">
                  <c:v>13.045166666666667</c:v>
                </c:pt>
                <c:pt idx="1839">
                  <c:v>13.046983333333333</c:v>
                </c:pt>
                <c:pt idx="1840">
                  <c:v>13.048249999999999</c:v>
                </c:pt>
                <c:pt idx="1841">
                  <c:v>13.049800000000001</c:v>
                </c:pt>
                <c:pt idx="1842">
                  <c:v>13.051066666666665</c:v>
                </c:pt>
                <c:pt idx="1843">
                  <c:v>13.052300000000001</c:v>
                </c:pt>
                <c:pt idx="1844">
                  <c:v>13.053583333333334</c:v>
                </c:pt>
                <c:pt idx="1845">
                  <c:v>13.05485</c:v>
                </c:pt>
                <c:pt idx="1846">
                  <c:v>13.056083333333333</c:v>
                </c:pt>
                <c:pt idx="1847">
                  <c:v>13.05725</c:v>
                </c:pt>
                <c:pt idx="1848">
                  <c:v>13.05865</c:v>
                </c:pt>
                <c:pt idx="1849">
                  <c:v>13.059883333333334</c:v>
                </c:pt>
                <c:pt idx="1850">
                  <c:v>13.061066666666667</c:v>
                </c:pt>
                <c:pt idx="1851">
                  <c:v>13.062416666666667</c:v>
                </c:pt>
                <c:pt idx="1852">
                  <c:v>13.063666666666668</c:v>
                </c:pt>
                <c:pt idx="1853">
                  <c:v>13.0649</c:v>
                </c:pt>
                <c:pt idx="1854">
                  <c:v>13.065916666666668</c:v>
                </c:pt>
                <c:pt idx="1855">
                  <c:v>13.067233333333332</c:v>
                </c:pt>
                <c:pt idx="1856">
                  <c:v>13.068583333333333</c:v>
                </c:pt>
                <c:pt idx="1857">
                  <c:v>13.069733333333334</c:v>
                </c:pt>
                <c:pt idx="1858">
                  <c:v>13.071349999999999</c:v>
                </c:pt>
                <c:pt idx="1859">
                  <c:v>13.072900000000001</c:v>
                </c:pt>
                <c:pt idx="1860">
                  <c:v>13.074216666666667</c:v>
                </c:pt>
                <c:pt idx="1861">
                  <c:v>13.0754</c:v>
                </c:pt>
                <c:pt idx="1862">
                  <c:v>13.076733333333333</c:v>
                </c:pt>
                <c:pt idx="1863">
                  <c:v>13.077966666666667</c:v>
                </c:pt>
                <c:pt idx="1864">
                  <c:v>13.079183333333333</c:v>
                </c:pt>
                <c:pt idx="1865">
                  <c:v>13.080250000000001</c:v>
                </c:pt>
                <c:pt idx="1866">
                  <c:v>13.081566666666667</c:v>
                </c:pt>
                <c:pt idx="1867">
                  <c:v>13.082883333333333</c:v>
                </c:pt>
                <c:pt idx="1868">
                  <c:v>13.083916666666665</c:v>
                </c:pt>
                <c:pt idx="1869">
                  <c:v>13.08525</c:v>
                </c:pt>
                <c:pt idx="1870">
                  <c:v>13.086583333333333</c:v>
                </c:pt>
                <c:pt idx="1871">
                  <c:v>13.087833333333332</c:v>
                </c:pt>
                <c:pt idx="1872">
                  <c:v>13.089166666666667</c:v>
                </c:pt>
                <c:pt idx="1873">
                  <c:v>13.090416666666666</c:v>
                </c:pt>
                <c:pt idx="1874">
                  <c:v>13.091916666666666</c:v>
                </c:pt>
                <c:pt idx="1875">
                  <c:v>13.092916666666667</c:v>
                </c:pt>
                <c:pt idx="1876">
                  <c:v>13.094433333333335</c:v>
                </c:pt>
                <c:pt idx="1877">
                  <c:v>13.095750000000001</c:v>
                </c:pt>
                <c:pt idx="1878">
                  <c:v>13.097049999999999</c:v>
                </c:pt>
                <c:pt idx="1879">
                  <c:v>13.09835</c:v>
                </c:pt>
                <c:pt idx="1880">
                  <c:v>13.099766666666666</c:v>
                </c:pt>
                <c:pt idx="1881">
                  <c:v>13.101116666666666</c:v>
                </c:pt>
                <c:pt idx="1882">
                  <c:v>13.102433333333332</c:v>
                </c:pt>
                <c:pt idx="1883">
                  <c:v>13.103733333333334</c:v>
                </c:pt>
                <c:pt idx="1884">
                  <c:v>13.10505</c:v>
                </c:pt>
                <c:pt idx="1885">
                  <c:v>13.106366666666666</c:v>
                </c:pt>
                <c:pt idx="1886">
                  <c:v>13.107633333333332</c:v>
                </c:pt>
                <c:pt idx="1887">
                  <c:v>13.108983333333333</c:v>
                </c:pt>
                <c:pt idx="1888">
                  <c:v>13.1104</c:v>
                </c:pt>
                <c:pt idx="1889">
                  <c:v>13.111866666666666</c:v>
                </c:pt>
                <c:pt idx="1890">
                  <c:v>13.113283333333333</c:v>
                </c:pt>
                <c:pt idx="1891">
                  <c:v>13.114749999999999</c:v>
                </c:pt>
                <c:pt idx="1892">
                  <c:v>13.116199999999999</c:v>
                </c:pt>
                <c:pt idx="1893">
                  <c:v>13.117566666666667</c:v>
                </c:pt>
                <c:pt idx="1894">
                  <c:v>13.1189</c:v>
                </c:pt>
                <c:pt idx="1895">
                  <c:v>13.1205</c:v>
                </c:pt>
                <c:pt idx="1896">
                  <c:v>13.121749999999999</c:v>
                </c:pt>
                <c:pt idx="1897">
                  <c:v>13.1234</c:v>
                </c:pt>
                <c:pt idx="1898">
                  <c:v>13.124566666666668</c:v>
                </c:pt>
                <c:pt idx="1899">
                  <c:v>13.126250000000001</c:v>
                </c:pt>
                <c:pt idx="1900">
                  <c:v>13.127766666666668</c:v>
                </c:pt>
                <c:pt idx="1901">
                  <c:v>13.129233333333334</c:v>
                </c:pt>
                <c:pt idx="1902">
                  <c:v>13.130799999999999</c:v>
                </c:pt>
                <c:pt idx="1903">
                  <c:v>13.132216666666666</c:v>
                </c:pt>
                <c:pt idx="1904">
                  <c:v>13.133583333333332</c:v>
                </c:pt>
                <c:pt idx="1905">
                  <c:v>13.134916666666667</c:v>
                </c:pt>
                <c:pt idx="1906">
                  <c:v>13.136649999999999</c:v>
                </c:pt>
                <c:pt idx="1907">
                  <c:v>13.138183333333334</c:v>
                </c:pt>
                <c:pt idx="1908">
                  <c:v>13.1396</c:v>
                </c:pt>
                <c:pt idx="1909">
                  <c:v>13.141033333333333</c:v>
                </c:pt>
                <c:pt idx="1910">
                  <c:v>13.1424</c:v>
                </c:pt>
                <c:pt idx="1911">
                  <c:v>13.1439</c:v>
                </c:pt>
                <c:pt idx="1912">
                  <c:v>13.145250000000001</c:v>
                </c:pt>
                <c:pt idx="1913">
                  <c:v>13.146783333333333</c:v>
                </c:pt>
                <c:pt idx="1914">
                  <c:v>13.148283333333334</c:v>
                </c:pt>
                <c:pt idx="1915">
                  <c:v>13.149833333333333</c:v>
                </c:pt>
                <c:pt idx="1916">
                  <c:v>13.151399999999999</c:v>
                </c:pt>
                <c:pt idx="1917">
                  <c:v>13.152899999999999</c:v>
                </c:pt>
                <c:pt idx="1918">
                  <c:v>13.154400000000001</c:v>
                </c:pt>
                <c:pt idx="1919">
                  <c:v>13.155900000000001</c:v>
                </c:pt>
                <c:pt idx="1920">
                  <c:v>13.157350000000001</c:v>
                </c:pt>
                <c:pt idx="1921">
                  <c:v>13.158733333333334</c:v>
                </c:pt>
                <c:pt idx="1922">
                  <c:v>13.16015</c:v>
                </c:pt>
                <c:pt idx="1923">
                  <c:v>13.161533333333333</c:v>
                </c:pt>
                <c:pt idx="1924">
                  <c:v>13.162883333333333</c:v>
                </c:pt>
                <c:pt idx="1925">
                  <c:v>13.164233333333334</c:v>
                </c:pt>
                <c:pt idx="1926">
                  <c:v>13.165533333333334</c:v>
                </c:pt>
                <c:pt idx="1927">
                  <c:v>13.166566666666666</c:v>
                </c:pt>
                <c:pt idx="1928">
                  <c:v>13.16825</c:v>
                </c:pt>
                <c:pt idx="1929">
                  <c:v>13.169783333333333</c:v>
                </c:pt>
                <c:pt idx="1930">
                  <c:v>13.1714</c:v>
                </c:pt>
                <c:pt idx="1931">
                  <c:v>13.172750000000001</c:v>
                </c:pt>
                <c:pt idx="1932">
                  <c:v>13.174333333333333</c:v>
                </c:pt>
                <c:pt idx="1933">
                  <c:v>13.175416666666667</c:v>
                </c:pt>
                <c:pt idx="1934">
                  <c:v>13.176916666666667</c:v>
                </c:pt>
                <c:pt idx="1935">
                  <c:v>13.178233333333333</c:v>
                </c:pt>
                <c:pt idx="1936">
                  <c:v>13.179566666666666</c:v>
                </c:pt>
                <c:pt idx="1937">
                  <c:v>13.180866666666667</c:v>
                </c:pt>
                <c:pt idx="1938">
                  <c:v>13.182216666666667</c:v>
                </c:pt>
                <c:pt idx="1939">
                  <c:v>13.183516666666666</c:v>
                </c:pt>
                <c:pt idx="1940">
                  <c:v>13.184933333333333</c:v>
                </c:pt>
                <c:pt idx="1941">
                  <c:v>13.186233333333332</c:v>
                </c:pt>
                <c:pt idx="1942">
                  <c:v>13.187533333333333</c:v>
                </c:pt>
                <c:pt idx="1943">
                  <c:v>13.188750000000001</c:v>
                </c:pt>
                <c:pt idx="1944">
                  <c:v>13.189916666666667</c:v>
                </c:pt>
                <c:pt idx="1945">
                  <c:v>13.191416666666667</c:v>
                </c:pt>
                <c:pt idx="1946">
                  <c:v>13.192733333333333</c:v>
                </c:pt>
                <c:pt idx="1947">
                  <c:v>13.194099999999999</c:v>
                </c:pt>
                <c:pt idx="1948">
                  <c:v>13.195416666666667</c:v>
                </c:pt>
                <c:pt idx="1949">
                  <c:v>13.196583333333333</c:v>
                </c:pt>
                <c:pt idx="1950">
                  <c:v>13.197983333333333</c:v>
                </c:pt>
                <c:pt idx="1951">
                  <c:v>13.199233333333332</c:v>
                </c:pt>
                <c:pt idx="1952">
                  <c:v>13.200566666666667</c:v>
                </c:pt>
                <c:pt idx="1953">
                  <c:v>13.202050000000002</c:v>
                </c:pt>
                <c:pt idx="1954">
                  <c:v>13.203233333333333</c:v>
                </c:pt>
                <c:pt idx="1955">
                  <c:v>13.204566666666667</c:v>
                </c:pt>
                <c:pt idx="1956">
                  <c:v>13.205966666666665</c:v>
                </c:pt>
                <c:pt idx="1957">
                  <c:v>13.207233333333333</c:v>
                </c:pt>
                <c:pt idx="1958">
                  <c:v>13.208583333333333</c:v>
                </c:pt>
                <c:pt idx="1959">
                  <c:v>13.209949999999999</c:v>
                </c:pt>
                <c:pt idx="1960">
                  <c:v>13.211266666666667</c:v>
                </c:pt>
                <c:pt idx="1961">
                  <c:v>13.212583333333333</c:v>
                </c:pt>
                <c:pt idx="1962">
                  <c:v>13.213899999999999</c:v>
                </c:pt>
                <c:pt idx="1963">
                  <c:v>13.215216666666667</c:v>
                </c:pt>
                <c:pt idx="1964">
                  <c:v>13.2166</c:v>
                </c:pt>
                <c:pt idx="1965">
                  <c:v>13.217750000000001</c:v>
                </c:pt>
                <c:pt idx="1966">
                  <c:v>13.219483333333333</c:v>
                </c:pt>
                <c:pt idx="1967">
                  <c:v>13.220583333333334</c:v>
                </c:pt>
                <c:pt idx="1968">
                  <c:v>13.221916666666667</c:v>
                </c:pt>
                <c:pt idx="1969">
                  <c:v>13.223383333333334</c:v>
                </c:pt>
                <c:pt idx="1970">
                  <c:v>13.224566666666668</c:v>
                </c:pt>
                <c:pt idx="1971">
                  <c:v>13.225916666666667</c:v>
                </c:pt>
                <c:pt idx="1972">
                  <c:v>13.227316666666667</c:v>
                </c:pt>
                <c:pt idx="1973">
                  <c:v>13.228583333333335</c:v>
                </c:pt>
                <c:pt idx="1974">
                  <c:v>13.229933333333333</c:v>
                </c:pt>
                <c:pt idx="1975">
                  <c:v>13.231216666666667</c:v>
                </c:pt>
                <c:pt idx="1976">
                  <c:v>13.232566666666665</c:v>
                </c:pt>
                <c:pt idx="1977">
                  <c:v>13.234366666666666</c:v>
                </c:pt>
                <c:pt idx="1978">
                  <c:v>13.235899999999999</c:v>
                </c:pt>
                <c:pt idx="1979">
                  <c:v>13.237783333333335</c:v>
                </c:pt>
                <c:pt idx="1980">
                  <c:v>13.239316666666667</c:v>
                </c:pt>
                <c:pt idx="1981">
                  <c:v>13.240566666666666</c:v>
                </c:pt>
                <c:pt idx="1982">
                  <c:v>13.242050000000001</c:v>
                </c:pt>
                <c:pt idx="1983">
                  <c:v>13.243433333333334</c:v>
                </c:pt>
                <c:pt idx="1984">
                  <c:v>13.2448</c:v>
                </c:pt>
                <c:pt idx="1985">
                  <c:v>13.246216666666667</c:v>
                </c:pt>
                <c:pt idx="1986">
                  <c:v>13.247583333333333</c:v>
                </c:pt>
                <c:pt idx="1987">
                  <c:v>13.248916666666666</c:v>
                </c:pt>
                <c:pt idx="1988">
                  <c:v>13.25075</c:v>
                </c:pt>
                <c:pt idx="1989">
                  <c:v>13.252533333333334</c:v>
                </c:pt>
                <c:pt idx="1990">
                  <c:v>13.2539</c:v>
                </c:pt>
                <c:pt idx="1991">
                  <c:v>13.255566666666665</c:v>
                </c:pt>
                <c:pt idx="1992">
                  <c:v>13.256916666666665</c:v>
                </c:pt>
                <c:pt idx="1993">
                  <c:v>13.258566666666667</c:v>
                </c:pt>
                <c:pt idx="1994">
                  <c:v>13.260283333333332</c:v>
                </c:pt>
                <c:pt idx="1995">
                  <c:v>13.261816666666666</c:v>
                </c:pt>
                <c:pt idx="1996">
                  <c:v>13.263299999999999</c:v>
                </c:pt>
                <c:pt idx="1997">
                  <c:v>13.264583333333333</c:v>
                </c:pt>
                <c:pt idx="1998">
                  <c:v>13.274916666666666</c:v>
                </c:pt>
                <c:pt idx="1999">
                  <c:v>13.276066666666667</c:v>
                </c:pt>
                <c:pt idx="2000">
                  <c:v>13.276916666666667</c:v>
                </c:pt>
                <c:pt idx="2001">
                  <c:v>13.27815</c:v>
                </c:pt>
                <c:pt idx="2002">
                  <c:v>13.279316666666666</c:v>
                </c:pt>
                <c:pt idx="2003">
                  <c:v>13.280616666666667</c:v>
                </c:pt>
                <c:pt idx="2004">
                  <c:v>13.281933333333335</c:v>
                </c:pt>
                <c:pt idx="2005">
                  <c:v>13.283283333333333</c:v>
                </c:pt>
                <c:pt idx="2006">
                  <c:v>13.284699999999999</c:v>
                </c:pt>
                <c:pt idx="2007">
                  <c:v>13.286</c:v>
                </c:pt>
                <c:pt idx="2008">
                  <c:v>13.2873</c:v>
                </c:pt>
                <c:pt idx="2009">
                  <c:v>13.288616666666666</c:v>
                </c:pt>
                <c:pt idx="2010">
                  <c:v>13.289966666666666</c:v>
                </c:pt>
                <c:pt idx="2011">
                  <c:v>13.291333333333334</c:v>
                </c:pt>
                <c:pt idx="2012">
                  <c:v>13.292666666666666</c:v>
                </c:pt>
                <c:pt idx="2013">
                  <c:v>13.29405</c:v>
                </c:pt>
                <c:pt idx="2014">
                  <c:v>13.295233333333334</c:v>
                </c:pt>
                <c:pt idx="2015">
                  <c:v>13.296749999999999</c:v>
                </c:pt>
                <c:pt idx="2016">
                  <c:v>13.298166666666667</c:v>
                </c:pt>
                <c:pt idx="2017">
                  <c:v>13.299566666666667</c:v>
                </c:pt>
                <c:pt idx="2018">
                  <c:v>13.300933333333335</c:v>
                </c:pt>
                <c:pt idx="2019">
                  <c:v>13.302383333333333</c:v>
                </c:pt>
                <c:pt idx="2020">
                  <c:v>13.303583333333334</c:v>
                </c:pt>
                <c:pt idx="2021">
                  <c:v>13.305149999999999</c:v>
                </c:pt>
                <c:pt idx="2022">
                  <c:v>13.306533333333334</c:v>
                </c:pt>
                <c:pt idx="2023">
                  <c:v>13.307883333333333</c:v>
                </c:pt>
                <c:pt idx="2024">
                  <c:v>13.309216666666666</c:v>
                </c:pt>
                <c:pt idx="2025">
                  <c:v>13.310583333333334</c:v>
                </c:pt>
                <c:pt idx="2026">
                  <c:v>13.311916666666667</c:v>
                </c:pt>
                <c:pt idx="2027">
                  <c:v>13.313166666666666</c:v>
                </c:pt>
                <c:pt idx="2028">
                  <c:v>13.314449999999999</c:v>
                </c:pt>
                <c:pt idx="2029">
                  <c:v>13.315683333333334</c:v>
                </c:pt>
                <c:pt idx="2030">
                  <c:v>13.316966666666668</c:v>
                </c:pt>
                <c:pt idx="2031">
                  <c:v>13.318233333333334</c:v>
                </c:pt>
                <c:pt idx="2032">
                  <c:v>13.319516666666667</c:v>
                </c:pt>
                <c:pt idx="2033">
                  <c:v>13.320716666666668</c:v>
                </c:pt>
                <c:pt idx="2034">
                  <c:v>13.321899999999999</c:v>
                </c:pt>
                <c:pt idx="2035">
                  <c:v>13.323116666666666</c:v>
                </c:pt>
                <c:pt idx="2036">
                  <c:v>13.324316666666666</c:v>
                </c:pt>
                <c:pt idx="2037">
                  <c:v>13.325516666666665</c:v>
                </c:pt>
                <c:pt idx="2038">
                  <c:v>13.326750000000001</c:v>
                </c:pt>
                <c:pt idx="2039">
                  <c:v>13.327916666666665</c:v>
                </c:pt>
                <c:pt idx="2040">
                  <c:v>13.329066666666668</c:v>
                </c:pt>
                <c:pt idx="2041">
                  <c:v>13.330399999999999</c:v>
                </c:pt>
                <c:pt idx="2042">
                  <c:v>13.331683333333332</c:v>
                </c:pt>
                <c:pt idx="2043">
                  <c:v>13.33295</c:v>
                </c:pt>
                <c:pt idx="2044">
                  <c:v>13.334166666666667</c:v>
                </c:pt>
                <c:pt idx="2045">
                  <c:v>13.33535</c:v>
                </c:pt>
                <c:pt idx="2046">
                  <c:v>13.336566666666666</c:v>
                </c:pt>
                <c:pt idx="2047">
                  <c:v>13.33785</c:v>
                </c:pt>
                <c:pt idx="2048">
                  <c:v>13.338899999999999</c:v>
                </c:pt>
                <c:pt idx="2049">
                  <c:v>13.340416666666666</c:v>
                </c:pt>
                <c:pt idx="2050">
                  <c:v>13.341866666666666</c:v>
                </c:pt>
                <c:pt idx="2051">
                  <c:v>13.343266666666667</c:v>
                </c:pt>
                <c:pt idx="2052">
                  <c:v>13.3447</c:v>
                </c:pt>
                <c:pt idx="2053">
                  <c:v>13.345916666666666</c:v>
                </c:pt>
                <c:pt idx="2054">
                  <c:v>13.347149999999999</c:v>
                </c:pt>
                <c:pt idx="2055">
                  <c:v>13.3484</c:v>
                </c:pt>
                <c:pt idx="2056">
                  <c:v>13.3497</c:v>
                </c:pt>
                <c:pt idx="2057">
                  <c:v>13.351083333333333</c:v>
                </c:pt>
                <c:pt idx="2058">
                  <c:v>13.352550000000001</c:v>
                </c:pt>
                <c:pt idx="2059">
                  <c:v>13.353783333333332</c:v>
                </c:pt>
                <c:pt idx="2060">
                  <c:v>13.354916666666666</c:v>
                </c:pt>
                <c:pt idx="2061">
                  <c:v>13.356300000000001</c:v>
                </c:pt>
                <c:pt idx="2062">
                  <c:v>13.357516666666667</c:v>
                </c:pt>
                <c:pt idx="2063">
                  <c:v>13.358733333333333</c:v>
                </c:pt>
                <c:pt idx="2064">
                  <c:v>13.359983333333334</c:v>
                </c:pt>
                <c:pt idx="2065">
                  <c:v>13.361216666666667</c:v>
                </c:pt>
                <c:pt idx="2066">
                  <c:v>13.363</c:v>
                </c:pt>
                <c:pt idx="2067">
                  <c:v>13.364650000000001</c:v>
                </c:pt>
                <c:pt idx="2068">
                  <c:v>13.366233333333334</c:v>
                </c:pt>
                <c:pt idx="2069">
                  <c:v>13.367666666666667</c:v>
                </c:pt>
                <c:pt idx="2070">
                  <c:v>13.368916666666667</c:v>
                </c:pt>
                <c:pt idx="2071">
                  <c:v>13.370566666666667</c:v>
                </c:pt>
                <c:pt idx="2072">
                  <c:v>13.37205</c:v>
                </c:pt>
                <c:pt idx="2073">
                  <c:v>13.373233333333333</c:v>
                </c:pt>
                <c:pt idx="2074">
                  <c:v>13.3749</c:v>
                </c:pt>
                <c:pt idx="2075">
                  <c:v>13.376883333333334</c:v>
                </c:pt>
                <c:pt idx="2076">
                  <c:v>13.378233333333332</c:v>
                </c:pt>
                <c:pt idx="2077">
                  <c:v>13.379933333333334</c:v>
                </c:pt>
                <c:pt idx="2078">
                  <c:v>13.381666666666666</c:v>
                </c:pt>
                <c:pt idx="2079">
                  <c:v>13.383583333333332</c:v>
                </c:pt>
                <c:pt idx="2080">
                  <c:v>13.384916666666667</c:v>
                </c:pt>
                <c:pt idx="2081">
                  <c:v>13.38655</c:v>
                </c:pt>
                <c:pt idx="2082">
                  <c:v>13.388416666666666</c:v>
                </c:pt>
                <c:pt idx="2083">
                  <c:v>13.390166666666666</c:v>
                </c:pt>
                <c:pt idx="2084">
                  <c:v>13.399900000000001</c:v>
                </c:pt>
                <c:pt idx="2085">
                  <c:v>13.401066666666667</c:v>
                </c:pt>
                <c:pt idx="2086">
                  <c:v>13.402166666666666</c:v>
                </c:pt>
                <c:pt idx="2087">
                  <c:v>13.403250000000002</c:v>
                </c:pt>
                <c:pt idx="2088">
                  <c:v>13.404233333333334</c:v>
                </c:pt>
                <c:pt idx="2089">
                  <c:v>13.405799999999999</c:v>
                </c:pt>
                <c:pt idx="2090">
                  <c:v>13.407066666666667</c:v>
                </c:pt>
                <c:pt idx="2091">
                  <c:v>13.4085</c:v>
                </c:pt>
                <c:pt idx="2092">
                  <c:v>13.409833333333333</c:v>
                </c:pt>
                <c:pt idx="2093">
                  <c:v>13.411233333333334</c:v>
                </c:pt>
                <c:pt idx="2094">
                  <c:v>13.412516666666667</c:v>
                </c:pt>
                <c:pt idx="2095">
                  <c:v>13.413583333333333</c:v>
                </c:pt>
                <c:pt idx="2096">
                  <c:v>13.414899999999999</c:v>
                </c:pt>
                <c:pt idx="2097">
                  <c:v>13.41625</c:v>
                </c:pt>
                <c:pt idx="2098">
                  <c:v>13.4178</c:v>
                </c:pt>
                <c:pt idx="2099">
                  <c:v>13.418916666666666</c:v>
                </c:pt>
                <c:pt idx="2100">
                  <c:v>13.420250000000001</c:v>
                </c:pt>
                <c:pt idx="2101">
                  <c:v>13.421583333333333</c:v>
                </c:pt>
                <c:pt idx="2102">
                  <c:v>13.423183333333332</c:v>
                </c:pt>
                <c:pt idx="2103">
                  <c:v>13.424516666666667</c:v>
                </c:pt>
                <c:pt idx="2104">
                  <c:v>13.425583333333332</c:v>
                </c:pt>
                <c:pt idx="2105">
                  <c:v>13.427233333333334</c:v>
                </c:pt>
                <c:pt idx="2106">
                  <c:v>13.428883333333333</c:v>
                </c:pt>
                <c:pt idx="2107">
                  <c:v>13.43085</c:v>
                </c:pt>
                <c:pt idx="2108">
                  <c:v>13.432399999999999</c:v>
                </c:pt>
                <c:pt idx="2109">
                  <c:v>13.433733333333333</c:v>
                </c:pt>
                <c:pt idx="2110">
                  <c:v>13.435083333333333</c:v>
                </c:pt>
                <c:pt idx="2111">
                  <c:v>13.436733333333333</c:v>
                </c:pt>
                <c:pt idx="2112">
                  <c:v>13.437900000000001</c:v>
                </c:pt>
                <c:pt idx="2113">
                  <c:v>13.439316666666667</c:v>
                </c:pt>
                <c:pt idx="2114">
                  <c:v>13.4406</c:v>
                </c:pt>
                <c:pt idx="2115">
                  <c:v>13.441849999999999</c:v>
                </c:pt>
                <c:pt idx="2116">
                  <c:v>13.443133333333332</c:v>
                </c:pt>
                <c:pt idx="2117">
                  <c:v>13.4445</c:v>
                </c:pt>
                <c:pt idx="2118">
                  <c:v>13.44575</c:v>
                </c:pt>
                <c:pt idx="2119">
                  <c:v>13.446966666666667</c:v>
                </c:pt>
                <c:pt idx="2120">
                  <c:v>13.448200000000002</c:v>
                </c:pt>
                <c:pt idx="2121">
                  <c:v>13.449549999999999</c:v>
                </c:pt>
                <c:pt idx="2122">
                  <c:v>13.450566666666667</c:v>
                </c:pt>
                <c:pt idx="2123">
                  <c:v>13.452050000000002</c:v>
                </c:pt>
                <c:pt idx="2124">
                  <c:v>13.453250000000001</c:v>
                </c:pt>
                <c:pt idx="2125">
                  <c:v>13.454566666666667</c:v>
                </c:pt>
                <c:pt idx="2126">
                  <c:v>13.455866666666667</c:v>
                </c:pt>
                <c:pt idx="2127">
                  <c:v>13.457100000000001</c:v>
                </c:pt>
                <c:pt idx="2128">
                  <c:v>13.458300000000001</c:v>
                </c:pt>
                <c:pt idx="2129">
                  <c:v>13.459516666666667</c:v>
                </c:pt>
                <c:pt idx="2130">
                  <c:v>13.461066666666666</c:v>
                </c:pt>
                <c:pt idx="2131">
                  <c:v>13.462566666666667</c:v>
                </c:pt>
                <c:pt idx="2132">
                  <c:v>13.463899999999999</c:v>
                </c:pt>
                <c:pt idx="2133">
                  <c:v>13.465350000000001</c:v>
                </c:pt>
                <c:pt idx="2134">
                  <c:v>13.466616666666665</c:v>
                </c:pt>
                <c:pt idx="2135">
                  <c:v>13.467566666666666</c:v>
                </c:pt>
                <c:pt idx="2136">
                  <c:v>13.469066666666667</c:v>
                </c:pt>
                <c:pt idx="2137">
                  <c:v>13.470333333333334</c:v>
                </c:pt>
                <c:pt idx="2138">
                  <c:v>13.471616666666668</c:v>
                </c:pt>
                <c:pt idx="2139">
                  <c:v>13.472883333333334</c:v>
                </c:pt>
                <c:pt idx="2140">
                  <c:v>13.474216666666667</c:v>
                </c:pt>
                <c:pt idx="2141">
                  <c:v>13.475616666666667</c:v>
                </c:pt>
                <c:pt idx="2142">
                  <c:v>13.476933333333333</c:v>
                </c:pt>
                <c:pt idx="2143">
                  <c:v>13.478183333333334</c:v>
                </c:pt>
                <c:pt idx="2144">
                  <c:v>13.479466666666667</c:v>
                </c:pt>
                <c:pt idx="2145">
                  <c:v>13.480733333333335</c:v>
                </c:pt>
                <c:pt idx="2146">
                  <c:v>13.482049999999999</c:v>
                </c:pt>
                <c:pt idx="2147">
                  <c:v>13.483283333333333</c:v>
                </c:pt>
                <c:pt idx="2148">
                  <c:v>13.484466666666666</c:v>
                </c:pt>
                <c:pt idx="2149">
                  <c:v>13.485583333333333</c:v>
                </c:pt>
                <c:pt idx="2150">
                  <c:v>13.486916666666668</c:v>
                </c:pt>
                <c:pt idx="2151">
                  <c:v>13.488249999999999</c:v>
                </c:pt>
                <c:pt idx="2152">
                  <c:v>13.489416666666667</c:v>
                </c:pt>
                <c:pt idx="2153">
                  <c:v>13.490833333333335</c:v>
                </c:pt>
                <c:pt idx="2154">
                  <c:v>13.491916666666667</c:v>
                </c:pt>
                <c:pt idx="2155">
                  <c:v>13.493233333333334</c:v>
                </c:pt>
                <c:pt idx="2156">
                  <c:v>13.551583333333333</c:v>
                </c:pt>
                <c:pt idx="2157">
                  <c:v>13.552916666666667</c:v>
                </c:pt>
                <c:pt idx="2158">
                  <c:v>13.554300000000001</c:v>
                </c:pt>
                <c:pt idx="2159">
                  <c:v>13.555399999999999</c:v>
                </c:pt>
                <c:pt idx="2160">
                  <c:v>13.557066666666666</c:v>
                </c:pt>
                <c:pt idx="2161">
                  <c:v>13.558466666666668</c:v>
                </c:pt>
                <c:pt idx="2162">
                  <c:v>13.559583333333334</c:v>
                </c:pt>
                <c:pt idx="2163">
                  <c:v>13.561166666666667</c:v>
                </c:pt>
                <c:pt idx="2164">
                  <c:v>13.562533333333333</c:v>
                </c:pt>
                <c:pt idx="2165">
                  <c:v>13.563866666666666</c:v>
                </c:pt>
                <c:pt idx="2166">
                  <c:v>13.564916666666667</c:v>
                </c:pt>
                <c:pt idx="2167">
                  <c:v>13.566566666666667</c:v>
                </c:pt>
                <c:pt idx="2168">
                  <c:v>13.5679</c:v>
                </c:pt>
                <c:pt idx="2169">
                  <c:v>13.569233333333333</c:v>
                </c:pt>
                <c:pt idx="2170">
                  <c:v>13.570616666666666</c:v>
                </c:pt>
                <c:pt idx="2171">
                  <c:v>13.572100000000001</c:v>
                </c:pt>
                <c:pt idx="2172">
                  <c:v>13.573600000000001</c:v>
                </c:pt>
                <c:pt idx="2173">
                  <c:v>13.575033333333332</c:v>
                </c:pt>
                <c:pt idx="2174">
                  <c:v>13.57625</c:v>
                </c:pt>
                <c:pt idx="2175">
                  <c:v>13.57775</c:v>
                </c:pt>
                <c:pt idx="2176">
                  <c:v>13.579233333333333</c:v>
                </c:pt>
                <c:pt idx="2177">
                  <c:v>13.580566666666666</c:v>
                </c:pt>
                <c:pt idx="2178">
                  <c:v>13.5822</c:v>
                </c:pt>
                <c:pt idx="2179">
                  <c:v>13.583550000000001</c:v>
                </c:pt>
                <c:pt idx="2180">
                  <c:v>13.584883333333332</c:v>
                </c:pt>
                <c:pt idx="2181">
                  <c:v>13.586233333333332</c:v>
                </c:pt>
                <c:pt idx="2182">
                  <c:v>13.587566666666667</c:v>
                </c:pt>
                <c:pt idx="2183">
                  <c:v>13.588966666666666</c:v>
                </c:pt>
                <c:pt idx="2184">
                  <c:v>13.590366666666666</c:v>
                </c:pt>
                <c:pt idx="2185">
                  <c:v>13.591800000000001</c:v>
                </c:pt>
                <c:pt idx="2186">
                  <c:v>13.5932</c:v>
                </c:pt>
                <c:pt idx="2187">
                  <c:v>13.594600000000002</c:v>
                </c:pt>
                <c:pt idx="2188">
                  <c:v>13.595933333333333</c:v>
                </c:pt>
                <c:pt idx="2189">
                  <c:v>13.597266666666666</c:v>
                </c:pt>
                <c:pt idx="2190">
                  <c:v>13.598583333333332</c:v>
                </c:pt>
                <c:pt idx="2191">
                  <c:v>13.59975</c:v>
                </c:pt>
                <c:pt idx="2192">
                  <c:v>13.601233333333333</c:v>
                </c:pt>
                <c:pt idx="2193">
                  <c:v>13.602650000000001</c:v>
                </c:pt>
                <c:pt idx="2194">
                  <c:v>13.603966666666668</c:v>
                </c:pt>
                <c:pt idx="2195">
                  <c:v>13.605316666666665</c:v>
                </c:pt>
                <c:pt idx="2196">
                  <c:v>13.606633333333333</c:v>
                </c:pt>
                <c:pt idx="2197">
                  <c:v>13.607983333333333</c:v>
                </c:pt>
                <c:pt idx="2198">
                  <c:v>13.609333333333332</c:v>
                </c:pt>
                <c:pt idx="2199">
                  <c:v>13.610716666666667</c:v>
                </c:pt>
                <c:pt idx="2200">
                  <c:v>13.612066666666667</c:v>
                </c:pt>
                <c:pt idx="2201">
                  <c:v>13.613499999999998</c:v>
                </c:pt>
                <c:pt idx="2202">
                  <c:v>13.614883333333333</c:v>
                </c:pt>
                <c:pt idx="2203">
                  <c:v>13.616233333333334</c:v>
                </c:pt>
                <c:pt idx="2204">
                  <c:v>13.617616666666667</c:v>
                </c:pt>
                <c:pt idx="2205">
                  <c:v>13.618966666666667</c:v>
                </c:pt>
                <c:pt idx="2206">
                  <c:v>13.620383333333333</c:v>
                </c:pt>
                <c:pt idx="2207">
                  <c:v>13.621783333333333</c:v>
                </c:pt>
                <c:pt idx="2208">
                  <c:v>13.623183333333333</c:v>
                </c:pt>
                <c:pt idx="2209">
                  <c:v>13.624616666666666</c:v>
                </c:pt>
                <c:pt idx="2210">
                  <c:v>13.626049999999999</c:v>
                </c:pt>
                <c:pt idx="2211">
                  <c:v>13.6275</c:v>
                </c:pt>
                <c:pt idx="2212">
                  <c:v>13.628916666666667</c:v>
                </c:pt>
                <c:pt idx="2213">
                  <c:v>13.630316666666666</c:v>
                </c:pt>
                <c:pt idx="2214">
                  <c:v>13.631716666666668</c:v>
                </c:pt>
                <c:pt idx="2215">
                  <c:v>13.633116666666666</c:v>
                </c:pt>
                <c:pt idx="2216">
                  <c:v>13.634500000000001</c:v>
                </c:pt>
                <c:pt idx="2217">
                  <c:v>13.635899999999999</c:v>
                </c:pt>
                <c:pt idx="2218">
                  <c:v>13.637300000000002</c:v>
                </c:pt>
                <c:pt idx="2219">
                  <c:v>13.63875</c:v>
                </c:pt>
                <c:pt idx="2220">
                  <c:v>13.640133333333333</c:v>
                </c:pt>
                <c:pt idx="2221">
                  <c:v>13.641533333333333</c:v>
                </c:pt>
                <c:pt idx="2222">
                  <c:v>13.642916666666668</c:v>
                </c:pt>
                <c:pt idx="2223">
                  <c:v>13.644233333333334</c:v>
                </c:pt>
                <c:pt idx="2224">
                  <c:v>13.645566666666667</c:v>
                </c:pt>
                <c:pt idx="2225">
                  <c:v>13.646883333333333</c:v>
                </c:pt>
                <c:pt idx="2226">
                  <c:v>13.648233333333334</c:v>
                </c:pt>
                <c:pt idx="2227">
                  <c:v>13.649583333333334</c:v>
                </c:pt>
                <c:pt idx="2228">
                  <c:v>13.651</c:v>
                </c:pt>
                <c:pt idx="2229">
                  <c:v>13.6524</c:v>
                </c:pt>
                <c:pt idx="2230">
                  <c:v>13.653783333333333</c:v>
                </c:pt>
                <c:pt idx="2231">
                  <c:v>13.655200000000001</c:v>
                </c:pt>
                <c:pt idx="2232">
                  <c:v>13.656599999999999</c:v>
                </c:pt>
                <c:pt idx="2233">
                  <c:v>13.658016666666667</c:v>
                </c:pt>
                <c:pt idx="2234">
                  <c:v>13.659416666666667</c:v>
                </c:pt>
                <c:pt idx="2235">
                  <c:v>13.660816666666667</c:v>
                </c:pt>
                <c:pt idx="2236">
                  <c:v>13.662216666666666</c:v>
                </c:pt>
                <c:pt idx="2237">
                  <c:v>13.663616666666666</c:v>
                </c:pt>
                <c:pt idx="2238">
                  <c:v>13.664999999999999</c:v>
                </c:pt>
                <c:pt idx="2239">
                  <c:v>13.666550000000001</c:v>
                </c:pt>
                <c:pt idx="2240">
                  <c:v>13.667883333333332</c:v>
                </c:pt>
                <c:pt idx="2241">
                  <c:v>13.669216666666667</c:v>
                </c:pt>
                <c:pt idx="2242">
                  <c:v>13.670633333333335</c:v>
                </c:pt>
                <c:pt idx="2243">
                  <c:v>13.672083333333335</c:v>
                </c:pt>
                <c:pt idx="2244">
                  <c:v>13.673466666666666</c:v>
                </c:pt>
                <c:pt idx="2245">
                  <c:v>13.674883333333334</c:v>
                </c:pt>
                <c:pt idx="2246">
                  <c:v>13.6762</c:v>
                </c:pt>
                <c:pt idx="2247">
                  <c:v>13.67755</c:v>
                </c:pt>
                <c:pt idx="2248">
                  <c:v>13.678949999999999</c:v>
                </c:pt>
                <c:pt idx="2249">
                  <c:v>13.680350000000001</c:v>
                </c:pt>
                <c:pt idx="2250">
                  <c:v>13.681733333333334</c:v>
                </c:pt>
                <c:pt idx="2251">
                  <c:v>13.683183333333334</c:v>
                </c:pt>
                <c:pt idx="2252">
                  <c:v>13.684500000000002</c:v>
                </c:pt>
                <c:pt idx="2253">
                  <c:v>13.685849999999999</c:v>
                </c:pt>
                <c:pt idx="2254">
                  <c:v>13.687183333333333</c:v>
                </c:pt>
                <c:pt idx="2255">
                  <c:v>13.688533333333334</c:v>
                </c:pt>
                <c:pt idx="2256">
                  <c:v>13.689866666666667</c:v>
                </c:pt>
                <c:pt idx="2257">
                  <c:v>13.6912</c:v>
                </c:pt>
                <c:pt idx="2258">
                  <c:v>13.692616666666668</c:v>
                </c:pt>
                <c:pt idx="2259">
                  <c:v>13.693999999999999</c:v>
                </c:pt>
                <c:pt idx="2260">
                  <c:v>13.695416666666667</c:v>
                </c:pt>
                <c:pt idx="2261">
                  <c:v>13.6968</c:v>
                </c:pt>
                <c:pt idx="2262">
                  <c:v>13.698183333333333</c:v>
                </c:pt>
                <c:pt idx="2263">
                  <c:v>13.699583333333333</c:v>
                </c:pt>
                <c:pt idx="2264">
                  <c:v>13.700999999999999</c:v>
                </c:pt>
                <c:pt idx="2265">
                  <c:v>13.702383333333334</c:v>
                </c:pt>
                <c:pt idx="2266">
                  <c:v>13.703733333333334</c:v>
                </c:pt>
                <c:pt idx="2267">
                  <c:v>13.705066666666665</c:v>
                </c:pt>
                <c:pt idx="2268">
                  <c:v>13.706383333333333</c:v>
                </c:pt>
                <c:pt idx="2269">
                  <c:v>13.707716666666666</c:v>
                </c:pt>
                <c:pt idx="2270">
                  <c:v>13.70905</c:v>
                </c:pt>
                <c:pt idx="2271">
                  <c:v>13.710416666666667</c:v>
                </c:pt>
                <c:pt idx="2272">
                  <c:v>13.711766666666668</c:v>
                </c:pt>
                <c:pt idx="2273">
                  <c:v>13.713150000000001</c:v>
                </c:pt>
                <c:pt idx="2274">
                  <c:v>13.714233333333334</c:v>
                </c:pt>
                <c:pt idx="2275">
                  <c:v>13.7158</c:v>
                </c:pt>
                <c:pt idx="2276">
                  <c:v>13.717083333333333</c:v>
                </c:pt>
                <c:pt idx="2277">
                  <c:v>13.718233333333334</c:v>
                </c:pt>
                <c:pt idx="2278">
                  <c:v>13.719883333333334</c:v>
                </c:pt>
                <c:pt idx="2279">
                  <c:v>13.721283333333334</c:v>
                </c:pt>
                <c:pt idx="2280">
                  <c:v>13.722716666666667</c:v>
                </c:pt>
                <c:pt idx="2281">
                  <c:v>13.723899999999999</c:v>
                </c:pt>
                <c:pt idx="2282">
                  <c:v>13.725466666666668</c:v>
                </c:pt>
                <c:pt idx="2283">
                  <c:v>13.726766666666666</c:v>
                </c:pt>
                <c:pt idx="2284">
                  <c:v>13.727916666666665</c:v>
                </c:pt>
                <c:pt idx="2285">
                  <c:v>13.72955</c:v>
                </c:pt>
                <c:pt idx="2286">
                  <c:v>13.730933333333333</c:v>
                </c:pt>
                <c:pt idx="2287">
                  <c:v>13.7324</c:v>
                </c:pt>
                <c:pt idx="2288">
                  <c:v>13.7339</c:v>
                </c:pt>
                <c:pt idx="2289">
                  <c:v>13.735383333333335</c:v>
                </c:pt>
                <c:pt idx="2290">
                  <c:v>13.736866666666666</c:v>
                </c:pt>
                <c:pt idx="2291">
                  <c:v>13.738366666666668</c:v>
                </c:pt>
                <c:pt idx="2292">
                  <c:v>13.739849999999999</c:v>
                </c:pt>
                <c:pt idx="2293">
                  <c:v>13.741366666666666</c:v>
                </c:pt>
                <c:pt idx="2294">
                  <c:v>13.742899999999999</c:v>
                </c:pt>
                <c:pt idx="2295">
                  <c:v>13.744349999999999</c:v>
                </c:pt>
                <c:pt idx="2296">
                  <c:v>13.745766666666666</c:v>
                </c:pt>
                <c:pt idx="2297">
                  <c:v>13.747233333333332</c:v>
                </c:pt>
                <c:pt idx="2298">
                  <c:v>13.748683333333334</c:v>
                </c:pt>
                <c:pt idx="2299">
                  <c:v>13.750183333333332</c:v>
                </c:pt>
                <c:pt idx="2300">
                  <c:v>13.751616666666667</c:v>
                </c:pt>
                <c:pt idx="2301">
                  <c:v>13.753016666666667</c:v>
                </c:pt>
                <c:pt idx="2302">
                  <c:v>13.754533333333335</c:v>
                </c:pt>
                <c:pt idx="2303">
                  <c:v>13.756033333333333</c:v>
                </c:pt>
                <c:pt idx="2304">
                  <c:v>13.7575</c:v>
                </c:pt>
                <c:pt idx="2305">
                  <c:v>13.759016666666668</c:v>
                </c:pt>
                <c:pt idx="2306">
                  <c:v>13.760483333333333</c:v>
                </c:pt>
                <c:pt idx="2307">
                  <c:v>13.761983333333335</c:v>
                </c:pt>
                <c:pt idx="2308">
                  <c:v>13.763483333333333</c:v>
                </c:pt>
                <c:pt idx="2309">
                  <c:v>13.764950000000001</c:v>
                </c:pt>
                <c:pt idx="2310">
                  <c:v>13.766433333333334</c:v>
                </c:pt>
                <c:pt idx="2311">
                  <c:v>13.767916666666668</c:v>
                </c:pt>
                <c:pt idx="2312">
                  <c:v>13.769349999999999</c:v>
                </c:pt>
                <c:pt idx="2313">
                  <c:v>13.770800000000001</c:v>
                </c:pt>
                <c:pt idx="2314">
                  <c:v>13.772266666666667</c:v>
                </c:pt>
                <c:pt idx="2315">
                  <c:v>13.773716666666667</c:v>
                </c:pt>
                <c:pt idx="2316">
                  <c:v>13.7752</c:v>
                </c:pt>
                <c:pt idx="2317">
                  <c:v>13.776683333333333</c:v>
                </c:pt>
                <c:pt idx="2318">
                  <c:v>13.778133333333333</c:v>
                </c:pt>
                <c:pt idx="2319">
                  <c:v>13.77955</c:v>
                </c:pt>
                <c:pt idx="2320">
                  <c:v>13.781016666666666</c:v>
                </c:pt>
                <c:pt idx="2321">
                  <c:v>13.782433333333334</c:v>
                </c:pt>
                <c:pt idx="2322">
                  <c:v>13.783866666666666</c:v>
                </c:pt>
                <c:pt idx="2323">
                  <c:v>13.78525</c:v>
                </c:pt>
                <c:pt idx="2324">
                  <c:v>13.786666666666667</c:v>
                </c:pt>
                <c:pt idx="2325">
                  <c:v>13.788066666666667</c:v>
                </c:pt>
                <c:pt idx="2326">
                  <c:v>13.789516666666666</c:v>
                </c:pt>
                <c:pt idx="2327">
                  <c:v>13.790966666666666</c:v>
                </c:pt>
                <c:pt idx="2328">
                  <c:v>13.792416666666666</c:v>
                </c:pt>
                <c:pt idx="2329">
                  <c:v>13.793883333333333</c:v>
                </c:pt>
                <c:pt idx="2330">
                  <c:v>13.795350000000001</c:v>
                </c:pt>
                <c:pt idx="2331">
                  <c:v>13.796866666666666</c:v>
                </c:pt>
                <c:pt idx="2332">
                  <c:v>13.798333333333334</c:v>
                </c:pt>
                <c:pt idx="2333">
                  <c:v>13.799833333333334</c:v>
                </c:pt>
                <c:pt idx="2334">
                  <c:v>13.801316666666667</c:v>
                </c:pt>
                <c:pt idx="2335">
                  <c:v>13.802783333333334</c:v>
                </c:pt>
                <c:pt idx="2336">
                  <c:v>13.804233333333334</c:v>
                </c:pt>
                <c:pt idx="2337">
                  <c:v>13.805683333333333</c:v>
                </c:pt>
                <c:pt idx="2338">
                  <c:v>13.807066666666666</c:v>
                </c:pt>
                <c:pt idx="2339">
                  <c:v>13.808466666666668</c:v>
                </c:pt>
                <c:pt idx="2340">
                  <c:v>13.809799999999999</c:v>
                </c:pt>
                <c:pt idx="2341">
                  <c:v>13.811066666666667</c:v>
                </c:pt>
                <c:pt idx="2342">
                  <c:v>13.812333333333333</c:v>
                </c:pt>
                <c:pt idx="2343">
                  <c:v>13.813616666666666</c:v>
                </c:pt>
                <c:pt idx="2344">
                  <c:v>13.814883333333334</c:v>
                </c:pt>
                <c:pt idx="2345">
                  <c:v>13.816166666666668</c:v>
                </c:pt>
                <c:pt idx="2346">
                  <c:v>13.817499999999999</c:v>
                </c:pt>
                <c:pt idx="2347">
                  <c:v>13.818833333333334</c:v>
                </c:pt>
                <c:pt idx="2348">
                  <c:v>13.820183333333334</c:v>
                </c:pt>
                <c:pt idx="2349">
                  <c:v>13.821533333333333</c:v>
                </c:pt>
                <c:pt idx="2350">
                  <c:v>13.822866666666666</c:v>
                </c:pt>
                <c:pt idx="2351">
                  <c:v>13.824233333333332</c:v>
                </c:pt>
                <c:pt idx="2352">
                  <c:v>13.825583333333332</c:v>
                </c:pt>
                <c:pt idx="2353">
                  <c:v>13.826933333333333</c:v>
                </c:pt>
                <c:pt idx="2354">
                  <c:v>13.828283333333333</c:v>
                </c:pt>
                <c:pt idx="2355">
                  <c:v>13.829633333333334</c:v>
                </c:pt>
                <c:pt idx="2356">
                  <c:v>13.830983333333334</c:v>
                </c:pt>
                <c:pt idx="2357">
                  <c:v>13.832316666666665</c:v>
                </c:pt>
                <c:pt idx="2358">
                  <c:v>13.8337</c:v>
                </c:pt>
                <c:pt idx="2359">
                  <c:v>13.835049999999999</c:v>
                </c:pt>
                <c:pt idx="2360">
                  <c:v>13.836399999999999</c:v>
                </c:pt>
                <c:pt idx="2361">
                  <c:v>13.8377</c:v>
                </c:pt>
                <c:pt idx="2362">
                  <c:v>13.838983333333335</c:v>
                </c:pt>
                <c:pt idx="2363">
                  <c:v>13.840266666666668</c:v>
                </c:pt>
                <c:pt idx="2364">
                  <c:v>13.8416</c:v>
                </c:pt>
                <c:pt idx="2365">
                  <c:v>13.842966666666666</c:v>
                </c:pt>
                <c:pt idx="2366">
                  <c:v>13.844283333333333</c:v>
                </c:pt>
                <c:pt idx="2367">
                  <c:v>13.845549999999999</c:v>
                </c:pt>
                <c:pt idx="2368">
                  <c:v>13.846883333333333</c:v>
                </c:pt>
                <c:pt idx="2369">
                  <c:v>13.84815</c:v>
                </c:pt>
                <c:pt idx="2370">
                  <c:v>13.849500000000001</c:v>
                </c:pt>
                <c:pt idx="2371">
                  <c:v>13.850933333333334</c:v>
                </c:pt>
                <c:pt idx="2372">
                  <c:v>13.852399999999999</c:v>
                </c:pt>
                <c:pt idx="2373">
                  <c:v>13.853883333333332</c:v>
                </c:pt>
                <c:pt idx="2374">
                  <c:v>13.8552</c:v>
                </c:pt>
                <c:pt idx="2375">
                  <c:v>13.8565</c:v>
                </c:pt>
                <c:pt idx="2376">
                  <c:v>13.857783333333334</c:v>
                </c:pt>
                <c:pt idx="2377">
                  <c:v>13.85915</c:v>
                </c:pt>
                <c:pt idx="2378">
                  <c:v>13.8605</c:v>
                </c:pt>
                <c:pt idx="2379">
                  <c:v>13.861866666666666</c:v>
                </c:pt>
                <c:pt idx="2380">
                  <c:v>13.863233333333334</c:v>
                </c:pt>
                <c:pt idx="2381">
                  <c:v>13.864516666666667</c:v>
                </c:pt>
                <c:pt idx="2382">
                  <c:v>13.865816666666666</c:v>
                </c:pt>
                <c:pt idx="2383">
                  <c:v>13.867183333333333</c:v>
                </c:pt>
                <c:pt idx="2384">
                  <c:v>13.868550000000001</c:v>
                </c:pt>
                <c:pt idx="2385">
                  <c:v>13.869916666666667</c:v>
                </c:pt>
                <c:pt idx="2386">
                  <c:v>13.871283333333334</c:v>
                </c:pt>
                <c:pt idx="2387">
                  <c:v>13.872633333333333</c:v>
                </c:pt>
                <c:pt idx="2388">
                  <c:v>13.873983333333333</c:v>
                </c:pt>
                <c:pt idx="2389">
                  <c:v>13.875349999999999</c:v>
                </c:pt>
                <c:pt idx="2390">
                  <c:v>13.876683333333334</c:v>
                </c:pt>
                <c:pt idx="2391">
                  <c:v>13.877999999999998</c:v>
                </c:pt>
                <c:pt idx="2392">
                  <c:v>13.879283333333332</c:v>
                </c:pt>
                <c:pt idx="2393">
                  <c:v>13.880583333333334</c:v>
                </c:pt>
                <c:pt idx="2394">
                  <c:v>13.881866666666667</c:v>
                </c:pt>
                <c:pt idx="2395">
                  <c:v>13.883166666666666</c:v>
                </c:pt>
                <c:pt idx="2396">
                  <c:v>13.884483333333332</c:v>
                </c:pt>
                <c:pt idx="2397">
                  <c:v>13.88585</c:v>
                </c:pt>
                <c:pt idx="2398">
                  <c:v>13.887216666666665</c:v>
                </c:pt>
                <c:pt idx="2399">
                  <c:v>13.888583333333335</c:v>
                </c:pt>
                <c:pt idx="2400">
                  <c:v>13.889966666666668</c:v>
                </c:pt>
                <c:pt idx="2401">
                  <c:v>13.891316666666667</c:v>
                </c:pt>
                <c:pt idx="2402">
                  <c:v>13.892683333333334</c:v>
                </c:pt>
                <c:pt idx="2403">
                  <c:v>13.89405</c:v>
                </c:pt>
                <c:pt idx="2404">
                  <c:v>13.895433333333333</c:v>
                </c:pt>
                <c:pt idx="2405">
                  <c:v>13.896833333333332</c:v>
                </c:pt>
                <c:pt idx="2406">
                  <c:v>13.898216666666666</c:v>
                </c:pt>
                <c:pt idx="2407">
                  <c:v>13.899583333333334</c:v>
                </c:pt>
                <c:pt idx="2408">
                  <c:v>13.900966666666667</c:v>
                </c:pt>
                <c:pt idx="2409">
                  <c:v>13.902066666666666</c:v>
                </c:pt>
                <c:pt idx="2410">
                  <c:v>13.903683333333333</c:v>
                </c:pt>
                <c:pt idx="2411">
                  <c:v>13.9049</c:v>
                </c:pt>
                <c:pt idx="2412">
                  <c:v>13.906316666666667</c:v>
                </c:pt>
                <c:pt idx="2413">
                  <c:v>13.907666666666668</c:v>
                </c:pt>
                <c:pt idx="2414">
                  <c:v>13.909050000000001</c:v>
                </c:pt>
                <c:pt idx="2415">
                  <c:v>13.910400000000001</c:v>
                </c:pt>
                <c:pt idx="2416">
                  <c:v>13.911750000000001</c:v>
                </c:pt>
                <c:pt idx="2417">
                  <c:v>13.913133333333333</c:v>
                </c:pt>
                <c:pt idx="2418">
                  <c:v>13.914516666666666</c:v>
                </c:pt>
                <c:pt idx="2419">
                  <c:v>13.915899999999999</c:v>
                </c:pt>
                <c:pt idx="2420">
                  <c:v>13.917283333333334</c:v>
                </c:pt>
                <c:pt idx="2421">
                  <c:v>13.918633333333334</c:v>
                </c:pt>
                <c:pt idx="2422">
                  <c:v>13.919983333333333</c:v>
                </c:pt>
                <c:pt idx="2423">
                  <c:v>13.921366666666668</c:v>
                </c:pt>
                <c:pt idx="2424">
                  <c:v>13.922666666666666</c:v>
                </c:pt>
                <c:pt idx="2425">
                  <c:v>13.923983333333332</c:v>
                </c:pt>
                <c:pt idx="2426">
                  <c:v>13.925283333333335</c:v>
                </c:pt>
                <c:pt idx="2427">
                  <c:v>13.926633333333333</c:v>
                </c:pt>
                <c:pt idx="2428">
                  <c:v>13.927999999999999</c:v>
                </c:pt>
                <c:pt idx="2429">
                  <c:v>13.929316666666667</c:v>
                </c:pt>
                <c:pt idx="2430">
                  <c:v>13.930666666666667</c:v>
                </c:pt>
                <c:pt idx="2431">
                  <c:v>13.931933333333335</c:v>
                </c:pt>
                <c:pt idx="2432">
                  <c:v>13.933266666666666</c:v>
                </c:pt>
                <c:pt idx="2433">
                  <c:v>13.934783333333334</c:v>
                </c:pt>
                <c:pt idx="2434">
                  <c:v>13.936133333333334</c:v>
                </c:pt>
                <c:pt idx="2435">
                  <c:v>13.937466666666667</c:v>
                </c:pt>
                <c:pt idx="2436">
                  <c:v>13.938816666666666</c:v>
                </c:pt>
                <c:pt idx="2437">
                  <c:v>13.940133333333334</c:v>
                </c:pt>
                <c:pt idx="2438">
                  <c:v>13.941483333333334</c:v>
                </c:pt>
                <c:pt idx="2439">
                  <c:v>13.9428</c:v>
                </c:pt>
                <c:pt idx="2440">
                  <c:v>13.944099999999999</c:v>
                </c:pt>
                <c:pt idx="2441">
                  <c:v>13.945433333333334</c:v>
                </c:pt>
                <c:pt idx="2442">
                  <c:v>13.9468</c:v>
                </c:pt>
                <c:pt idx="2443">
                  <c:v>13.94815</c:v>
                </c:pt>
                <c:pt idx="2444">
                  <c:v>13.949516666666666</c:v>
                </c:pt>
                <c:pt idx="2445">
                  <c:v>13.950883333333334</c:v>
                </c:pt>
                <c:pt idx="2446">
                  <c:v>13.952233333333334</c:v>
                </c:pt>
                <c:pt idx="2447">
                  <c:v>13.953616666666667</c:v>
                </c:pt>
                <c:pt idx="2448">
                  <c:v>13.954983333333333</c:v>
                </c:pt>
                <c:pt idx="2449">
                  <c:v>13.956333333333333</c:v>
                </c:pt>
                <c:pt idx="2450">
                  <c:v>13.957566666666667</c:v>
                </c:pt>
                <c:pt idx="2451">
                  <c:v>13.95905</c:v>
                </c:pt>
                <c:pt idx="2452">
                  <c:v>13.9604</c:v>
                </c:pt>
                <c:pt idx="2453">
                  <c:v>13.961783333333333</c:v>
                </c:pt>
                <c:pt idx="2454">
                  <c:v>13.962916666666667</c:v>
                </c:pt>
                <c:pt idx="2455">
                  <c:v>13.964483333333334</c:v>
                </c:pt>
                <c:pt idx="2456">
                  <c:v>13.965566666666666</c:v>
                </c:pt>
                <c:pt idx="2457">
                  <c:v>13.96715</c:v>
                </c:pt>
                <c:pt idx="2458">
                  <c:v>13.968466666666666</c:v>
                </c:pt>
                <c:pt idx="2459">
                  <c:v>13.969583333333333</c:v>
                </c:pt>
                <c:pt idx="2460">
                  <c:v>13.971133333333334</c:v>
                </c:pt>
                <c:pt idx="2461">
                  <c:v>13.972250000000001</c:v>
                </c:pt>
                <c:pt idx="2462">
                  <c:v>13.973800000000001</c:v>
                </c:pt>
                <c:pt idx="2463">
                  <c:v>13.975116666666667</c:v>
                </c:pt>
                <c:pt idx="2464">
                  <c:v>13.976850000000001</c:v>
                </c:pt>
                <c:pt idx="2465">
                  <c:v>13.978399999999999</c:v>
                </c:pt>
                <c:pt idx="2466">
                  <c:v>13.979800000000001</c:v>
                </c:pt>
                <c:pt idx="2467">
                  <c:v>13.981083333333334</c:v>
                </c:pt>
                <c:pt idx="2468">
                  <c:v>13.982416666666667</c:v>
                </c:pt>
                <c:pt idx="2469">
                  <c:v>13.9839</c:v>
                </c:pt>
                <c:pt idx="2470">
                  <c:v>13.9854</c:v>
                </c:pt>
                <c:pt idx="2471">
                  <c:v>13.98685</c:v>
                </c:pt>
                <c:pt idx="2472">
                  <c:v>13.988350000000001</c:v>
                </c:pt>
                <c:pt idx="2473">
                  <c:v>13.989583333333334</c:v>
                </c:pt>
                <c:pt idx="2474">
                  <c:v>13.991233333333334</c:v>
                </c:pt>
                <c:pt idx="2475">
                  <c:v>13.992733333333332</c:v>
                </c:pt>
                <c:pt idx="2476">
                  <c:v>13.994183333333332</c:v>
                </c:pt>
                <c:pt idx="2477">
                  <c:v>13.9956</c:v>
                </c:pt>
                <c:pt idx="2478">
                  <c:v>13.9971</c:v>
                </c:pt>
                <c:pt idx="2479">
                  <c:v>13.998566666666667</c:v>
                </c:pt>
                <c:pt idx="2480">
                  <c:v>14.000083333333333</c:v>
                </c:pt>
                <c:pt idx="2481">
                  <c:v>14.001583333333334</c:v>
                </c:pt>
                <c:pt idx="2482">
                  <c:v>14.003250000000001</c:v>
                </c:pt>
                <c:pt idx="2483">
                  <c:v>14.004899999999999</c:v>
                </c:pt>
                <c:pt idx="2484">
                  <c:v>14.006283333333332</c:v>
                </c:pt>
                <c:pt idx="2485">
                  <c:v>14.007566666666666</c:v>
                </c:pt>
                <c:pt idx="2486">
                  <c:v>14.009116666666667</c:v>
                </c:pt>
                <c:pt idx="2487">
                  <c:v>14.010633333333335</c:v>
                </c:pt>
                <c:pt idx="2488">
                  <c:v>14.012083333333333</c:v>
                </c:pt>
                <c:pt idx="2489">
                  <c:v>14.013566666666666</c:v>
                </c:pt>
                <c:pt idx="2490">
                  <c:v>14.01505</c:v>
                </c:pt>
                <c:pt idx="2491">
                  <c:v>14.016550000000001</c:v>
                </c:pt>
                <c:pt idx="2492">
                  <c:v>14.017899999999999</c:v>
                </c:pt>
                <c:pt idx="2493">
                  <c:v>14.019233333333334</c:v>
                </c:pt>
                <c:pt idx="2494">
                  <c:v>14.020900000000001</c:v>
                </c:pt>
                <c:pt idx="2495">
                  <c:v>14.022250000000001</c:v>
                </c:pt>
                <c:pt idx="2496">
                  <c:v>14.023583333333333</c:v>
                </c:pt>
                <c:pt idx="2497">
                  <c:v>14.024566666666667</c:v>
                </c:pt>
                <c:pt idx="2498">
                  <c:v>14.025583333333334</c:v>
                </c:pt>
                <c:pt idx="2499">
                  <c:v>14.026733333333334</c:v>
                </c:pt>
                <c:pt idx="2500">
                  <c:v>14.027899999999999</c:v>
                </c:pt>
                <c:pt idx="2501">
                  <c:v>14.02875</c:v>
                </c:pt>
                <c:pt idx="2502">
                  <c:v>14.030049999999999</c:v>
                </c:pt>
                <c:pt idx="2503">
                  <c:v>14.030916666666666</c:v>
                </c:pt>
                <c:pt idx="2504">
                  <c:v>14.032333333333334</c:v>
                </c:pt>
                <c:pt idx="2505">
                  <c:v>14.033583333333333</c:v>
                </c:pt>
                <c:pt idx="2506">
                  <c:v>14.035183333333332</c:v>
                </c:pt>
                <c:pt idx="2507">
                  <c:v>14.036533333333333</c:v>
                </c:pt>
                <c:pt idx="2508">
                  <c:v>14.037916666666666</c:v>
                </c:pt>
                <c:pt idx="2509">
                  <c:v>14.039250000000001</c:v>
                </c:pt>
                <c:pt idx="2510">
                  <c:v>14.040583333333332</c:v>
                </c:pt>
                <c:pt idx="2511">
                  <c:v>14.042066666666667</c:v>
                </c:pt>
                <c:pt idx="2512">
                  <c:v>14.043616666666667</c:v>
                </c:pt>
                <c:pt idx="2513">
                  <c:v>14.045116666666667</c:v>
                </c:pt>
                <c:pt idx="2514">
                  <c:v>14.046683333333334</c:v>
                </c:pt>
                <c:pt idx="2515">
                  <c:v>14.048183333333332</c:v>
                </c:pt>
                <c:pt idx="2516">
                  <c:v>14.049683333333332</c:v>
                </c:pt>
                <c:pt idx="2517">
                  <c:v>14.051116666666667</c:v>
                </c:pt>
                <c:pt idx="2518">
                  <c:v>14.052566666666667</c:v>
                </c:pt>
                <c:pt idx="2519">
                  <c:v>14.053733333333334</c:v>
                </c:pt>
                <c:pt idx="2520">
                  <c:v>14.055416666666668</c:v>
                </c:pt>
                <c:pt idx="2521">
                  <c:v>14.057016666666668</c:v>
                </c:pt>
                <c:pt idx="2522">
                  <c:v>14.0585</c:v>
                </c:pt>
                <c:pt idx="2523">
                  <c:v>14.059900000000001</c:v>
                </c:pt>
                <c:pt idx="2524">
                  <c:v>14.061350000000001</c:v>
                </c:pt>
                <c:pt idx="2525">
                  <c:v>14.062749999999999</c:v>
                </c:pt>
                <c:pt idx="2526">
                  <c:v>14.063899999999999</c:v>
                </c:pt>
                <c:pt idx="2527">
                  <c:v>14.06555</c:v>
                </c:pt>
                <c:pt idx="2528">
                  <c:v>14.0669</c:v>
                </c:pt>
                <c:pt idx="2529">
                  <c:v>14.068233333333334</c:v>
                </c:pt>
                <c:pt idx="2530">
                  <c:v>14.069799999999999</c:v>
                </c:pt>
                <c:pt idx="2531">
                  <c:v>14.0709</c:v>
                </c:pt>
                <c:pt idx="2532">
                  <c:v>14.07255</c:v>
                </c:pt>
                <c:pt idx="2533">
                  <c:v>14.073933333333335</c:v>
                </c:pt>
                <c:pt idx="2534">
                  <c:v>14.075383333333333</c:v>
                </c:pt>
                <c:pt idx="2535">
                  <c:v>14.076833333333333</c:v>
                </c:pt>
                <c:pt idx="2536">
                  <c:v>14.078183333333333</c:v>
                </c:pt>
                <c:pt idx="2537">
                  <c:v>14.079416666666667</c:v>
                </c:pt>
                <c:pt idx="2538">
                  <c:v>14.080666666666668</c:v>
                </c:pt>
                <c:pt idx="2539">
                  <c:v>14.081966666666666</c:v>
                </c:pt>
                <c:pt idx="2540">
                  <c:v>14.083233333333334</c:v>
                </c:pt>
                <c:pt idx="2541">
                  <c:v>14.084566666666666</c:v>
                </c:pt>
                <c:pt idx="2542">
                  <c:v>14.085883333333333</c:v>
                </c:pt>
                <c:pt idx="2543">
                  <c:v>14.087349999999999</c:v>
                </c:pt>
                <c:pt idx="2544">
                  <c:v>14.089366666666667</c:v>
                </c:pt>
                <c:pt idx="2545">
                  <c:v>14.091116666666666</c:v>
                </c:pt>
                <c:pt idx="2546">
                  <c:v>14.092583333333332</c:v>
                </c:pt>
                <c:pt idx="2547">
                  <c:v>14.094316666666666</c:v>
                </c:pt>
                <c:pt idx="2548">
                  <c:v>14.0959</c:v>
                </c:pt>
                <c:pt idx="2549">
                  <c:v>14.097583333333334</c:v>
                </c:pt>
                <c:pt idx="2550">
                  <c:v>14.099216666666667</c:v>
                </c:pt>
                <c:pt idx="2551">
                  <c:v>14.100683333333334</c:v>
                </c:pt>
                <c:pt idx="2552">
                  <c:v>14.102083333333333</c:v>
                </c:pt>
                <c:pt idx="2553">
                  <c:v>14.103683333333333</c:v>
                </c:pt>
                <c:pt idx="2554">
                  <c:v>14.105416666666667</c:v>
                </c:pt>
                <c:pt idx="2555">
                  <c:v>14.106916666666667</c:v>
                </c:pt>
                <c:pt idx="2556">
                  <c:v>14.108333333333333</c:v>
                </c:pt>
                <c:pt idx="2557">
                  <c:v>14.109783333333333</c:v>
                </c:pt>
                <c:pt idx="2558">
                  <c:v>14.1112</c:v>
                </c:pt>
                <c:pt idx="2559">
                  <c:v>14.112583333333333</c:v>
                </c:pt>
                <c:pt idx="2560">
                  <c:v>14.113966666666666</c:v>
                </c:pt>
                <c:pt idx="2561">
                  <c:v>14.115433333333334</c:v>
                </c:pt>
                <c:pt idx="2562">
                  <c:v>14.116933333333332</c:v>
                </c:pt>
                <c:pt idx="2563">
                  <c:v>14.118416666666667</c:v>
                </c:pt>
                <c:pt idx="2564">
                  <c:v>14.119916666666667</c:v>
                </c:pt>
                <c:pt idx="2565">
                  <c:v>14.1214</c:v>
                </c:pt>
                <c:pt idx="2566">
                  <c:v>14.1229</c:v>
                </c:pt>
                <c:pt idx="2567">
                  <c:v>14.124400000000001</c:v>
                </c:pt>
                <c:pt idx="2568">
                  <c:v>14.12595</c:v>
                </c:pt>
                <c:pt idx="2569">
                  <c:v>14.127416666666667</c:v>
                </c:pt>
                <c:pt idx="2570">
                  <c:v>14.128916666666667</c:v>
                </c:pt>
                <c:pt idx="2571">
                  <c:v>14.130366666666667</c:v>
                </c:pt>
                <c:pt idx="2572">
                  <c:v>14.131633333333333</c:v>
                </c:pt>
                <c:pt idx="2573">
                  <c:v>14.132683333333334</c:v>
                </c:pt>
                <c:pt idx="2574">
                  <c:v>14.133783333333334</c:v>
                </c:pt>
                <c:pt idx="2575">
                  <c:v>14.134866666666666</c:v>
                </c:pt>
                <c:pt idx="2576">
                  <c:v>14.135966666666667</c:v>
                </c:pt>
                <c:pt idx="2577">
                  <c:v>14.137049999999999</c:v>
                </c:pt>
                <c:pt idx="2578">
                  <c:v>14.138133333333334</c:v>
                </c:pt>
                <c:pt idx="2579">
                  <c:v>14.139233333333333</c:v>
                </c:pt>
                <c:pt idx="2580">
                  <c:v>14.140499999999999</c:v>
                </c:pt>
                <c:pt idx="2581">
                  <c:v>14.1419</c:v>
                </c:pt>
                <c:pt idx="2582">
                  <c:v>14.143333333333334</c:v>
                </c:pt>
                <c:pt idx="2583">
                  <c:v>14.144766666666667</c:v>
                </c:pt>
                <c:pt idx="2584">
                  <c:v>14.146183333333333</c:v>
                </c:pt>
                <c:pt idx="2585">
                  <c:v>14.147566666666668</c:v>
                </c:pt>
                <c:pt idx="2586">
                  <c:v>14.149016666666666</c:v>
                </c:pt>
                <c:pt idx="2587">
                  <c:v>14.150516666666666</c:v>
                </c:pt>
                <c:pt idx="2588">
                  <c:v>14.151933333333334</c:v>
                </c:pt>
                <c:pt idx="2589">
                  <c:v>14.153383333333332</c:v>
                </c:pt>
                <c:pt idx="2590">
                  <c:v>14.154816666666667</c:v>
                </c:pt>
                <c:pt idx="2591">
                  <c:v>14.15625</c:v>
                </c:pt>
                <c:pt idx="2592">
                  <c:v>14.157683333333333</c:v>
                </c:pt>
                <c:pt idx="2593">
                  <c:v>14.159133333333333</c:v>
                </c:pt>
                <c:pt idx="2594">
                  <c:v>14.160550000000001</c:v>
                </c:pt>
                <c:pt idx="2595">
                  <c:v>14.162000000000001</c:v>
                </c:pt>
                <c:pt idx="2596">
                  <c:v>14.163433333333334</c:v>
                </c:pt>
                <c:pt idx="2597">
                  <c:v>14.164849999999999</c:v>
                </c:pt>
                <c:pt idx="2598">
                  <c:v>14.166283333333332</c:v>
                </c:pt>
                <c:pt idx="2599">
                  <c:v>14.167716666666667</c:v>
                </c:pt>
                <c:pt idx="2600">
                  <c:v>14.169166666666666</c:v>
                </c:pt>
                <c:pt idx="2601">
                  <c:v>14.1706</c:v>
                </c:pt>
                <c:pt idx="2602">
                  <c:v>14.172016666666668</c:v>
                </c:pt>
                <c:pt idx="2603">
                  <c:v>14.173450000000001</c:v>
                </c:pt>
                <c:pt idx="2604">
                  <c:v>14.174883333333334</c:v>
                </c:pt>
                <c:pt idx="2605">
                  <c:v>14.176316666666667</c:v>
                </c:pt>
                <c:pt idx="2606">
                  <c:v>14.17775</c:v>
                </c:pt>
                <c:pt idx="2607">
                  <c:v>14.179183333333333</c:v>
                </c:pt>
                <c:pt idx="2608">
                  <c:v>14.180616666666667</c:v>
                </c:pt>
                <c:pt idx="2609">
                  <c:v>14.18205</c:v>
                </c:pt>
                <c:pt idx="2610">
                  <c:v>14.183516666666666</c:v>
                </c:pt>
                <c:pt idx="2611">
                  <c:v>14.184916666666668</c:v>
                </c:pt>
                <c:pt idx="2612">
                  <c:v>14.186216666666667</c:v>
                </c:pt>
                <c:pt idx="2613">
                  <c:v>14.18745</c:v>
                </c:pt>
                <c:pt idx="2614">
                  <c:v>14.188700000000001</c:v>
                </c:pt>
                <c:pt idx="2615">
                  <c:v>14.189933333333332</c:v>
                </c:pt>
                <c:pt idx="2616">
                  <c:v>14.19115</c:v>
                </c:pt>
                <c:pt idx="2617">
                  <c:v>14.192433333333334</c:v>
                </c:pt>
                <c:pt idx="2618">
                  <c:v>14.193733333333334</c:v>
                </c:pt>
                <c:pt idx="2619">
                  <c:v>14.19495</c:v>
                </c:pt>
                <c:pt idx="2620">
                  <c:v>14.196349999999999</c:v>
                </c:pt>
                <c:pt idx="2621">
                  <c:v>14.197816666666666</c:v>
                </c:pt>
                <c:pt idx="2622">
                  <c:v>14.199299999999999</c:v>
                </c:pt>
                <c:pt idx="2623">
                  <c:v>14.200766666666668</c:v>
                </c:pt>
                <c:pt idx="2624">
                  <c:v>14.202266666666667</c:v>
                </c:pt>
                <c:pt idx="2625">
                  <c:v>14.203766666666667</c:v>
                </c:pt>
                <c:pt idx="2626">
                  <c:v>14.205266666666667</c:v>
                </c:pt>
                <c:pt idx="2627">
                  <c:v>14.206766666666665</c:v>
                </c:pt>
                <c:pt idx="2628">
                  <c:v>14.208266666666667</c:v>
                </c:pt>
                <c:pt idx="2629">
                  <c:v>14.209750000000001</c:v>
                </c:pt>
                <c:pt idx="2630">
                  <c:v>14.21125</c:v>
                </c:pt>
                <c:pt idx="2631">
                  <c:v>14.212733333333334</c:v>
                </c:pt>
                <c:pt idx="2632">
                  <c:v>14.214216666666665</c:v>
                </c:pt>
                <c:pt idx="2633">
                  <c:v>14.215716666666667</c:v>
                </c:pt>
                <c:pt idx="2634">
                  <c:v>14.21725</c:v>
                </c:pt>
                <c:pt idx="2635">
                  <c:v>14.218716666666667</c:v>
                </c:pt>
                <c:pt idx="2636">
                  <c:v>14.2202</c:v>
                </c:pt>
                <c:pt idx="2637">
                  <c:v>14.221683333333335</c:v>
                </c:pt>
                <c:pt idx="2638">
                  <c:v>14.22315</c:v>
                </c:pt>
                <c:pt idx="2639">
                  <c:v>14.22465</c:v>
                </c:pt>
                <c:pt idx="2640">
                  <c:v>14.226133333333333</c:v>
                </c:pt>
                <c:pt idx="2641">
                  <c:v>14.227650000000001</c:v>
                </c:pt>
                <c:pt idx="2642">
                  <c:v>14.229150000000001</c:v>
                </c:pt>
                <c:pt idx="2643">
                  <c:v>14.230633333333333</c:v>
                </c:pt>
                <c:pt idx="2644">
                  <c:v>14.232133333333334</c:v>
                </c:pt>
                <c:pt idx="2645">
                  <c:v>14.233633333333334</c:v>
                </c:pt>
                <c:pt idx="2646">
                  <c:v>14.235116666666666</c:v>
                </c:pt>
                <c:pt idx="2647">
                  <c:v>14.236649999999999</c:v>
                </c:pt>
                <c:pt idx="2648">
                  <c:v>14.238116666666667</c:v>
                </c:pt>
                <c:pt idx="2649">
                  <c:v>14.239599999999999</c:v>
                </c:pt>
                <c:pt idx="2650">
                  <c:v>14.241066666666667</c:v>
                </c:pt>
                <c:pt idx="2651">
                  <c:v>14.24255</c:v>
                </c:pt>
                <c:pt idx="2652">
                  <c:v>14.244033333333334</c:v>
                </c:pt>
                <c:pt idx="2653">
                  <c:v>14.2455</c:v>
                </c:pt>
                <c:pt idx="2654">
                  <c:v>14.246983333333333</c:v>
                </c:pt>
                <c:pt idx="2655">
                  <c:v>14.248466666666667</c:v>
                </c:pt>
                <c:pt idx="2656">
                  <c:v>14.249983333333335</c:v>
                </c:pt>
                <c:pt idx="2657">
                  <c:v>14.251466666666666</c:v>
                </c:pt>
                <c:pt idx="2658">
                  <c:v>14.25295</c:v>
                </c:pt>
                <c:pt idx="2659">
                  <c:v>14.254433333333333</c:v>
                </c:pt>
                <c:pt idx="2660">
                  <c:v>14.255933333333333</c:v>
                </c:pt>
                <c:pt idx="2661">
                  <c:v>14.257416666666668</c:v>
                </c:pt>
                <c:pt idx="2662">
                  <c:v>14.258933333333333</c:v>
                </c:pt>
                <c:pt idx="2663">
                  <c:v>14.260366666666666</c:v>
                </c:pt>
                <c:pt idx="2664">
                  <c:v>14.261783333333334</c:v>
                </c:pt>
                <c:pt idx="2665">
                  <c:v>14.263183333333334</c:v>
                </c:pt>
                <c:pt idx="2666">
                  <c:v>14.264633333333334</c:v>
                </c:pt>
                <c:pt idx="2667">
                  <c:v>14.266133333333332</c:v>
                </c:pt>
                <c:pt idx="2668">
                  <c:v>14.267633333333333</c:v>
                </c:pt>
                <c:pt idx="2669">
                  <c:v>14.269116666666667</c:v>
                </c:pt>
                <c:pt idx="2670">
                  <c:v>14.2706</c:v>
                </c:pt>
                <c:pt idx="2671">
                  <c:v>14.272083333333335</c:v>
                </c:pt>
                <c:pt idx="2672">
                  <c:v>14.273533333333335</c:v>
                </c:pt>
                <c:pt idx="2673">
                  <c:v>14.274949999999999</c:v>
                </c:pt>
                <c:pt idx="2674">
                  <c:v>14.276333333333334</c:v>
                </c:pt>
                <c:pt idx="2675">
                  <c:v>14.277816666666666</c:v>
                </c:pt>
                <c:pt idx="2676">
                  <c:v>14.279283333333332</c:v>
                </c:pt>
                <c:pt idx="2677">
                  <c:v>14.280750000000001</c:v>
                </c:pt>
                <c:pt idx="2678">
                  <c:v>14.282216666666667</c:v>
                </c:pt>
                <c:pt idx="2679">
                  <c:v>14.283700000000001</c:v>
                </c:pt>
                <c:pt idx="2680">
                  <c:v>14.285166666666667</c:v>
                </c:pt>
                <c:pt idx="2681">
                  <c:v>14.28665</c:v>
                </c:pt>
                <c:pt idx="2682">
                  <c:v>14.28805</c:v>
                </c:pt>
                <c:pt idx="2683">
                  <c:v>14.289483333333333</c:v>
                </c:pt>
                <c:pt idx="2684">
                  <c:v>14.29095</c:v>
                </c:pt>
                <c:pt idx="2685">
                  <c:v>14.292383333333333</c:v>
                </c:pt>
                <c:pt idx="2686">
                  <c:v>14.293849999999999</c:v>
                </c:pt>
                <c:pt idx="2687">
                  <c:v>14.295316666666668</c:v>
                </c:pt>
                <c:pt idx="2688">
                  <c:v>14.296816666666667</c:v>
                </c:pt>
                <c:pt idx="2689">
                  <c:v>14.298300000000001</c:v>
                </c:pt>
                <c:pt idx="2690">
                  <c:v>14.299783333333332</c:v>
                </c:pt>
                <c:pt idx="2691">
                  <c:v>14.301250000000001</c:v>
                </c:pt>
                <c:pt idx="2692">
                  <c:v>14.302733333333332</c:v>
                </c:pt>
                <c:pt idx="2693">
                  <c:v>14.3042</c:v>
                </c:pt>
                <c:pt idx="2694">
                  <c:v>14.305633333333333</c:v>
                </c:pt>
                <c:pt idx="2695">
                  <c:v>14.307066666666666</c:v>
                </c:pt>
                <c:pt idx="2696">
                  <c:v>14.30855</c:v>
                </c:pt>
                <c:pt idx="2697">
                  <c:v>14.310033333333333</c:v>
                </c:pt>
                <c:pt idx="2698">
                  <c:v>14.311533333333333</c:v>
                </c:pt>
                <c:pt idx="2699">
                  <c:v>14.313033333333333</c:v>
                </c:pt>
                <c:pt idx="2700">
                  <c:v>14.314483333333333</c:v>
                </c:pt>
                <c:pt idx="2701">
                  <c:v>14.316083333333333</c:v>
                </c:pt>
                <c:pt idx="2702">
                  <c:v>14.317533333333333</c:v>
                </c:pt>
                <c:pt idx="2703">
                  <c:v>14.319033333333334</c:v>
                </c:pt>
                <c:pt idx="2704">
                  <c:v>14.320233333333334</c:v>
                </c:pt>
                <c:pt idx="2705">
                  <c:v>14.321233333333334</c:v>
                </c:pt>
                <c:pt idx="2706">
                  <c:v>14.32225</c:v>
                </c:pt>
                <c:pt idx="2707">
                  <c:v>14.3233</c:v>
                </c:pt>
                <c:pt idx="2708">
                  <c:v>14.324316666666666</c:v>
                </c:pt>
                <c:pt idx="2709">
                  <c:v>14.325316666666668</c:v>
                </c:pt>
                <c:pt idx="2710">
                  <c:v>14.326333333333334</c:v>
                </c:pt>
                <c:pt idx="2711">
                  <c:v>14.327533333333333</c:v>
                </c:pt>
                <c:pt idx="2712">
                  <c:v>14.328583333333334</c:v>
                </c:pt>
                <c:pt idx="2713">
                  <c:v>14.329633333333334</c:v>
                </c:pt>
                <c:pt idx="2714">
                  <c:v>14.330583333333333</c:v>
                </c:pt>
                <c:pt idx="2715">
                  <c:v>14.331733333333334</c:v>
                </c:pt>
                <c:pt idx="2716">
                  <c:v>14.332799999999999</c:v>
                </c:pt>
                <c:pt idx="2717">
                  <c:v>14.333883333333334</c:v>
                </c:pt>
                <c:pt idx="2718">
                  <c:v>14.334983333333334</c:v>
                </c:pt>
                <c:pt idx="2719">
                  <c:v>14.336083333333333</c:v>
                </c:pt>
                <c:pt idx="2720">
                  <c:v>14.337150000000001</c:v>
                </c:pt>
                <c:pt idx="2721">
                  <c:v>14.338233333333333</c:v>
                </c:pt>
                <c:pt idx="2722">
                  <c:v>14.3393</c:v>
                </c:pt>
                <c:pt idx="2723">
                  <c:v>14.340383333333333</c:v>
                </c:pt>
                <c:pt idx="2724">
                  <c:v>14.34145</c:v>
                </c:pt>
                <c:pt idx="2725">
                  <c:v>14.342516666666667</c:v>
                </c:pt>
                <c:pt idx="2726">
                  <c:v>14.343583333333333</c:v>
                </c:pt>
                <c:pt idx="2727">
                  <c:v>14.344566666666667</c:v>
                </c:pt>
                <c:pt idx="2728">
                  <c:v>14.345750000000001</c:v>
                </c:pt>
                <c:pt idx="2729">
                  <c:v>14.346583333333333</c:v>
                </c:pt>
                <c:pt idx="2730">
                  <c:v>14.347849999999999</c:v>
                </c:pt>
                <c:pt idx="2731">
                  <c:v>14.348933333333333</c:v>
                </c:pt>
                <c:pt idx="2732">
                  <c:v>14.350016666666667</c:v>
                </c:pt>
                <c:pt idx="2733">
                  <c:v>14.351100000000001</c:v>
                </c:pt>
                <c:pt idx="2734">
                  <c:v>14.352183333333333</c:v>
                </c:pt>
                <c:pt idx="2735">
                  <c:v>14.353250000000001</c:v>
                </c:pt>
                <c:pt idx="2736">
                  <c:v>14.354333333333333</c:v>
                </c:pt>
                <c:pt idx="2737">
                  <c:v>14.355416666666667</c:v>
                </c:pt>
                <c:pt idx="2738">
                  <c:v>14.3565</c:v>
                </c:pt>
                <c:pt idx="2739">
                  <c:v>14.357566666666665</c:v>
                </c:pt>
                <c:pt idx="2740">
                  <c:v>14.358650000000001</c:v>
                </c:pt>
                <c:pt idx="2741">
                  <c:v>14.359716666666666</c:v>
                </c:pt>
                <c:pt idx="2742">
                  <c:v>14.360816666666667</c:v>
                </c:pt>
                <c:pt idx="2743">
                  <c:v>14.3619</c:v>
                </c:pt>
                <c:pt idx="2744">
                  <c:v>14.363</c:v>
                </c:pt>
                <c:pt idx="2745">
                  <c:v>14.364066666666668</c:v>
                </c:pt>
                <c:pt idx="2746">
                  <c:v>14.365166666666665</c:v>
                </c:pt>
                <c:pt idx="2747">
                  <c:v>14.366266666666666</c:v>
                </c:pt>
                <c:pt idx="2748">
                  <c:v>14.36735</c:v>
                </c:pt>
                <c:pt idx="2749">
                  <c:v>14.368416666666667</c:v>
                </c:pt>
                <c:pt idx="2750">
                  <c:v>14.369499999999999</c:v>
                </c:pt>
                <c:pt idx="2751">
                  <c:v>14.370583333333334</c:v>
                </c:pt>
                <c:pt idx="2752">
                  <c:v>14.371649999999999</c:v>
                </c:pt>
                <c:pt idx="2753">
                  <c:v>14.372733333333334</c:v>
                </c:pt>
                <c:pt idx="2754">
                  <c:v>14.373749999999999</c:v>
                </c:pt>
                <c:pt idx="2755">
                  <c:v>14.374766666666666</c:v>
                </c:pt>
                <c:pt idx="2756">
                  <c:v>14.375833333333333</c:v>
                </c:pt>
                <c:pt idx="2757">
                  <c:v>14.376933333333334</c:v>
                </c:pt>
                <c:pt idx="2758">
                  <c:v>14.377916666666666</c:v>
                </c:pt>
                <c:pt idx="2759">
                  <c:v>14.379066666666667</c:v>
                </c:pt>
                <c:pt idx="2760">
                  <c:v>14.379916666666666</c:v>
                </c:pt>
                <c:pt idx="2761">
                  <c:v>14.381066666666667</c:v>
                </c:pt>
                <c:pt idx="2762">
                  <c:v>14.382283333333334</c:v>
                </c:pt>
                <c:pt idx="2763">
                  <c:v>14.383383333333335</c:v>
                </c:pt>
                <c:pt idx="2764">
                  <c:v>14.38425</c:v>
                </c:pt>
                <c:pt idx="2765">
                  <c:v>14.385233333333334</c:v>
                </c:pt>
                <c:pt idx="2766">
                  <c:v>14.38655</c:v>
                </c:pt>
                <c:pt idx="2767">
                  <c:v>14.387616666666666</c:v>
                </c:pt>
                <c:pt idx="2768">
                  <c:v>14.388583333333335</c:v>
                </c:pt>
                <c:pt idx="2769">
                  <c:v>14.389583333333333</c:v>
                </c:pt>
                <c:pt idx="2770">
                  <c:v>14.390816666666666</c:v>
                </c:pt>
                <c:pt idx="2771">
                  <c:v>14.39175</c:v>
                </c:pt>
                <c:pt idx="2772">
                  <c:v>14.392916666666668</c:v>
                </c:pt>
                <c:pt idx="2773">
                  <c:v>14.394</c:v>
                </c:pt>
                <c:pt idx="2774">
                  <c:v>14.395066666666667</c:v>
                </c:pt>
                <c:pt idx="2775">
                  <c:v>14.396133333333333</c:v>
                </c:pt>
                <c:pt idx="2776">
                  <c:v>14.397166666666667</c:v>
                </c:pt>
                <c:pt idx="2777">
                  <c:v>14.398200000000001</c:v>
                </c:pt>
                <c:pt idx="2778">
                  <c:v>14.399366666666667</c:v>
                </c:pt>
                <c:pt idx="2779">
                  <c:v>14.400233333333334</c:v>
                </c:pt>
                <c:pt idx="2780">
                  <c:v>14.401566666666668</c:v>
                </c:pt>
                <c:pt idx="2781">
                  <c:v>14.402583333333332</c:v>
                </c:pt>
                <c:pt idx="2782">
                  <c:v>14.403566666666668</c:v>
                </c:pt>
                <c:pt idx="2783">
                  <c:v>14.40475</c:v>
                </c:pt>
                <c:pt idx="2784">
                  <c:v>14.405900000000001</c:v>
                </c:pt>
                <c:pt idx="2785">
                  <c:v>14.4069</c:v>
                </c:pt>
                <c:pt idx="2786">
                  <c:v>14.407916666666667</c:v>
                </c:pt>
                <c:pt idx="2787">
                  <c:v>14.409183333333335</c:v>
                </c:pt>
                <c:pt idx="2788">
                  <c:v>14.410183333333332</c:v>
                </c:pt>
                <c:pt idx="2789">
                  <c:v>14.411216666666666</c:v>
                </c:pt>
                <c:pt idx="2790">
                  <c:v>14.412233333333335</c:v>
                </c:pt>
                <c:pt idx="2791">
                  <c:v>14.413066666666667</c:v>
                </c:pt>
                <c:pt idx="2792">
                  <c:v>14.414383333333335</c:v>
                </c:pt>
                <c:pt idx="2793">
                  <c:v>14.415466666666667</c:v>
                </c:pt>
                <c:pt idx="2794">
                  <c:v>14.416533333333332</c:v>
                </c:pt>
                <c:pt idx="2795">
                  <c:v>14.417516666666668</c:v>
                </c:pt>
                <c:pt idx="2796">
                  <c:v>14.418583333333334</c:v>
                </c:pt>
                <c:pt idx="2797">
                  <c:v>14.419649999999999</c:v>
                </c:pt>
                <c:pt idx="2798">
                  <c:v>14.420583333333333</c:v>
                </c:pt>
                <c:pt idx="2799">
                  <c:v>14.421566666666667</c:v>
                </c:pt>
                <c:pt idx="2800">
                  <c:v>14.4229</c:v>
                </c:pt>
                <c:pt idx="2801">
                  <c:v>14.423966666666667</c:v>
                </c:pt>
                <c:pt idx="2802">
                  <c:v>14.424900000000001</c:v>
                </c:pt>
                <c:pt idx="2803">
                  <c:v>14.426033333333333</c:v>
                </c:pt>
                <c:pt idx="2804">
                  <c:v>14.426916666666667</c:v>
                </c:pt>
                <c:pt idx="2805">
                  <c:v>14.428166666666668</c:v>
                </c:pt>
                <c:pt idx="2806">
                  <c:v>14.429233333333334</c:v>
                </c:pt>
                <c:pt idx="2807">
                  <c:v>14.430316666666666</c:v>
                </c:pt>
                <c:pt idx="2808">
                  <c:v>14.4314</c:v>
                </c:pt>
                <c:pt idx="2809">
                  <c:v>14.432500000000001</c:v>
                </c:pt>
                <c:pt idx="2810">
                  <c:v>14.43355</c:v>
                </c:pt>
                <c:pt idx="2811">
                  <c:v>14.434566666666665</c:v>
                </c:pt>
                <c:pt idx="2812">
                  <c:v>14.435566666666666</c:v>
                </c:pt>
                <c:pt idx="2813">
                  <c:v>14.436900000000001</c:v>
                </c:pt>
                <c:pt idx="2814">
                  <c:v>14.437983333333333</c:v>
                </c:pt>
                <c:pt idx="2815">
                  <c:v>14.439033333333333</c:v>
                </c:pt>
                <c:pt idx="2816">
                  <c:v>14.440083333333332</c:v>
                </c:pt>
                <c:pt idx="2817">
                  <c:v>14.441166666666668</c:v>
                </c:pt>
                <c:pt idx="2818">
                  <c:v>14.442200000000001</c:v>
                </c:pt>
                <c:pt idx="2819">
                  <c:v>14.443199999999999</c:v>
                </c:pt>
                <c:pt idx="2820">
                  <c:v>14.444066666666666</c:v>
                </c:pt>
                <c:pt idx="2821">
                  <c:v>14.445283333333332</c:v>
                </c:pt>
                <c:pt idx="2822">
                  <c:v>14.446233333333334</c:v>
                </c:pt>
                <c:pt idx="2823">
                  <c:v>14.44725</c:v>
                </c:pt>
                <c:pt idx="2824">
                  <c:v>14.448233333333333</c:v>
                </c:pt>
                <c:pt idx="2825">
                  <c:v>14.449566666666668</c:v>
                </c:pt>
                <c:pt idx="2826">
                  <c:v>14.450566666666667</c:v>
                </c:pt>
                <c:pt idx="2827">
                  <c:v>14.451683333333333</c:v>
                </c:pt>
                <c:pt idx="2828">
                  <c:v>14.453066666666667</c:v>
                </c:pt>
                <c:pt idx="2829">
                  <c:v>14.454450000000001</c:v>
                </c:pt>
                <c:pt idx="2830">
                  <c:v>14.455533333333333</c:v>
                </c:pt>
                <c:pt idx="2831">
                  <c:v>14.456416666666666</c:v>
                </c:pt>
                <c:pt idx="2832">
                  <c:v>14.457566666666667</c:v>
                </c:pt>
                <c:pt idx="2833">
                  <c:v>14.459266666666668</c:v>
                </c:pt>
                <c:pt idx="2834">
                  <c:v>14.460733333333334</c:v>
                </c:pt>
                <c:pt idx="2835">
                  <c:v>14.462216666666666</c:v>
                </c:pt>
                <c:pt idx="2836">
                  <c:v>14.464049999999999</c:v>
                </c:pt>
                <c:pt idx="2837">
                  <c:v>14.467316666666667</c:v>
                </c:pt>
                <c:pt idx="2838">
                  <c:v>14.470750000000001</c:v>
                </c:pt>
                <c:pt idx="2839">
                  <c:v>14.473066666666666</c:v>
                </c:pt>
                <c:pt idx="2840">
                  <c:v>14.475966666666666</c:v>
                </c:pt>
                <c:pt idx="2841">
                  <c:v>14.477399999999999</c:v>
                </c:pt>
                <c:pt idx="2842">
                  <c:v>14.47885</c:v>
                </c:pt>
                <c:pt idx="2843">
                  <c:v>14.480250000000002</c:v>
                </c:pt>
                <c:pt idx="2844">
                  <c:v>14.482016666666668</c:v>
                </c:pt>
                <c:pt idx="2845">
                  <c:v>14.483716666666668</c:v>
                </c:pt>
                <c:pt idx="2846">
                  <c:v>14.485099999999999</c:v>
                </c:pt>
                <c:pt idx="2847">
                  <c:v>14.4863</c:v>
                </c:pt>
                <c:pt idx="2848">
                  <c:v>14.487599999999999</c:v>
                </c:pt>
                <c:pt idx="2849">
                  <c:v>14.489049999999999</c:v>
                </c:pt>
                <c:pt idx="2850">
                  <c:v>14.490350000000001</c:v>
                </c:pt>
                <c:pt idx="2851">
                  <c:v>14.491583333333333</c:v>
                </c:pt>
                <c:pt idx="2852">
                  <c:v>14.492899999999999</c:v>
                </c:pt>
                <c:pt idx="2853">
                  <c:v>14.494499999999999</c:v>
                </c:pt>
                <c:pt idx="2854">
                  <c:v>14.495866666666666</c:v>
                </c:pt>
                <c:pt idx="2855">
                  <c:v>14.497233333333332</c:v>
                </c:pt>
                <c:pt idx="2856">
                  <c:v>14.498616666666667</c:v>
                </c:pt>
                <c:pt idx="2857">
                  <c:v>14.4999</c:v>
                </c:pt>
                <c:pt idx="2858">
                  <c:v>14.501233333333333</c:v>
                </c:pt>
                <c:pt idx="2859">
                  <c:v>14.502583333333332</c:v>
                </c:pt>
                <c:pt idx="2860">
                  <c:v>14.503916666666667</c:v>
                </c:pt>
                <c:pt idx="2861">
                  <c:v>14.505583333333334</c:v>
                </c:pt>
                <c:pt idx="2862">
                  <c:v>14.506966666666667</c:v>
                </c:pt>
                <c:pt idx="2863">
                  <c:v>14.50825</c:v>
                </c:pt>
                <c:pt idx="2864">
                  <c:v>14.509583333333333</c:v>
                </c:pt>
                <c:pt idx="2865">
                  <c:v>14.510916666666667</c:v>
                </c:pt>
                <c:pt idx="2866">
                  <c:v>14.512449999999999</c:v>
                </c:pt>
                <c:pt idx="2867">
                  <c:v>14.5137</c:v>
                </c:pt>
                <c:pt idx="2868">
                  <c:v>14.514916666666666</c:v>
                </c:pt>
                <c:pt idx="2869">
                  <c:v>14.516166666666667</c:v>
                </c:pt>
                <c:pt idx="2870">
                  <c:v>14.517249999999999</c:v>
                </c:pt>
                <c:pt idx="2871">
                  <c:v>14.519683333333335</c:v>
                </c:pt>
                <c:pt idx="2872">
                  <c:v>14.52145</c:v>
                </c:pt>
                <c:pt idx="2873">
                  <c:v>14.522916666666667</c:v>
                </c:pt>
                <c:pt idx="2874">
                  <c:v>14.52445</c:v>
                </c:pt>
                <c:pt idx="2875">
                  <c:v>14.525966666666667</c:v>
                </c:pt>
                <c:pt idx="2876">
                  <c:v>14.5275</c:v>
                </c:pt>
                <c:pt idx="2877">
                  <c:v>14.529033333333333</c:v>
                </c:pt>
                <c:pt idx="2878">
                  <c:v>14.530250000000001</c:v>
                </c:pt>
                <c:pt idx="2879">
                  <c:v>14.532016666666667</c:v>
                </c:pt>
                <c:pt idx="2880">
                  <c:v>14.533516666666666</c:v>
                </c:pt>
                <c:pt idx="2881">
                  <c:v>14.5349</c:v>
                </c:pt>
                <c:pt idx="2882">
                  <c:v>14.536249999999999</c:v>
                </c:pt>
                <c:pt idx="2883">
                  <c:v>14.537783333333334</c:v>
                </c:pt>
                <c:pt idx="2884">
                  <c:v>14.539016666666667</c:v>
                </c:pt>
                <c:pt idx="2885">
                  <c:v>14.540083333333333</c:v>
                </c:pt>
                <c:pt idx="2886">
                  <c:v>14.541183333333333</c:v>
                </c:pt>
                <c:pt idx="2887">
                  <c:v>14.54255</c:v>
                </c:pt>
                <c:pt idx="2888">
                  <c:v>14.543749999999999</c:v>
                </c:pt>
                <c:pt idx="2889">
                  <c:v>14.545833333333333</c:v>
                </c:pt>
                <c:pt idx="2890">
                  <c:v>14.547233333333333</c:v>
                </c:pt>
                <c:pt idx="2891">
                  <c:v>14.548633333333333</c:v>
                </c:pt>
                <c:pt idx="2892">
                  <c:v>14.550333333333333</c:v>
                </c:pt>
                <c:pt idx="2893">
                  <c:v>14.551566666666668</c:v>
                </c:pt>
                <c:pt idx="2894">
                  <c:v>14.552899999999999</c:v>
                </c:pt>
                <c:pt idx="2895">
                  <c:v>14.554233333333334</c:v>
                </c:pt>
                <c:pt idx="2896">
                  <c:v>14.555883333333332</c:v>
                </c:pt>
                <c:pt idx="2897">
                  <c:v>14.557083333333333</c:v>
                </c:pt>
                <c:pt idx="2898">
                  <c:v>14.558999999999999</c:v>
                </c:pt>
                <c:pt idx="2899">
                  <c:v>14.560333333333334</c:v>
                </c:pt>
                <c:pt idx="2900">
                  <c:v>14.561583333333335</c:v>
                </c:pt>
                <c:pt idx="2901">
                  <c:v>14.562900000000001</c:v>
                </c:pt>
                <c:pt idx="2902">
                  <c:v>14.564716666666667</c:v>
                </c:pt>
                <c:pt idx="2903">
                  <c:v>14.566483333333334</c:v>
                </c:pt>
                <c:pt idx="2904">
                  <c:v>14.567866666666667</c:v>
                </c:pt>
                <c:pt idx="2905">
                  <c:v>14.569083333333333</c:v>
                </c:pt>
                <c:pt idx="2906">
                  <c:v>14.5703</c:v>
                </c:pt>
                <c:pt idx="2907">
                  <c:v>14.57155</c:v>
                </c:pt>
                <c:pt idx="2908">
                  <c:v>14.572900000000001</c:v>
                </c:pt>
                <c:pt idx="2909">
                  <c:v>14.574333333333334</c:v>
                </c:pt>
                <c:pt idx="2910">
                  <c:v>14.575766666666668</c:v>
                </c:pt>
                <c:pt idx="2911">
                  <c:v>14.5769</c:v>
                </c:pt>
                <c:pt idx="2912">
                  <c:v>14.578583333333334</c:v>
                </c:pt>
                <c:pt idx="2913">
                  <c:v>14.579916666666666</c:v>
                </c:pt>
                <c:pt idx="2914">
                  <c:v>14.581233333333333</c:v>
                </c:pt>
                <c:pt idx="2915">
                  <c:v>14.582566666666667</c:v>
                </c:pt>
                <c:pt idx="2916">
                  <c:v>14.584183333333334</c:v>
                </c:pt>
                <c:pt idx="2917">
                  <c:v>14.585583333333334</c:v>
                </c:pt>
                <c:pt idx="2918">
                  <c:v>14.587866666666667</c:v>
                </c:pt>
                <c:pt idx="2919">
                  <c:v>14.591033333333334</c:v>
                </c:pt>
                <c:pt idx="2920">
                  <c:v>14.592766666666668</c:v>
                </c:pt>
                <c:pt idx="2921">
                  <c:v>14.594233333333333</c:v>
                </c:pt>
                <c:pt idx="2922">
                  <c:v>14.595566666666667</c:v>
                </c:pt>
                <c:pt idx="2923">
                  <c:v>14.5969</c:v>
                </c:pt>
                <c:pt idx="2924">
                  <c:v>14.598383333333334</c:v>
                </c:pt>
                <c:pt idx="2925">
                  <c:v>14.5999</c:v>
                </c:pt>
                <c:pt idx="2926">
                  <c:v>14.601566666666667</c:v>
                </c:pt>
                <c:pt idx="2927">
                  <c:v>14.603199999999999</c:v>
                </c:pt>
                <c:pt idx="2928">
                  <c:v>14.604616666666667</c:v>
                </c:pt>
                <c:pt idx="2929">
                  <c:v>14.606050000000002</c:v>
                </c:pt>
                <c:pt idx="2930">
                  <c:v>14.607249999999999</c:v>
                </c:pt>
                <c:pt idx="2931">
                  <c:v>14.609083333333333</c:v>
                </c:pt>
                <c:pt idx="2932">
                  <c:v>14.611216666666667</c:v>
                </c:pt>
                <c:pt idx="2933">
                  <c:v>14.612699999999998</c:v>
                </c:pt>
                <c:pt idx="2934">
                  <c:v>14.614066666666668</c:v>
                </c:pt>
                <c:pt idx="2935">
                  <c:v>14.615499999999999</c:v>
                </c:pt>
                <c:pt idx="2936">
                  <c:v>14.616866666666665</c:v>
                </c:pt>
                <c:pt idx="2937">
                  <c:v>14.618266666666667</c:v>
                </c:pt>
                <c:pt idx="2938">
                  <c:v>14.6197</c:v>
                </c:pt>
                <c:pt idx="2939">
                  <c:v>14.620916666666666</c:v>
                </c:pt>
                <c:pt idx="2940">
                  <c:v>14.622233333333332</c:v>
                </c:pt>
                <c:pt idx="2941">
                  <c:v>14.623899999999999</c:v>
                </c:pt>
                <c:pt idx="2942">
                  <c:v>14.625333333333334</c:v>
                </c:pt>
                <c:pt idx="2943">
                  <c:v>14.626749999999999</c:v>
                </c:pt>
                <c:pt idx="2944">
                  <c:v>14.628233333333332</c:v>
                </c:pt>
                <c:pt idx="2945">
                  <c:v>14.629700000000001</c:v>
                </c:pt>
                <c:pt idx="2946">
                  <c:v>14.631133333333334</c:v>
                </c:pt>
                <c:pt idx="2947">
                  <c:v>14.6326</c:v>
                </c:pt>
                <c:pt idx="2948">
                  <c:v>14.634066666666666</c:v>
                </c:pt>
                <c:pt idx="2949">
                  <c:v>14.635516666666666</c:v>
                </c:pt>
                <c:pt idx="2950">
                  <c:v>14.637016666666666</c:v>
                </c:pt>
                <c:pt idx="2951">
                  <c:v>14.638166666666667</c:v>
                </c:pt>
                <c:pt idx="2952">
                  <c:v>14.639183333333333</c:v>
                </c:pt>
                <c:pt idx="2953">
                  <c:v>14.640233333333333</c:v>
                </c:pt>
                <c:pt idx="2954">
                  <c:v>14.641449999999999</c:v>
                </c:pt>
                <c:pt idx="2955">
                  <c:v>14.642816666666667</c:v>
                </c:pt>
                <c:pt idx="2956">
                  <c:v>14.644183333333332</c:v>
                </c:pt>
                <c:pt idx="2957">
                  <c:v>14.645516666666667</c:v>
                </c:pt>
                <c:pt idx="2958">
                  <c:v>14.646883333333333</c:v>
                </c:pt>
                <c:pt idx="2959">
                  <c:v>14.648266666666666</c:v>
                </c:pt>
                <c:pt idx="2960">
                  <c:v>14.649733333333334</c:v>
                </c:pt>
                <c:pt idx="2961">
                  <c:v>14.651116666666667</c:v>
                </c:pt>
                <c:pt idx="2962">
                  <c:v>14.652466666666667</c:v>
                </c:pt>
                <c:pt idx="2963">
                  <c:v>14.653816666666668</c:v>
                </c:pt>
                <c:pt idx="2964">
                  <c:v>14.655183333333333</c:v>
                </c:pt>
                <c:pt idx="2965">
                  <c:v>14.656516666666667</c:v>
                </c:pt>
                <c:pt idx="2966">
                  <c:v>14.657933333333334</c:v>
                </c:pt>
                <c:pt idx="2967">
                  <c:v>14.659366666666667</c:v>
                </c:pt>
                <c:pt idx="2968">
                  <c:v>14.660766666666666</c:v>
                </c:pt>
                <c:pt idx="2969">
                  <c:v>14.6622</c:v>
                </c:pt>
                <c:pt idx="2970">
                  <c:v>14.663549999999999</c:v>
                </c:pt>
                <c:pt idx="2971">
                  <c:v>14.664816666666667</c:v>
                </c:pt>
                <c:pt idx="2972">
                  <c:v>14.666116666666666</c:v>
                </c:pt>
                <c:pt idx="2973">
                  <c:v>14.667416666666666</c:v>
                </c:pt>
                <c:pt idx="2974">
                  <c:v>14.668716666666667</c:v>
                </c:pt>
                <c:pt idx="2975">
                  <c:v>14.6701</c:v>
                </c:pt>
                <c:pt idx="2976">
                  <c:v>14.671583333333333</c:v>
                </c:pt>
                <c:pt idx="2977">
                  <c:v>14.673166666666667</c:v>
                </c:pt>
                <c:pt idx="2978">
                  <c:v>14.674766666666667</c:v>
                </c:pt>
                <c:pt idx="2979">
                  <c:v>14.676233333333332</c:v>
                </c:pt>
                <c:pt idx="2980">
                  <c:v>14.677866666666667</c:v>
                </c:pt>
                <c:pt idx="2981">
                  <c:v>14.679333333333334</c:v>
                </c:pt>
                <c:pt idx="2982">
                  <c:v>14.681000000000001</c:v>
                </c:pt>
                <c:pt idx="2983">
                  <c:v>14.682783333333333</c:v>
                </c:pt>
                <c:pt idx="2984">
                  <c:v>14.684516666666667</c:v>
                </c:pt>
                <c:pt idx="2985">
                  <c:v>14.686266666666667</c:v>
                </c:pt>
                <c:pt idx="2986">
                  <c:v>14.687833333333334</c:v>
                </c:pt>
                <c:pt idx="2987">
                  <c:v>14.689516666666666</c:v>
                </c:pt>
                <c:pt idx="2988">
                  <c:v>14.691183333333333</c:v>
                </c:pt>
                <c:pt idx="2989">
                  <c:v>14.692966666666667</c:v>
                </c:pt>
                <c:pt idx="2990">
                  <c:v>14.694516666666667</c:v>
                </c:pt>
                <c:pt idx="2991">
                  <c:v>14.695916666666667</c:v>
                </c:pt>
                <c:pt idx="2992">
                  <c:v>14.697483333333334</c:v>
                </c:pt>
                <c:pt idx="2993">
                  <c:v>14.699149999999999</c:v>
                </c:pt>
                <c:pt idx="2994">
                  <c:v>14.700566666666667</c:v>
                </c:pt>
                <c:pt idx="2995">
                  <c:v>14.702333333333334</c:v>
                </c:pt>
                <c:pt idx="2996">
                  <c:v>14.704000000000001</c:v>
                </c:pt>
                <c:pt idx="2997">
                  <c:v>14.705566666666666</c:v>
                </c:pt>
                <c:pt idx="2998">
                  <c:v>14.707100000000001</c:v>
                </c:pt>
                <c:pt idx="2999">
                  <c:v>14.708583333333333</c:v>
                </c:pt>
                <c:pt idx="3000">
                  <c:v>14.710233333333333</c:v>
                </c:pt>
                <c:pt idx="3001">
                  <c:v>14.71175</c:v>
                </c:pt>
                <c:pt idx="3002">
                  <c:v>14.7133</c:v>
                </c:pt>
                <c:pt idx="3003">
                  <c:v>14.714733333333333</c:v>
                </c:pt>
                <c:pt idx="3004">
                  <c:v>14.716283333333333</c:v>
                </c:pt>
                <c:pt idx="3005">
                  <c:v>14.717700000000001</c:v>
                </c:pt>
                <c:pt idx="3006">
                  <c:v>14.719233333333333</c:v>
                </c:pt>
                <c:pt idx="3007">
                  <c:v>14.720766666666666</c:v>
                </c:pt>
                <c:pt idx="3008">
                  <c:v>14.722316666666668</c:v>
                </c:pt>
                <c:pt idx="3009">
                  <c:v>14.723850000000001</c:v>
                </c:pt>
                <c:pt idx="3010">
                  <c:v>14.725483333333333</c:v>
                </c:pt>
                <c:pt idx="3011">
                  <c:v>14.7271</c:v>
                </c:pt>
                <c:pt idx="3012">
                  <c:v>14.728733333333334</c:v>
                </c:pt>
                <c:pt idx="3013">
                  <c:v>14.730316666666665</c:v>
                </c:pt>
                <c:pt idx="3014">
                  <c:v>14.731866666666667</c:v>
                </c:pt>
                <c:pt idx="3015">
                  <c:v>14.733366666666665</c:v>
                </c:pt>
                <c:pt idx="3016">
                  <c:v>14.734833333333334</c:v>
                </c:pt>
                <c:pt idx="3017">
                  <c:v>14.7364</c:v>
                </c:pt>
                <c:pt idx="3018">
                  <c:v>14.737866666666667</c:v>
                </c:pt>
                <c:pt idx="3019">
                  <c:v>14.7394</c:v>
                </c:pt>
                <c:pt idx="3020">
                  <c:v>14.740916666666667</c:v>
                </c:pt>
                <c:pt idx="3021">
                  <c:v>14.742433333333334</c:v>
                </c:pt>
                <c:pt idx="3022">
                  <c:v>14.743883333333335</c:v>
                </c:pt>
                <c:pt idx="3023">
                  <c:v>14.74545</c:v>
                </c:pt>
                <c:pt idx="3024">
                  <c:v>14.746916666666667</c:v>
                </c:pt>
                <c:pt idx="3025">
                  <c:v>14.748899999999999</c:v>
                </c:pt>
                <c:pt idx="3026">
                  <c:v>14.750783333333334</c:v>
                </c:pt>
                <c:pt idx="3027">
                  <c:v>14.752433333333332</c:v>
                </c:pt>
                <c:pt idx="3028">
                  <c:v>14.754133333333334</c:v>
                </c:pt>
                <c:pt idx="3029">
                  <c:v>14.755916666666668</c:v>
                </c:pt>
                <c:pt idx="3030">
                  <c:v>14.75765</c:v>
                </c:pt>
                <c:pt idx="3031">
                  <c:v>14.759399999999999</c:v>
                </c:pt>
                <c:pt idx="3032">
                  <c:v>14.761050000000001</c:v>
                </c:pt>
                <c:pt idx="3033">
                  <c:v>14.762983333333333</c:v>
                </c:pt>
                <c:pt idx="3034">
                  <c:v>14.766383333333332</c:v>
                </c:pt>
                <c:pt idx="3035">
                  <c:v>14.768233333333335</c:v>
                </c:pt>
                <c:pt idx="3036">
                  <c:v>14.7704</c:v>
                </c:pt>
                <c:pt idx="3037">
                  <c:v>14.772650000000001</c:v>
                </c:pt>
                <c:pt idx="3038">
                  <c:v>14.774416666666667</c:v>
                </c:pt>
                <c:pt idx="3039">
                  <c:v>14.776283333333334</c:v>
                </c:pt>
                <c:pt idx="3040">
                  <c:v>14.778233333333333</c:v>
                </c:pt>
                <c:pt idx="3041">
                  <c:v>14.779950000000001</c:v>
                </c:pt>
                <c:pt idx="3042">
                  <c:v>14.781516666666667</c:v>
                </c:pt>
                <c:pt idx="3043">
                  <c:v>14.783316666666668</c:v>
                </c:pt>
                <c:pt idx="3044">
                  <c:v>14.785133333333333</c:v>
                </c:pt>
                <c:pt idx="3045">
                  <c:v>14.786733333333332</c:v>
                </c:pt>
                <c:pt idx="3046">
                  <c:v>14.788433333333334</c:v>
                </c:pt>
                <c:pt idx="3047">
                  <c:v>14.790150000000001</c:v>
                </c:pt>
                <c:pt idx="3048">
                  <c:v>14.791983333333333</c:v>
                </c:pt>
                <c:pt idx="3049">
                  <c:v>14.793716666666667</c:v>
                </c:pt>
                <c:pt idx="3050">
                  <c:v>14.795233333333334</c:v>
                </c:pt>
                <c:pt idx="3051">
                  <c:v>14.796716666666667</c:v>
                </c:pt>
                <c:pt idx="3052">
                  <c:v>14.798433333333332</c:v>
                </c:pt>
                <c:pt idx="3053">
                  <c:v>14.799966666666668</c:v>
                </c:pt>
                <c:pt idx="3054">
                  <c:v>14.801416666666666</c:v>
                </c:pt>
                <c:pt idx="3055">
                  <c:v>14.802983333333334</c:v>
                </c:pt>
                <c:pt idx="3056">
                  <c:v>14.804716666666668</c:v>
                </c:pt>
                <c:pt idx="3057">
                  <c:v>14.806183333333333</c:v>
                </c:pt>
                <c:pt idx="3058">
                  <c:v>14.807549999999999</c:v>
                </c:pt>
                <c:pt idx="3059">
                  <c:v>14.8089</c:v>
                </c:pt>
                <c:pt idx="3060">
                  <c:v>14.810116666666666</c:v>
                </c:pt>
                <c:pt idx="3061">
                  <c:v>14.811299999999999</c:v>
                </c:pt>
                <c:pt idx="3062">
                  <c:v>14.812516666666665</c:v>
                </c:pt>
                <c:pt idx="3063">
                  <c:v>14.813750000000001</c:v>
                </c:pt>
                <c:pt idx="3064">
                  <c:v>14.814966666666667</c:v>
                </c:pt>
                <c:pt idx="3065">
                  <c:v>14.816216666666666</c:v>
                </c:pt>
                <c:pt idx="3066">
                  <c:v>14.817416666666666</c:v>
                </c:pt>
                <c:pt idx="3067">
                  <c:v>14.818583333333333</c:v>
                </c:pt>
                <c:pt idx="3068">
                  <c:v>14.819916666666668</c:v>
                </c:pt>
                <c:pt idx="3069">
                  <c:v>14.821200000000001</c:v>
                </c:pt>
                <c:pt idx="3070">
                  <c:v>14.8225</c:v>
                </c:pt>
                <c:pt idx="3071">
                  <c:v>14.823716666666666</c:v>
                </c:pt>
                <c:pt idx="3072">
                  <c:v>14.824966666666667</c:v>
                </c:pt>
                <c:pt idx="3073">
                  <c:v>14.826233333333333</c:v>
                </c:pt>
                <c:pt idx="3074">
                  <c:v>14.827400000000001</c:v>
                </c:pt>
                <c:pt idx="3075">
                  <c:v>14.82845</c:v>
                </c:pt>
                <c:pt idx="3076">
                  <c:v>14.829550000000001</c:v>
                </c:pt>
                <c:pt idx="3077">
                  <c:v>14.83065</c:v>
                </c:pt>
                <c:pt idx="3078">
                  <c:v>14.83175</c:v>
                </c:pt>
                <c:pt idx="3079">
                  <c:v>14.832850000000001</c:v>
                </c:pt>
                <c:pt idx="3080">
                  <c:v>14.833916666666665</c:v>
                </c:pt>
                <c:pt idx="3081">
                  <c:v>14.835033333333334</c:v>
                </c:pt>
                <c:pt idx="3082">
                  <c:v>14.836116666666667</c:v>
                </c:pt>
                <c:pt idx="3083">
                  <c:v>14.837199999999999</c:v>
                </c:pt>
                <c:pt idx="3084">
                  <c:v>14.838266666666668</c:v>
                </c:pt>
                <c:pt idx="3085">
                  <c:v>14.83935</c:v>
                </c:pt>
                <c:pt idx="3086">
                  <c:v>14.840416666666666</c:v>
                </c:pt>
                <c:pt idx="3087">
                  <c:v>14.8415</c:v>
                </c:pt>
                <c:pt idx="3088">
                  <c:v>14.842616666666666</c:v>
                </c:pt>
                <c:pt idx="3089">
                  <c:v>14.843716666666667</c:v>
                </c:pt>
                <c:pt idx="3090">
                  <c:v>14.844899999999999</c:v>
                </c:pt>
                <c:pt idx="3091">
                  <c:v>14.846216666666667</c:v>
                </c:pt>
                <c:pt idx="3092">
                  <c:v>14.847566666666667</c:v>
                </c:pt>
                <c:pt idx="3093">
                  <c:v>14.848866666666668</c:v>
                </c:pt>
                <c:pt idx="3094">
                  <c:v>14.850266666666666</c:v>
                </c:pt>
                <c:pt idx="3095">
                  <c:v>14.851683333333334</c:v>
                </c:pt>
                <c:pt idx="3096">
                  <c:v>14.853133333333334</c:v>
                </c:pt>
                <c:pt idx="3097">
                  <c:v>14.854533333333334</c:v>
                </c:pt>
                <c:pt idx="3098">
                  <c:v>14.855883333333333</c:v>
                </c:pt>
                <c:pt idx="3099">
                  <c:v>14.857166666666666</c:v>
                </c:pt>
                <c:pt idx="3100">
                  <c:v>14.85825</c:v>
                </c:pt>
                <c:pt idx="3101">
                  <c:v>14.859733333333333</c:v>
                </c:pt>
                <c:pt idx="3102">
                  <c:v>14.861033333333333</c:v>
                </c:pt>
                <c:pt idx="3103">
                  <c:v>14.862333333333334</c:v>
                </c:pt>
                <c:pt idx="3104">
                  <c:v>14.863633333333333</c:v>
                </c:pt>
                <c:pt idx="3105">
                  <c:v>14.86495</c:v>
                </c:pt>
                <c:pt idx="3106">
                  <c:v>14.866116666666667</c:v>
                </c:pt>
                <c:pt idx="3107">
                  <c:v>14.8672</c:v>
                </c:pt>
                <c:pt idx="3108">
                  <c:v>14.868316666666667</c:v>
                </c:pt>
                <c:pt idx="3109">
                  <c:v>14.869416666666666</c:v>
                </c:pt>
                <c:pt idx="3110">
                  <c:v>14.870533333333332</c:v>
                </c:pt>
                <c:pt idx="3111">
                  <c:v>14.871600000000001</c:v>
                </c:pt>
                <c:pt idx="3112">
                  <c:v>14.872666666666667</c:v>
                </c:pt>
                <c:pt idx="3113">
                  <c:v>14.873766666666667</c:v>
                </c:pt>
                <c:pt idx="3114">
                  <c:v>14.874833333333333</c:v>
                </c:pt>
                <c:pt idx="3115">
                  <c:v>14.875883333333332</c:v>
                </c:pt>
                <c:pt idx="3116">
                  <c:v>14.876916666666666</c:v>
                </c:pt>
                <c:pt idx="3117">
                  <c:v>14.87795</c:v>
                </c:pt>
                <c:pt idx="3118">
                  <c:v>14.879050000000001</c:v>
                </c:pt>
                <c:pt idx="3119">
                  <c:v>14.880100000000001</c:v>
                </c:pt>
                <c:pt idx="3120">
                  <c:v>14.881183333333333</c:v>
                </c:pt>
                <c:pt idx="3121">
                  <c:v>14.882266666666668</c:v>
                </c:pt>
                <c:pt idx="3122">
                  <c:v>14.883366666666666</c:v>
                </c:pt>
                <c:pt idx="3123">
                  <c:v>14.884399999999999</c:v>
                </c:pt>
                <c:pt idx="3124">
                  <c:v>14.885449999999999</c:v>
                </c:pt>
                <c:pt idx="3125">
                  <c:v>14.886500000000002</c:v>
                </c:pt>
                <c:pt idx="3126">
                  <c:v>14.887583333333334</c:v>
                </c:pt>
                <c:pt idx="3127">
                  <c:v>14.88865</c:v>
                </c:pt>
                <c:pt idx="3128">
                  <c:v>14.889733333333334</c:v>
                </c:pt>
                <c:pt idx="3129">
                  <c:v>14.89085</c:v>
                </c:pt>
                <c:pt idx="3130">
                  <c:v>14.891966666666667</c:v>
                </c:pt>
                <c:pt idx="3131">
                  <c:v>14.893016666666666</c:v>
                </c:pt>
                <c:pt idx="3132">
                  <c:v>14.893916666666666</c:v>
                </c:pt>
                <c:pt idx="3133">
                  <c:v>14.895133333333332</c:v>
                </c:pt>
                <c:pt idx="3134">
                  <c:v>14.8962</c:v>
                </c:pt>
                <c:pt idx="3135">
                  <c:v>14.897283333333332</c:v>
                </c:pt>
                <c:pt idx="3136">
                  <c:v>14.898366666666668</c:v>
                </c:pt>
                <c:pt idx="3137">
                  <c:v>14.899233333333333</c:v>
                </c:pt>
                <c:pt idx="3138">
                  <c:v>14.900550000000001</c:v>
                </c:pt>
                <c:pt idx="3139">
                  <c:v>14.90165</c:v>
                </c:pt>
                <c:pt idx="3140">
                  <c:v>14.902700000000001</c:v>
                </c:pt>
                <c:pt idx="3141">
                  <c:v>14.903716666666666</c:v>
                </c:pt>
                <c:pt idx="3142">
                  <c:v>14.904733333333333</c:v>
                </c:pt>
                <c:pt idx="3143">
                  <c:v>14.905783333333334</c:v>
                </c:pt>
                <c:pt idx="3144">
                  <c:v>14.906883333333333</c:v>
                </c:pt>
                <c:pt idx="3145">
                  <c:v>14.90795</c:v>
                </c:pt>
                <c:pt idx="3146">
                  <c:v>14.909033333333333</c:v>
                </c:pt>
                <c:pt idx="3147">
                  <c:v>14.91015</c:v>
                </c:pt>
                <c:pt idx="3148">
                  <c:v>14.911233333333334</c:v>
                </c:pt>
                <c:pt idx="3149">
                  <c:v>14.9123</c:v>
                </c:pt>
                <c:pt idx="3150">
                  <c:v>14.913366666666667</c:v>
                </c:pt>
                <c:pt idx="3151">
                  <c:v>14.914449999999999</c:v>
                </c:pt>
                <c:pt idx="3152">
                  <c:v>14.915533333333334</c:v>
                </c:pt>
                <c:pt idx="3153">
                  <c:v>14.916616666666666</c:v>
                </c:pt>
                <c:pt idx="3154">
                  <c:v>14.917816666666665</c:v>
                </c:pt>
                <c:pt idx="3155">
                  <c:v>14.919099999999998</c:v>
                </c:pt>
                <c:pt idx="3156">
                  <c:v>14.920333333333334</c:v>
                </c:pt>
                <c:pt idx="3157">
                  <c:v>14.921516666666667</c:v>
                </c:pt>
                <c:pt idx="3158">
                  <c:v>14.922750000000001</c:v>
                </c:pt>
                <c:pt idx="3159">
                  <c:v>14.924000000000001</c:v>
                </c:pt>
                <c:pt idx="3160">
                  <c:v>14.925266666666666</c:v>
                </c:pt>
                <c:pt idx="3161">
                  <c:v>14.926516666666666</c:v>
                </c:pt>
                <c:pt idx="3162">
                  <c:v>14.927833333333332</c:v>
                </c:pt>
                <c:pt idx="3163">
                  <c:v>14.929183333333333</c:v>
                </c:pt>
                <c:pt idx="3164">
                  <c:v>14.930516666666668</c:v>
                </c:pt>
                <c:pt idx="3165">
                  <c:v>14.931800000000001</c:v>
                </c:pt>
                <c:pt idx="3166">
                  <c:v>14.933083333333334</c:v>
                </c:pt>
                <c:pt idx="3167">
                  <c:v>14.934383333333333</c:v>
                </c:pt>
                <c:pt idx="3168">
                  <c:v>14.935716666666668</c:v>
                </c:pt>
                <c:pt idx="3169">
                  <c:v>14.937049999999999</c:v>
                </c:pt>
                <c:pt idx="3170">
                  <c:v>14.93825</c:v>
                </c:pt>
                <c:pt idx="3171">
                  <c:v>14.939400000000001</c:v>
                </c:pt>
                <c:pt idx="3172">
                  <c:v>14.940483333333333</c:v>
                </c:pt>
                <c:pt idx="3173">
                  <c:v>14.941550000000001</c:v>
                </c:pt>
                <c:pt idx="3174">
                  <c:v>14.942616666666668</c:v>
                </c:pt>
                <c:pt idx="3175">
                  <c:v>14.943683333333333</c:v>
                </c:pt>
                <c:pt idx="3176">
                  <c:v>14.944766666666668</c:v>
                </c:pt>
                <c:pt idx="3177">
                  <c:v>14.945833333333333</c:v>
                </c:pt>
                <c:pt idx="3178">
                  <c:v>14.946916666666668</c:v>
                </c:pt>
                <c:pt idx="3179">
                  <c:v>14.948016666666666</c:v>
                </c:pt>
                <c:pt idx="3180">
                  <c:v>14.9491</c:v>
                </c:pt>
                <c:pt idx="3181">
                  <c:v>14.950166666666666</c:v>
                </c:pt>
                <c:pt idx="3182">
                  <c:v>14.951216666666665</c:v>
                </c:pt>
                <c:pt idx="3183">
                  <c:v>14.952300000000001</c:v>
                </c:pt>
                <c:pt idx="3184">
                  <c:v>14.953383333333333</c:v>
                </c:pt>
                <c:pt idx="3185">
                  <c:v>14.954433333333332</c:v>
                </c:pt>
                <c:pt idx="3186">
                  <c:v>14.9556</c:v>
                </c:pt>
                <c:pt idx="3187">
                  <c:v>14.956883333333334</c:v>
                </c:pt>
                <c:pt idx="3188">
                  <c:v>14.958133333333334</c:v>
                </c:pt>
                <c:pt idx="3189">
                  <c:v>14.95945</c:v>
                </c:pt>
                <c:pt idx="3190">
                  <c:v>14.960749999999999</c:v>
                </c:pt>
                <c:pt idx="3191">
                  <c:v>14.962016666666667</c:v>
                </c:pt>
                <c:pt idx="3192">
                  <c:v>14.963333333333333</c:v>
                </c:pt>
                <c:pt idx="3193">
                  <c:v>14.964633333333333</c:v>
                </c:pt>
                <c:pt idx="3194">
                  <c:v>14.9659</c:v>
                </c:pt>
                <c:pt idx="3195">
                  <c:v>14.967133333333333</c:v>
                </c:pt>
                <c:pt idx="3196">
                  <c:v>14.968349999999999</c:v>
                </c:pt>
                <c:pt idx="3197">
                  <c:v>14.969816666666667</c:v>
                </c:pt>
                <c:pt idx="3198">
                  <c:v>14.97115</c:v>
                </c:pt>
                <c:pt idx="3199">
                  <c:v>14.972516666666667</c:v>
                </c:pt>
                <c:pt idx="3200">
                  <c:v>14.973733333333334</c:v>
                </c:pt>
                <c:pt idx="3201">
                  <c:v>14.974983333333334</c:v>
                </c:pt>
                <c:pt idx="3202">
                  <c:v>14.976149999999999</c:v>
                </c:pt>
                <c:pt idx="3203">
                  <c:v>14.977233333333334</c:v>
                </c:pt>
                <c:pt idx="3204">
                  <c:v>14.978266666666666</c:v>
                </c:pt>
                <c:pt idx="3205">
                  <c:v>14.979283333333333</c:v>
                </c:pt>
                <c:pt idx="3206">
                  <c:v>14.980283333333334</c:v>
                </c:pt>
                <c:pt idx="3207">
                  <c:v>14.981316666666666</c:v>
                </c:pt>
                <c:pt idx="3208">
                  <c:v>14.982333333333335</c:v>
                </c:pt>
                <c:pt idx="3209">
                  <c:v>14.98335</c:v>
                </c:pt>
                <c:pt idx="3210">
                  <c:v>14.984366666666666</c:v>
                </c:pt>
                <c:pt idx="3211">
                  <c:v>14.985416666666667</c:v>
                </c:pt>
                <c:pt idx="3212">
                  <c:v>14.986466666666667</c:v>
                </c:pt>
                <c:pt idx="3213">
                  <c:v>14.987449999999999</c:v>
                </c:pt>
                <c:pt idx="3214">
                  <c:v>14.98845</c:v>
                </c:pt>
                <c:pt idx="3215">
                  <c:v>14.989233333333335</c:v>
                </c:pt>
                <c:pt idx="3216">
                  <c:v>14.99025</c:v>
                </c:pt>
                <c:pt idx="3217">
                  <c:v>14.991516666666666</c:v>
                </c:pt>
                <c:pt idx="3218">
                  <c:v>14.992583333333332</c:v>
                </c:pt>
                <c:pt idx="3219">
                  <c:v>14.993633333333333</c:v>
                </c:pt>
                <c:pt idx="3220">
                  <c:v>14.994716666666667</c:v>
                </c:pt>
                <c:pt idx="3221">
                  <c:v>14.995766666666666</c:v>
                </c:pt>
                <c:pt idx="3222">
                  <c:v>14.996833333333333</c:v>
                </c:pt>
                <c:pt idx="3223">
                  <c:v>14.997883333333334</c:v>
                </c:pt>
                <c:pt idx="3224">
                  <c:v>14.998950000000001</c:v>
                </c:pt>
                <c:pt idx="3225">
                  <c:v>15.000016666666665</c:v>
                </c:pt>
                <c:pt idx="3226">
                  <c:v>15.001066666666667</c:v>
                </c:pt>
                <c:pt idx="3227">
                  <c:v>15.002116666666666</c:v>
                </c:pt>
                <c:pt idx="3228">
                  <c:v>15.0032</c:v>
                </c:pt>
                <c:pt idx="3229">
                  <c:v>15.004250000000001</c:v>
                </c:pt>
                <c:pt idx="3230">
                  <c:v>15.0053</c:v>
                </c:pt>
                <c:pt idx="3231">
                  <c:v>15.006499999999999</c:v>
                </c:pt>
                <c:pt idx="3232">
                  <c:v>15.0076</c:v>
                </c:pt>
                <c:pt idx="3233">
                  <c:v>15.008666666666667</c:v>
                </c:pt>
                <c:pt idx="3234">
                  <c:v>15.00975</c:v>
                </c:pt>
                <c:pt idx="3235">
                  <c:v>15.010583333333333</c:v>
                </c:pt>
                <c:pt idx="3236">
                  <c:v>15.011850000000001</c:v>
                </c:pt>
                <c:pt idx="3237">
                  <c:v>15.012933333333333</c:v>
                </c:pt>
                <c:pt idx="3238">
                  <c:v>15.014033333333334</c:v>
                </c:pt>
                <c:pt idx="3239">
                  <c:v>15.0152</c:v>
                </c:pt>
                <c:pt idx="3240">
                  <c:v>15.016400000000001</c:v>
                </c:pt>
                <c:pt idx="3241">
                  <c:v>15.017516666666667</c:v>
                </c:pt>
                <c:pt idx="3242">
                  <c:v>15.018633333333334</c:v>
                </c:pt>
                <c:pt idx="3243">
                  <c:v>15.019749999999998</c:v>
                </c:pt>
                <c:pt idx="3244">
                  <c:v>15.020816666666667</c:v>
                </c:pt>
                <c:pt idx="3245">
                  <c:v>15.021883333333333</c:v>
                </c:pt>
                <c:pt idx="3246">
                  <c:v>15.022916666666667</c:v>
                </c:pt>
                <c:pt idx="3247">
                  <c:v>15.023950000000001</c:v>
                </c:pt>
                <c:pt idx="3248">
                  <c:v>15.024983333333333</c:v>
                </c:pt>
                <c:pt idx="3249">
                  <c:v>15.026016666666667</c:v>
                </c:pt>
                <c:pt idx="3250">
                  <c:v>15.02725</c:v>
                </c:pt>
                <c:pt idx="3251">
                  <c:v>15.028733333333333</c:v>
                </c:pt>
                <c:pt idx="3252">
                  <c:v>15.030133333333334</c:v>
                </c:pt>
                <c:pt idx="3253">
                  <c:v>15.031566666666667</c:v>
                </c:pt>
                <c:pt idx="3254">
                  <c:v>15.033016666666667</c:v>
                </c:pt>
                <c:pt idx="3255">
                  <c:v>15.03435</c:v>
                </c:pt>
                <c:pt idx="3256">
                  <c:v>15.03565</c:v>
                </c:pt>
                <c:pt idx="3257">
                  <c:v>15.037000000000001</c:v>
                </c:pt>
                <c:pt idx="3258">
                  <c:v>15.0383</c:v>
                </c:pt>
                <c:pt idx="3259">
                  <c:v>15.039616666666666</c:v>
                </c:pt>
                <c:pt idx="3260">
                  <c:v>15.041033333333333</c:v>
                </c:pt>
                <c:pt idx="3261">
                  <c:v>15.042399999999999</c:v>
                </c:pt>
                <c:pt idx="3262">
                  <c:v>15.044183333333333</c:v>
                </c:pt>
                <c:pt idx="3263">
                  <c:v>15.045733333333335</c:v>
                </c:pt>
                <c:pt idx="3264">
                  <c:v>15.047283333333333</c:v>
                </c:pt>
                <c:pt idx="3265">
                  <c:v>15.0489</c:v>
                </c:pt>
                <c:pt idx="3266">
                  <c:v>15.0505</c:v>
                </c:pt>
                <c:pt idx="3267">
                  <c:v>15.052016666666667</c:v>
                </c:pt>
                <c:pt idx="3268">
                  <c:v>15.053633333333332</c:v>
                </c:pt>
                <c:pt idx="3269">
                  <c:v>15.055200000000001</c:v>
                </c:pt>
                <c:pt idx="3270">
                  <c:v>15.056783333333334</c:v>
                </c:pt>
                <c:pt idx="3271">
                  <c:v>15.058433333333333</c:v>
                </c:pt>
                <c:pt idx="3272">
                  <c:v>15.060083333333333</c:v>
                </c:pt>
                <c:pt idx="3273">
                  <c:v>15.061766666666667</c:v>
                </c:pt>
                <c:pt idx="3274">
                  <c:v>15.063350000000002</c:v>
                </c:pt>
                <c:pt idx="3275">
                  <c:v>15.065083333333332</c:v>
                </c:pt>
                <c:pt idx="3276">
                  <c:v>15.066683333333334</c:v>
                </c:pt>
                <c:pt idx="3277">
                  <c:v>15.068199999999999</c:v>
                </c:pt>
                <c:pt idx="3278">
                  <c:v>15.069649999999999</c:v>
                </c:pt>
                <c:pt idx="3279">
                  <c:v>15.07095</c:v>
                </c:pt>
                <c:pt idx="3280">
                  <c:v>15.072266666666668</c:v>
                </c:pt>
                <c:pt idx="3281">
                  <c:v>15.073600000000001</c:v>
                </c:pt>
                <c:pt idx="3282">
                  <c:v>15.074916666666667</c:v>
                </c:pt>
                <c:pt idx="3283">
                  <c:v>15.076166666666667</c:v>
                </c:pt>
                <c:pt idx="3284">
                  <c:v>15.077499999999999</c:v>
                </c:pt>
                <c:pt idx="3285">
                  <c:v>15.078816666666667</c:v>
                </c:pt>
                <c:pt idx="3286">
                  <c:v>15.080133333333333</c:v>
                </c:pt>
                <c:pt idx="3287">
                  <c:v>15.081416666666666</c:v>
                </c:pt>
                <c:pt idx="3288">
                  <c:v>15.082783333333333</c:v>
                </c:pt>
                <c:pt idx="3289">
                  <c:v>15.084066666666667</c:v>
                </c:pt>
                <c:pt idx="3290">
                  <c:v>15.08525</c:v>
                </c:pt>
                <c:pt idx="3291">
                  <c:v>15.086616666666666</c:v>
                </c:pt>
                <c:pt idx="3292">
                  <c:v>15.087916666666667</c:v>
                </c:pt>
                <c:pt idx="3293">
                  <c:v>15.089216666666665</c:v>
                </c:pt>
                <c:pt idx="3294">
                  <c:v>15.090516666666668</c:v>
                </c:pt>
                <c:pt idx="3295">
                  <c:v>15.091766666666667</c:v>
                </c:pt>
                <c:pt idx="3296">
                  <c:v>15.093</c:v>
                </c:pt>
                <c:pt idx="3297">
                  <c:v>15.094266666666666</c:v>
                </c:pt>
                <c:pt idx="3298">
                  <c:v>15.096133333333334</c:v>
                </c:pt>
                <c:pt idx="3299">
                  <c:v>15.097983333333334</c:v>
                </c:pt>
                <c:pt idx="3300">
                  <c:v>15.099983333333334</c:v>
                </c:pt>
                <c:pt idx="3301">
                  <c:v>15.101683333333334</c:v>
                </c:pt>
                <c:pt idx="3302">
                  <c:v>15.103566666666667</c:v>
                </c:pt>
                <c:pt idx="3303">
                  <c:v>15.105316666666665</c:v>
                </c:pt>
                <c:pt idx="3304">
                  <c:v>15.107283333333333</c:v>
                </c:pt>
                <c:pt idx="3305">
                  <c:v>15.109066666666667</c:v>
                </c:pt>
                <c:pt idx="3306">
                  <c:v>15.110816666666667</c:v>
                </c:pt>
                <c:pt idx="3307">
                  <c:v>15.112466666666668</c:v>
                </c:pt>
                <c:pt idx="3308">
                  <c:v>15.114133333333333</c:v>
                </c:pt>
                <c:pt idx="3309">
                  <c:v>15.115733333333333</c:v>
                </c:pt>
                <c:pt idx="3310">
                  <c:v>15.117233333333333</c:v>
                </c:pt>
                <c:pt idx="3311">
                  <c:v>15.118816666666667</c:v>
                </c:pt>
                <c:pt idx="3312">
                  <c:v>15.120299999999999</c:v>
                </c:pt>
                <c:pt idx="3313">
                  <c:v>15.121749999999999</c:v>
                </c:pt>
                <c:pt idx="3314">
                  <c:v>15.123283333333335</c:v>
                </c:pt>
                <c:pt idx="3315">
                  <c:v>15.124750000000001</c:v>
                </c:pt>
                <c:pt idx="3316">
                  <c:v>15.126283333333333</c:v>
                </c:pt>
                <c:pt idx="3317">
                  <c:v>15.127766666666668</c:v>
                </c:pt>
                <c:pt idx="3318">
                  <c:v>15.129233333333334</c:v>
                </c:pt>
                <c:pt idx="3319">
                  <c:v>15.130816666666668</c:v>
                </c:pt>
                <c:pt idx="3320">
                  <c:v>15.1327</c:v>
                </c:pt>
                <c:pt idx="3321">
                  <c:v>15.134500000000001</c:v>
                </c:pt>
                <c:pt idx="3322">
                  <c:v>15.136266666666668</c:v>
                </c:pt>
                <c:pt idx="3323">
                  <c:v>15.137933333333333</c:v>
                </c:pt>
                <c:pt idx="3324">
                  <c:v>15.139466666666667</c:v>
                </c:pt>
                <c:pt idx="3325">
                  <c:v>15.140983333333333</c:v>
                </c:pt>
                <c:pt idx="3326">
                  <c:v>15.142266666666666</c:v>
                </c:pt>
                <c:pt idx="3327">
                  <c:v>15.14335</c:v>
                </c:pt>
                <c:pt idx="3328">
                  <c:v>15.144433333333334</c:v>
                </c:pt>
                <c:pt idx="3329">
                  <c:v>15.145533333333333</c:v>
                </c:pt>
                <c:pt idx="3330">
                  <c:v>15.146749999999999</c:v>
                </c:pt>
                <c:pt idx="3331">
                  <c:v>15.148116666666665</c:v>
                </c:pt>
                <c:pt idx="3332">
                  <c:v>15.149616666666667</c:v>
                </c:pt>
                <c:pt idx="3333">
                  <c:v>15.151016666666667</c:v>
                </c:pt>
                <c:pt idx="3334">
                  <c:v>15.152433333333333</c:v>
                </c:pt>
                <c:pt idx="3335">
                  <c:v>15.153583333333334</c:v>
                </c:pt>
                <c:pt idx="3336">
                  <c:v>15.155166666666666</c:v>
                </c:pt>
                <c:pt idx="3337">
                  <c:v>15.156550000000001</c:v>
                </c:pt>
                <c:pt idx="3338">
                  <c:v>15.157966666666665</c:v>
                </c:pt>
                <c:pt idx="3339">
                  <c:v>15.15935</c:v>
                </c:pt>
                <c:pt idx="3340">
                  <c:v>15.160766666666666</c:v>
                </c:pt>
                <c:pt idx="3341">
                  <c:v>15.16215</c:v>
                </c:pt>
                <c:pt idx="3342">
                  <c:v>15.163566666666666</c:v>
                </c:pt>
                <c:pt idx="3343">
                  <c:v>15.164983333333334</c:v>
                </c:pt>
                <c:pt idx="3344">
                  <c:v>15.166500000000001</c:v>
                </c:pt>
                <c:pt idx="3345">
                  <c:v>15.167833333333334</c:v>
                </c:pt>
                <c:pt idx="3346">
                  <c:v>15.169099999999998</c:v>
                </c:pt>
                <c:pt idx="3347">
                  <c:v>15.170316666666668</c:v>
                </c:pt>
                <c:pt idx="3348">
                  <c:v>15.1715</c:v>
                </c:pt>
                <c:pt idx="3349">
                  <c:v>15.172666666666666</c:v>
                </c:pt>
                <c:pt idx="3350">
                  <c:v>15.173866666666667</c:v>
                </c:pt>
                <c:pt idx="3351">
                  <c:v>15.174900000000001</c:v>
                </c:pt>
                <c:pt idx="3352">
                  <c:v>15.176133333333333</c:v>
                </c:pt>
                <c:pt idx="3353">
                  <c:v>15.177249999999999</c:v>
                </c:pt>
                <c:pt idx="3354">
                  <c:v>15.17825</c:v>
                </c:pt>
                <c:pt idx="3355">
                  <c:v>15.179466666666666</c:v>
                </c:pt>
                <c:pt idx="3356">
                  <c:v>15.180566666666666</c:v>
                </c:pt>
                <c:pt idx="3357">
                  <c:v>15.181616666666667</c:v>
                </c:pt>
                <c:pt idx="3358">
                  <c:v>15.182716666666666</c:v>
                </c:pt>
                <c:pt idx="3359">
                  <c:v>15.18375</c:v>
                </c:pt>
                <c:pt idx="3360">
                  <c:v>15.185466666666667</c:v>
                </c:pt>
                <c:pt idx="3361">
                  <c:v>15.198633333333333</c:v>
                </c:pt>
                <c:pt idx="3362">
                  <c:v>15.211916666666667</c:v>
                </c:pt>
                <c:pt idx="3363">
                  <c:v>15.22495</c:v>
                </c:pt>
                <c:pt idx="3364">
                  <c:v>15.238216666666666</c:v>
                </c:pt>
                <c:pt idx="3365">
                  <c:v>15.250916666666665</c:v>
                </c:pt>
                <c:pt idx="3366">
                  <c:v>15.264133333333332</c:v>
                </c:pt>
                <c:pt idx="3367">
                  <c:v>15.277283333333333</c:v>
                </c:pt>
                <c:pt idx="3368">
                  <c:v>15.290366666666667</c:v>
                </c:pt>
                <c:pt idx="3369">
                  <c:v>15.303366666666667</c:v>
                </c:pt>
                <c:pt idx="3370">
                  <c:v>15.316466666666667</c:v>
                </c:pt>
                <c:pt idx="3371">
                  <c:v>15.329766666666666</c:v>
                </c:pt>
                <c:pt idx="3372">
                  <c:v>15.342866666666668</c:v>
                </c:pt>
                <c:pt idx="3373">
                  <c:v>15.35595</c:v>
                </c:pt>
                <c:pt idx="3374">
                  <c:v>15.369200000000001</c:v>
                </c:pt>
                <c:pt idx="3375">
                  <c:v>15.382399999999999</c:v>
                </c:pt>
                <c:pt idx="3376">
                  <c:v>15.395766666666667</c:v>
                </c:pt>
                <c:pt idx="3377">
                  <c:v>15.408833333333332</c:v>
                </c:pt>
                <c:pt idx="3378">
                  <c:v>15.422000000000001</c:v>
                </c:pt>
                <c:pt idx="3379">
                  <c:v>15.434799999999999</c:v>
                </c:pt>
                <c:pt idx="3380">
                  <c:v>15.447683333333334</c:v>
                </c:pt>
                <c:pt idx="3381">
                  <c:v>15.460916666666666</c:v>
                </c:pt>
                <c:pt idx="3382">
                  <c:v>15.4741</c:v>
                </c:pt>
                <c:pt idx="3383">
                  <c:v>15.487216666666665</c:v>
                </c:pt>
                <c:pt idx="3384">
                  <c:v>15.500533333333333</c:v>
                </c:pt>
                <c:pt idx="3385">
                  <c:v>15.513633333333333</c:v>
                </c:pt>
                <c:pt idx="3386">
                  <c:v>15.526583333333333</c:v>
                </c:pt>
                <c:pt idx="3387">
                  <c:v>15.53975</c:v>
                </c:pt>
                <c:pt idx="3388">
                  <c:v>15.553466666666667</c:v>
                </c:pt>
                <c:pt idx="3389">
                  <c:v>15.566516666666667</c:v>
                </c:pt>
                <c:pt idx="3390">
                  <c:v>15.579700000000001</c:v>
                </c:pt>
                <c:pt idx="3391">
                  <c:v>15.592616666666666</c:v>
                </c:pt>
                <c:pt idx="3392">
                  <c:v>15.605933333333333</c:v>
                </c:pt>
                <c:pt idx="3393">
                  <c:v>15.61885</c:v>
                </c:pt>
                <c:pt idx="3394">
                  <c:v>15.6318</c:v>
                </c:pt>
                <c:pt idx="3395">
                  <c:v>15.644583333333333</c:v>
                </c:pt>
                <c:pt idx="3396">
                  <c:v>15.657683333333333</c:v>
                </c:pt>
                <c:pt idx="3397">
                  <c:v>15.670566666666668</c:v>
                </c:pt>
                <c:pt idx="3398">
                  <c:v>15.683933333333332</c:v>
                </c:pt>
                <c:pt idx="3399">
                  <c:v>15.696916666666668</c:v>
                </c:pt>
                <c:pt idx="3400">
                  <c:v>15.710183333333333</c:v>
                </c:pt>
                <c:pt idx="3401">
                  <c:v>15.723450000000001</c:v>
                </c:pt>
                <c:pt idx="3402">
                  <c:v>15.736833333333333</c:v>
                </c:pt>
                <c:pt idx="3403">
                  <c:v>15.750183333333332</c:v>
                </c:pt>
                <c:pt idx="3404">
                  <c:v>15.763483333333333</c:v>
                </c:pt>
                <c:pt idx="3405">
                  <c:v>15.776883333333334</c:v>
                </c:pt>
                <c:pt idx="3406">
                  <c:v>15.789916666666667</c:v>
                </c:pt>
                <c:pt idx="3407">
                  <c:v>15.803149999999999</c:v>
                </c:pt>
                <c:pt idx="3408">
                  <c:v>15.816599999999999</c:v>
                </c:pt>
                <c:pt idx="3409">
                  <c:v>15.817933333333334</c:v>
                </c:pt>
                <c:pt idx="3410">
                  <c:v>15.820383333333332</c:v>
                </c:pt>
                <c:pt idx="3411">
                  <c:v>15.821733333333333</c:v>
                </c:pt>
                <c:pt idx="3412">
                  <c:v>15.826483333333334</c:v>
                </c:pt>
                <c:pt idx="3413">
                  <c:v>15.828949999999999</c:v>
                </c:pt>
                <c:pt idx="3414">
                  <c:v>15.830266666666667</c:v>
                </c:pt>
                <c:pt idx="3415">
                  <c:v>15.836533333333334</c:v>
                </c:pt>
                <c:pt idx="3416">
                  <c:v>15.837583333333333</c:v>
                </c:pt>
                <c:pt idx="3417">
                  <c:v>15.845033333333333</c:v>
                </c:pt>
                <c:pt idx="3418">
                  <c:v>15.865233333333332</c:v>
                </c:pt>
                <c:pt idx="3419">
                  <c:v>15.884366666666667</c:v>
                </c:pt>
                <c:pt idx="3420">
                  <c:v>15.885683333333333</c:v>
                </c:pt>
                <c:pt idx="3421">
                  <c:v>15.892733333333332</c:v>
                </c:pt>
                <c:pt idx="3422">
                  <c:v>15.912466666666667</c:v>
                </c:pt>
                <c:pt idx="3423">
                  <c:v>15.929616666666668</c:v>
                </c:pt>
                <c:pt idx="3424">
                  <c:v>15.930916666666667</c:v>
                </c:pt>
                <c:pt idx="3425">
                  <c:v>15.933533333333333</c:v>
                </c:pt>
                <c:pt idx="3426">
                  <c:v>15.934916666666668</c:v>
                </c:pt>
                <c:pt idx="3427">
                  <c:v>15.939966666666667</c:v>
                </c:pt>
                <c:pt idx="3428">
                  <c:v>15.94285</c:v>
                </c:pt>
                <c:pt idx="3429">
                  <c:v>15.944333333333333</c:v>
                </c:pt>
                <c:pt idx="3430">
                  <c:v>15.950916666666666</c:v>
                </c:pt>
                <c:pt idx="3431">
                  <c:v>15.952233333333334</c:v>
                </c:pt>
                <c:pt idx="3432">
                  <c:v>15.95945</c:v>
                </c:pt>
                <c:pt idx="3433">
                  <c:v>15.980483333333332</c:v>
                </c:pt>
                <c:pt idx="3434">
                  <c:v>15.999716666666666</c:v>
                </c:pt>
                <c:pt idx="3435">
                  <c:v>16.001083333333334</c:v>
                </c:pt>
                <c:pt idx="3436">
                  <c:v>16.007899999999999</c:v>
                </c:pt>
                <c:pt idx="3437">
                  <c:v>16.028133333333333</c:v>
                </c:pt>
                <c:pt idx="3438">
                  <c:v>16.044866666666667</c:v>
                </c:pt>
                <c:pt idx="3439">
                  <c:v>16.046166666666668</c:v>
                </c:pt>
                <c:pt idx="3440">
                  <c:v>16.048516666666664</c:v>
                </c:pt>
                <c:pt idx="3441">
                  <c:v>16.049883333333334</c:v>
                </c:pt>
                <c:pt idx="3442">
                  <c:v>16.054716666666668</c:v>
                </c:pt>
                <c:pt idx="3443">
                  <c:v>16.057166666666667</c:v>
                </c:pt>
                <c:pt idx="3444">
                  <c:v>16.058516666666666</c:v>
                </c:pt>
                <c:pt idx="3445">
                  <c:v>16.06485</c:v>
                </c:pt>
                <c:pt idx="3446">
                  <c:v>16.066183333333335</c:v>
                </c:pt>
                <c:pt idx="3447">
                  <c:v>16.072916666666668</c:v>
                </c:pt>
                <c:pt idx="3448">
                  <c:v>16.092166666666667</c:v>
                </c:pt>
                <c:pt idx="3449">
                  <c:v>16.110716666666669</c:v>
                </c:pt>
                <c:pt idx="3450">
                  <c:v>16.11205</c:v>
                </c:pt>
                <c:pt idx="3451">
                  <c:v>16.119283333333335</c:v>
                </c:pt>
                <c:pt idx="3452">
                  <c:v>16.138583333333333</c:v>
                </c:pt>
                <c:pt idx="3453">
                  <c:v>16.155266666666666</c:v>
                </c:pt>
                <c:pt idx="3454">
                  <c:v>16.156633333333335</c:v>
                </c:pt>
                <c:pt idx="3455">
                  <c:v>16.159166666666668</c:v>
                </c:pt>
                <c:pt idx="3456">
                  <c:v>16.160499999999999</c:v>
                </c:pt>
                <c:pt idx="3457">
                  <c:v>16.165316666666666</c:v>
                </c:pt>
                <c:pt idx="3458">
                  <c:v>16.167816666666667</c:v>
                </c:pt>
                <c:pt idx="3459">
                  <c:v>16.169133333333335</c:v>
                </c:pt>
                <c:pt idx="3460">
                  <c:v>16.175516666666667</c:v>
                </c:pt>
                <c:pt idx="3461">
                  <c:v>16.1768</c:v>
                </c:pt>
                <c:pt idx="3462">
                  <c:v>16.183766666666667</c:v>
                </c:pt>
                <c:pt idx="3463">
                  <c:v>16.203399999999998</c:v>
                </c:pt>
                <c:pt idx="3464">
                  <c:v>16.222149999999999</c:v>
                </c:pt>
                <c:pt idx="3465">
                  <c:v>16.223466666666667</c:v>
                </c:pt>
                <c:pt idx="3466">
                  <c:v>16.230616666666666</c:v>
                </c:pt>
                <c:pt idx="3467">
                  <c:v>16.249983333333333</c:v>
                </c:pt>
                <c:pt idx="3468">
                  <c:v>17.006166666666665</c:v>
                </c:pt>
                <c:pt idx="3469">
                  <c:v>17.020666666666667</c:v>
                </c:pt>
                <c:pt idx="3470">
                  <c:v>17.035333333333334</c:v>
                </c:pt>
                <c:pt idx="3471">
                  <c:v>17.049500000000002</c:v>
                </c:pt>
                <c:pt idx="3472">
                  <c:v>17.064499999999999</c:v>
                </c:pt>
                <c:pt idx="3473">
                  <c:v>17.078833333333332</c:v>
                </c:pt>
                <c:pt idx="3474">
                  <c:v>17.093833333333336</c:v>
                </c:pt>
                <c:pt idx="3475">
                  <c:v>17.108333333333334</c:v>
                </c:pt>
                <c:pt idx="3476">
                  <c:v>17.123333333333335</c:v>
                </c:pt>
                <c:pt idx="3477">
                  <c:v>17.139666666666667</c:v>
                </c:pt>
                <c:pt idx="3478">
                  <c:v>17.154833333333332</c:v>
                </c:pt>
                <c:pt idx="3479">
                  <c:v>17.170500000000001</c:v>
                </c:pt>
                <c:pt idx="3480">
                  <c:v>17.184999999999999</c:v>
                </c:pt>
                <c:pt idx="3481">
                  <c:v>17.200333333333333</c:v>
                </c:pt>
                <c:pt idx="3482">
                  <c:v>17.215333333333334</c:v>
                </c:pt>
                <c:pt idx="3483">
                  <c:v>17.229833333333332</c:v>
                </c:pt>
                <c:pt idx="3484">
                  <c:v>17.244333333333334</c:v>
                </c:pt>
                <c:pt idx="3485">
                  <c:v>17.2605</c:v>
                </c:pt>
                <c:pt idx="3486">
                  <c:v>17.275833333333331</c:v>
                </c:pt>
                <c:pt idx="3487">
                  <c:v>17.290833333333335</c:v>
                </c:pt>
                <c:pt idx="3488">
                  <c:v>17.306333333333335</c:v>
                </c:pt>
                <c:pt idx="3489">
                  <c:v>17.321666666666665</c:v>
                </c:pt>
                <c:pt idx="3490">
                  <c:v>17.338000000000001</c:v>
                </c:pt>
                <c:pt idx="3491">
                  <c:v>17.353333333333335</c:v>
                </c:pt>
                <c:pt idx="3492">
                  <c:v>17.369166666666668</c:v>
                </c:pt>
                <c:pt idx="3493">
                  <c:v>17.384833333333333</c:v>
                </c:pt>
                <c:pt idx="3494">
                  <c:v>17.399833333333333</c:v>
                </c:pt>
                <c:pt idx="3495">
                  <c:v>17.414499999999997</c:v>
                </c:pt>
                <c:pt idx="3496">
                  <c:v>17.429500000000001</c:v>
                </c:pt>
                <c:pt idx="3497">
                  <c:v>17.444666666666667</c:v>
                </c:pt>
                <c:pt idx="3498">
                  <c:v>17.460833333333333</c:v>
                </c:pt>
                <c:pt idx="3499">
                  <c:v>17.476999999999997</c:v>
                </c:pt>
                <c:pt idx="3500">
                  <c:v>17.4925</c:v>
                </c:pt>
                <c:pt idx="3501">
                  <c:v>17.509999999999998</c:v>
                </c:pt>
                <c:pt idx="3502">
                  <c:v>17.528666666666666</c:v>
                </c:pt>
                <c:pt idx="3503">
                  <c:v>17.544500000000003</c:v>
                </c:pt>
                <c:pt idx="3504">
                  <c:v>17.559833333333334</c:v>
                </c:pt>
                <c:pt idx="3505">
                  <c:v>17.574833333333334</c:v>
                </c:pt>
                <c:pt idx="3506">
                  <c:v>17.59</c:v>
                </c:pt>
                <c:pt idx="3507">
                  <c:v>17.605499999999999</c:v>
                </c:pt>
                <c:pt idx="3508">
                  <c:v>17.6235</c:v>
                </c:pt>
                <c:pt idx="3509">
                  <c:v>17.638666666666666</c:v>
                </c:pt>
                <c:pt idx="3510">
                  <c:v>17.653166666666667</c:v>
                </c:pt>
                <c:pt idx="3511">
                  <c:v>17.668833333333335</c:v>
                </c:pt>
                <c:pt idx="3512">
                  <c:v>17.6845</c:v>
                </c:pt>
                <c:pt idx="3513">
                  <c:v>17.699833333333334</c:v>
                </c:pt>
                <c:pt idx="3514">
                  <c:v>17.715166666666669</c:v>
                </c:pt>
                <c:pt idx="3515">
                  <c:v>17.730333333333331</c:v>
                </c:pt>
                <c:pt idx="3516">
                  <c:v>17.7455</c:v>
                </c:pt>
                <c:pt idx="3517">
                  <c:v>17.747166666666665</c:v>
                </c:pt>
                <c:pt idx="3518">
                  <c:v>17.750333333333334</c:v>
                </c:pt>
                <c:pt idx="3519">
                  <c:v>17.751999999999999</c:v>
                </c:pt>
                <c:pt idx="3520">
                  <c:v>17.753499999999999</c:v>
                </c:pt>
                <c:pt idx="3521">
                  <c:v>17.758500000000002</c:v>
                </c:pt>
                <c:pt idx="3522">
                  <c:v>17.761500000000002</c:v>
                </c:pt>
                <c:pt idx="3523">
                  <c:v>17.763166666666667</c:v>
                </c:pt>
                <c:pt idx="3524">
                  <c:v>17.764833333333335</c:v>
                </c:pt>
                <c:pt idx="3525">
                  <c:v>17.771999999999998</c:v>
                </c:pt>
                <c:pt idx="3526">
                  <c:v>17.773500000000002</c:v>
                </c:pt>
                <c:pt idx="3527">
                  <c:v>17.775166666666667</c:v>
                </c:pt>
                <c:pt idx="3528">
                  <c:v>17.783000000000001</c:v>
                </c:pt>
                <c:pt idx="3529">
                  <c:v>17.784499999999998</c:v>
                </c:pt>
                <c:pt idx="3530">
                  <c:v>17.792833333333331</c:v>
                </c:pt>
                <c:pt idx="3531">
                  <c:v>17.816500000000001</c:v>
                </c:pt>
                <c:pt idx="3532">
                  <c:v>17.839833333333335</c:v>
                </c:pt>
                <c:pt idx="3533">
                  <c:v>17.8415</c:v>
                </c:pt>
                <c:pt idx="3534">
                  <c:v>17.850666666666665</c:v>
                </c:pt>
                <c:pt idx="3535">
                  <c:v>17.874333333333333</c:v>
                </c:pt>
                <c:pt idx="3536">
                  <c:v>17.897333333333332</c:v>
                </c:pt>
                <c:pt idx="3537">
                  <c:v>17.898833333333336</c:v>
                </c:pt>
                <c:pt idx="3538">
                  <c:v>17.900500000000001</c:v>
                </c:pt>
                <c:pt idx="3539">
                  <c:v>17.908333333333335</c:v>
                </c:pt>
                <c:pt idx="3540">
                  <c:v>17.909833333333331</c:v>
                </c:pt>
                <c:pt idx="3541">
                  <c:v>17.918166666666664</c:v>
                </c:pt>
                <c:pt idx="3542">
                  <c:v>17.940999999999999</c:v>
                </c:pt>
                <c:pt idx="3543">
                  <c:v>17.9635</c:v>
                </c:pt>
                <c:pt idx="3544">
                  <c:v>17.965166666666669</c:v>
                </c:pt>
                <c:pt idx="3545">
                  <c:v>17.973166666666668</c:v>
                </c:pt>
                <c:pt idx="3546">
                  <c:v>17.996333333333332</c:v>
                </c:pt>
                <c:pt idx="3547">
                  <c:v>18.016166666666667</c:v>
                </c:pt>
                <c:pt idx="3548">
                  <c:v>18.017833333333332</c:v>
                </c:pt>
                <c:pt idx="3549">
                  <c:v>18.020666666666667</c:v>
                </c:pt>
                <c:pt idx="3550">
                  <c:v>18.022166666666667</c:v>
                </c:pt>
                <c:pt idx="3551">
                  <c:v>18.023833333333336</c:v>
                </c:pt>
                <c:pt idx="3552">
                  <c:v>18.028833333333335</c:v>
                </c:pt>
                <c:pt idx="3553">
                  <c:v>18.03166666666667</c:v>
                </c:pt>
                <c:pt idx="3554">
                  <c:v>18.033333333333335</c:v>
                </c:pt>
                <c:pt idx="3555">
                  <c:v>18.034833333333331</c:v>
                </c:pt>
                <c:pt idx="3556">
                  <c:v>18.041999999999998</c:v>
                </c:pt>
                <c:pt idx="3557">
                  <c:v>18.043666666666663</c:v>
                </c:pt>
                <c:pt idx="3558">
                  <c:v>18.045333333333335</c:v>
                </c:pt>
                <c:pt idx="3559">
                  <c:v>18.0535</c:v>
                </c:pt>
                <c:pt idx="3560">
                  <c:v>18.054666666666666</c:v>
                </c:pt>
                <c:pt idx="3561">
                  <c:v>18.063166666666667</c:v>
                </c:pt>
                <c:pt idx="3562">
                  <c:v>18.086500000000001</c:v>
                </c:pt>
                <c:pt idx="3563">
                  <c:v>18.112833333333334</c:v>
                </c:pt>
                <c:pt idx="3564">
                  <c:v>18.114833333333333</c:v>
                </c:pt>
                <c:pt idx="3565">
                  <c:v>18.125666666666667</c:v>
                </c:pt>
                <c:pt idx="3566">
                  <c:v>18.1495</c:v>
                </c:pt>
                <c:pt idx="3567">
                  <c:v>18.174166666666668</c:v>
                </c:pt>
                <c:pt idx="3568">
                  <c:v>18.177</c:v>
                </c:pt>
                <c:pt idx="3569">
                  <c:v>18.178833333333333</c:v>
                </c:pt>
                <c:pt idx="3570">
                  <c:v>18.186833333333333</c:v>
                </c:pt>
                <c:pt idx="3571">
                  <c:v>18.188333333333333</c:v>
                </c:pt>
                <c:pt idx="3572">
                  <c:v>18.198</c:v>
                </c:pt>
                <c:pt idx="3573">
                  <c:v>18.225666666666665</c:v>
                </c:pt>
                <c:pt idx="3574">
                  <c:v>18.248666666666669</c:v>
                </c:pt>
                <c:pt idx="3575">
                  <c:v>18.2515</c:v>
                </c:pt>
                <c:pt idx="3576">
                  <c:v>18.262</c:v>
                </c:pt>
                <c:pt idx="3577">
                  <c:v>18.286999999999999</c:v>
                </c:pt>
                <c:pt idx="3578">
                  <c:v>18.558666666666667</c:v>
                </c:pt>
                <c:pt idx="3579">
                  <c:v>18.561</c:v>
                </c:pt>
                <c:pt idx="3580">
                  <c:v>18.565333333333335</c:v>
                </c:pt>
                <c:pt idx="3581">
                  <c:v>18.567666666666664</c:v>
                </c:pt>
                <c:pt idx="3582">
                  <c:v>18.570166666666669</c:v>
                </c:pt>
                <c:pt idx="3583">
                  <c:v>18.572499999999998</c:v>
                </c:pt>
                <c:pt idx="3584">
                  <c:v>18.578500000000002</c:v>
                </c:pt>
                <c:pt idx="3585">
                  <c:v>18.583166666666667</c:v>
                </c:pt>
                <c:pt idx="3586">
                  <c:v>18.585666666666668</c:v>
                </c:pt>
                <c:pt idx="3587">
                  <c:v>18.588000000000001</c:v>
                </c:pt>
                <c:pt idx="3588">
                  <c:v>18.590166666666669</c:v>
                </c:pt>
                <c:pt idx="3589">
                  <c:v>18.599833333333333</c:v>
                </c:pt>
                <c:pt idx="3590">
                  <c:v>18.602166666666669</c:v>
                </c:pt>
                <c:pt idx="3591">
                  <c:v>18.604666666666667</c:v>
                </c:pt>
                <c:pt idx="3592">
                  <c:v>18.607000000000003</c:v>
                </c:pt>
                <c:pt idx="3593">
                  <c:v>18.615500000000001</c:v>
                </c:pt>
                <c:pt idx="3594">
                  <c:v>18.616833333333332</c:v>
                </c:pt>
                <c:pt idx="3595">
                  <c:v>18.618333333333332</c:v>
                </c:pt>
                <c:pt idx="3596">
                  <c:v>18.625166666666665</c:v>
                </c:pt>
                <c:pt idx="3597">
                  <c:v>18.626666666666665</c:v>
                </c:pt>
                <c:pt idx="3598">
                  <c:v>18.6355</c:v>
                </c:pt>
                <c:pt idx="3599">
                  <c:v>18.657500000000002</c:v>
                </c:pt>
                <c:pt idx="3600">
                  <c:v>18.678999999999998</c:v>
                </c:pt>
                <c:pt idx="3601">
                  <c:v>18.680666666666664</c:v>
                </c:pt>
                <c:pt idx="3602">
                  <c:v>18.68933333333333</c:v>
                </c:pt>
                <c:pt idx="3603">
                  <c:v>18.712</c:v>
                </c:pt>
                <c:pt idx="3604">
                  <c:v>18.733666666666668</c:v>
                </c:pt>
                <c:pt idx="3605">
                  <c:v>18.735166666666665</c:v>
                </c:pt>
                <c:pt idx="3606">
                  <c:v>18.736833333333333</c:v>
                </c:pt>
                <c:pt idx="3607">
                  <c:v>18.743833333333335</c:v>
                </c:pt>
                <c:pt idx="3608">
                  <c:v>18.745333333333335</c:v>
                </c:pt>
                <c:pt idx="3609">
                  <c:v>18.753</c:v>
                </c:pt>
                <c:pt idx="3610">
                  <c:v>18.774333333333335</c:v>
                </c:pt>
                <c:pt idx="3611">
                  <c:v>18.795666666666666</c:v>
                </c:pt>
                <c:pt idx="3612">
                  <c:v>18.797166666666666</c:v>
                </c:pt>
                <c:pt idx="3613">
                  <c:v>18.805</c:v>
                </c:pt>
                <c:pt idx="3614">
                  <c:v>18.827500000000001</c:v>
                </c:pt>
                <c:pt idx="3615">
                  <c:v>18.846666666666668</c:v>
                </c:pt>
                <c:pt idx="3616">
                  <c:v>18.848000000000003</c:v>
                </c:pt>
                <c:pt idx="3617">
                  <c:v>18.849499999999999</c:v>
                </c:pt>
                <c:pt idx="3618">
                  <c:v>18.850999999999999</c:v>
                </c:pt>
                <c:pt idx="3619">
                  <c:v>18.857500000000002</c:v>
                </c:pt>
                <c:pt idx="3620">
                  <c:v>18.858999999999998</c:v>
                </c:pt>
                <c:pt idx="3621">
                  <c:v>18.860500000000002</c:v>
                </c:pt>
                <c:pt idx="3622">
                  <c:v>18.867999999999999</c:v>
                </c:pt>
                <c:pt idx="3623">
                  <c:v>18.869833333333336</c:v>
                </c:pt>
                <c:pt idx="3624">
                  <c:v>18.878833333333333</c:v>
                </c:pt>
                <c:pt idx="3625">
                  <c:v>18.901333333333334</c:v>
                </c:pt>
                <c:pt idx="3626">
                  <c:v>18.923500000000001</c:v>
                </c:pt>
                <c:pt idx="3627">
                  <c:v>18.925166666666666</c:v>
                </c:pt>
                <c:pt idx="3628">
                  <c:v>18.932833333333335</c:v>
                </c:pt>
                <c:pt idx="3629">
                  <c:v>18.954666666666665</c:v>
                </c:pt>
                <c:pt idx="3630">
                  <c:v>18.976499999999998</c:v>
                </c:pt>
                <c:pt idx="3631">
                  <c:v>18.978000000000002</c:v>
                </c:pt>
                <c:pt idx="3632">
                  <c:v>18.979499999999998</c:v>
                </c:pt>
                <c:pt idx="3633">
                  <c:v>18.986499999999999</c:v>
                </c:pt>
                <c:pt idx="3634">
                  <c:v>18.987833333333334</c:v>
                </c:pt>
                <c:pt idx="3635">
                  <c:v>18.9955</c:v>
                </c:pt>
                <c:pt idx="3636">
                  <c:v>19.018833333333337</c:v>
                </c:pt>
                <c:pt idx="3637">
                  <c:v>19.039499999999997</c:v>
                </c:pt>
                <c:pt idx="3638">
                  <c:v>19.041</c:v>
                </c:pt>
                <c:pt idx="3639">
                  <c:v>19.048666666666669</c:v>
                </c:pt>
                <c:pt idx="3640">
                  <c:v>19.070666666666668</c:v>
                </c:pt>
                <c:pt idx="3641">
                  <c:v>19.088333333333331</c:v>
                </c:pt>
                <c:pt idx="3642">
                  <c:v>19.08966666666667</c:v>
                </c:pt>
                <c:pt idx="3643">
                  <c:v>19.092333333333332</c:v>
                </c:pt>
                <c:pt idx="3644">
                  <c:v>19.093666666666664</c:v>
                </c:pt>
                <c:pt idx="3645">
                  <c:v>19.095166666666668</c:v>
                </c:pt>
                <c:pt idx="3646">
                  <c:v>19.096666666666668</c:v>
                </c:pt>
                <c:pt idx="3647">
                  <c:v>19.100666666666665</c:v>
                </c:pt>
                <c:pt idx="3648">
                  <c:v>19.103333333333335</c:v>
                </c:pt>
                <c:pt idx="3649">
                  <c:v>19.104666666666667</c:v>
                </c:pt>
                <c:pt idx="3650">
                  <c:v>19.105999999999998</c:v>
                </c:pt>
                <c:pt idx="3651">
                  <c:v>19.107500000000002</c:v>
                </c:pt>
                <c:pt idx="3652">
                  <c:v>19.113333333333333</c:v>
                </c:pt>
                <c:pt idx="3653">
                  <c:v>19.114833333333333</c:v>
                </c:pt>
                <c:pt idx="3654">
                  <c:v>19.116833333333332</c:v>
                </c:pt>
                <c:pt idx="3655">
                  <c:v>19.118499999999997</c:v>
                </c:pt>
                <c:pt idx="3656">
                  <c:v>19.125833333333333</c:v>
                </c:pt>
                <c:pt idx="3657">
                  <c:v>19.127333333333336</c:v>
                </c:pt>
                <c:pt idx="3658">
                  <c:v>19.128499999999999</c:v>
                </c:pt>
                <c:pt idx="3659">
                  <c:v>19.136333333333333</c:v>
                </c:pt>
                <c:pt idx="3660">
                  <c:v>19.137833333333333</c:v>
                </c:pt>
                <c:pt idx="3661">
                  <c:v>19.146166666666666</c:v>
                </c:pt>
                <c:pt idx="3662">
                  <c:v>19.170000000000002</c:v>
                </c:pt>
                <c:pt idx="3663">
                  <c:v>19.192499999999999</c:v>
                </c:pt>
                <c:pt idx="3664">
                  <c:v>19.194000000000003</c:v>
                </c:pt>
                <c:pt idx="3665">
                  <c:v>19.202999999999999</c:v>
                </c:pt>
                <c:pt idx="3666">
                  <c:v>19.227166666666669</c:v>
                </c:pt>
                <c:pt idx="3667">
                  <c:v>19.250499999999999</c:v>
                </c:pt>
                <c:pt idx="3668">
                  <c:v>19.251999999999999</c:v>
                </c:pt>
                <c:pt idx="3669">
                  <c:v>19.253833333333333</c:v>
                </c:pt>
                <c:pt idx="3670">
                  <c:v>19.262166666666666</c:v>
                </c:pt>
                <c:pt idx="3671">
                  <c:v>19.264499999999998</c:v>
                </c:pt>
                <c:pt idx="3672">
                  <c:v>19.274666666666668</c:v>
                </c:pt>
                <c:pt idx="3673">
                  <c:v>19.307000000000002</c:v>
                </c:pt>
                <c:pt idx="3674">
                  <c:v>19.332666666666668</c:v>
                </c:pt>
                <c:pt idx="3675">
                  <c:v>19.334333333333333</c:v>
                </c:pt>
                <c:pt idx="3676">
                  <c:v>19.343833333333336</c:v>
                </c:pt>
                <c:pt idx="3677">
                  <c:v>19.375999999999998</c:v>
                </c:pt>
                <c:pt idx="3678">
                  <c:v>19.398500000000002</c:v>
                </c:pt>
                <c:pt idx="3679">
                  <c:v>19.400500000000001</c:v>
                </c:pt>
                <c:pt idx="3680">
                  <c:v>19.402333333333335</c:v>
                </c:pt>
                <c:pt idx="3681">
                  <c:v>19.404166666666665</c:v>
                </c:pt>
                <c:pt idx="3682">
                  <c:v>19.411166666666666</c:v>
                </c:pt>
                <c:pt idx="3683">
                  <c:v>19.412666666666667</c:v>
                </c:pt>
                <c:pt idx="3684">
                  <c:v>19.414166666666667</c:v>
                </c:pt>
                <c:pt idx="3685">
                  <c:v>19.423500000000001</c:v>
                </c:pt>
                <c:pt idx="3686">
                  <c:v>19.425000000000001</c:v>
                </c:pt>
                <c:pt idx="3687">
                  <c:v>19.432666666666666</c:v>
                </c:pt>
                <c:pt idx="3688">
                  <c:v>19.454999999999998</c:v>
                </c:pt>
                <c:pt idx="3689">
                  <c:v>19.475666666666665</c:v>
                </c:pt>
                <c:pt idx="3690">
                  <c:v>19.476999999999997</c:v>
                </c:pt>
                <c:pt idx="3691">
                  <c:v>19.484666666666666</c:v>
                </c:pt>
                <c:pt idx="3692">
                  <c:v>19.506500000000003</c:v>
                </c:pt>
                <c:pt idx="3693">
                  <c:v>19.529166666666665</c:v>
                </c:pt>
                <c:pt idx="3694">
                  <c:v>19.530666666666665</c:v>
                </c:pt>
                <c:pt idx="3695">
                  <c:v>19.532333333333334</c:v>
                </c:pt>
                <c:pt idx="3696">
                  <c:v>19.540166666666668</c:v>
                </c:pt>
                <c:pt idx="3697">
                  <c:v>19.541499999999999</c:v>
                </c:pt>
                <c:pt idx="3698">
                  <c:v>19.551166666666667</c:v>
                </c:pt>
                <c:pt idx="3699">
                  <c:v>19.574666666666666</c:v>
                </c:pt>
                <c:pt idx="3700">
                  <c:v>19.598333333333336</c:v>
                </c:pt>
                <c:pt idx="3701">
                  <c:v>19.600166666666667</c:v>
                </c:pt>
                <c:pt idx="3702">
                  <c:v>19.609666666666666</c:v>
                </c:pt>
                <c:pt idx="3703">
                  <c:v>19.635166666666667</c:v>
                </c:pt>
                <c:pt idx="3704">
                  <c:v>19.659166666666668</c:v>
                </c:pt>
                <c:pt idx="3705">
                  <c:v>19.661166666666666</c:v>
                </c:pt>
                <c:pt idx="3706">
                  <c:v>19.665166666666668</c:v>
                </c:pt>
                <c:pt idx="3707">
                  <c:v>19.666999999999998</c:v>
                </c:pt>
                <c:pt idx="3708">
                  <c:v>19.668666666666663</c:v>
                </c:pt>
                <c:pt idx="3709">
                  <c:v>19.670166666666667</c:v>
                </c:pt>
                <c:pt idx="3710">
                  <c:v>19.674833333333332</c:v>
                </c:pt>
                <c:pt idx="3711">
                  <c:v>19.677833333333336</c:v>
                </c:pt>
                <c:pt idx="3712">
                  <c:v>19.680166666666665</c:v>
                </c:pt>
                <c:pt idx="3713">
                  <c:v>19.682333333333336</c:v>
                </c:pt>
                <c:pt idx="3714">
                  <c:v>19.683833333333332</c:v>
                </c:pt>
                <c:pt idx="3715">
                  <c:v>19.691333333333333</c:v>
                </c:pt>
                <c:pt idx="3716">
                  <c:v>19.692833333333333</c:v>
                </c:pt>
                <c:pt idx="3717">
                  <c:v>19.694666666666667</c:v>
                </c:pt>
                <c:pt idx="3718">
                  <c:v>19.6965</c:v>
                </c:pt>
                <c:pt idx="3719">
                  <c:v>19.704333333333334</c:v>
                </c:pt>
                <c:pt idx="3720">
                  <c:v>19.705666666666666</c:v>
                </c:pt>
                <c:pt idx="3721">
                  <c:v>19.707166666666669</c:v>
                </c:pt>
                <c:pt idx="3722">
                  <c:v>19.71466666666667</c:v>
                </c:pt>
                <c:pt idx="3723">
                  <c:v>19.7165</c:v>
                </c:pt>
                <c:pt idx="3724">
                  <c:v>19.725000000000001</c:v>
                </c:pt>
                <c:pt idx="3725">
                  <c:v>19.749833333333335</c:v>
                </c:pt>
                <c:pt idx="3726">
                  <c:v>19.773833333333336</c:v>
                </c:pt>
                <c:pt idx="3727">
                  <c:v>19.775333333333332</c:v>
                </c:pt>
                <c:pt idx="3728">
                  <c:v>19.785</c:v>
                </c:pt>
                <c:pt idx="3729">
                  <c:v>19.809166666666666</c:v>
                </c:pt>
                <c:pt idx="3730">
                  <c:v>19.832333333333334</c:v>
                </c:pt>
                <c:pt idx="3731">
                  <c:v>19.833833333333335</c:v>
                </c:pt>
                <c:pt idx="3732">
                  <c:v>19.835500000000003</c:v>
                </c:pt>
                <c:pt idx="3733">
                  <c:v>19.843666666666664</c:v>
                </c:pt>
                <c:pt idx="3734">
                  <c:v>19.845500000000001</c:v>
                </c:pt>
                <c:pt idx="3735">
                  <c:v>19.855333333333331</c:v>
                </c:pt>
                <c:pt idx="3736">
                  <c:v>19.878</c:v>
                </c:pt>
                <c:pt idx="3737">
                  <c:v>19.899999999999999</c:v>
                </c:pt>
                <c:pt idx="3738">
                  <c:v>19.901833333333332</c:v>
                </c:pt>
                <c:pt idx="3739">
                  <c:v>19.911000000000001</c:v>
                </c:pt>
                <c:pt idx="3740">
                  <c:v>19.935833333333335</c:v>
                </c:pt>
                <c:pt idx="3741">
                  <c:v>19.957166666666669</c:v>
                </c:pt>
                <c:pt idx="3742">
                  <c:v>19.958833333333335</c:v>
                </c:pt>
                <c:pt idx="3743">
                  <c:v>19.960333333333331</c:v>
                </c:pt>
                <c:pt idx="3744">
                  <c:v>19.962166666666668</c:v>
                </c:pt>
                <c:pt idx="3745">
                  <c:v>19.9695</c:v>
                </c:pt>
                <c:pt idx="3746">
                  <c:v>19.971333333333334</c:v>
                </c:pt>
                <c:pt idx="3747">
                  <c:v>19.97283333333333</c:v>
                </c:pt>
                <c:pt idx="3748">
                  <c:v>19.981666666666669</c:v>
                </c:pt>
                <c:pt idx="3749">
                  <c:v>19.983499999999999</c:v>
                </c:pt>
                <c:pt idx="3750">
                  <c:v>19.992166666666666</c:v>
                </c:pt>
                <c:pt idx="3751">
                  <c:v>20.016500000000001</c:v>
                </c:pt>
                <c:pt idx="3752">
                  <c:v>20.039166666666667</c:v>
                </c:pt>
                <c:pt idx="3753">
                  <c:v>20.040666666666667</c:v>
                </c:pt>
                <c:pt idx="3754">
                  <c:v>20.049166666666668</c:v>
                </c:pt>
                <c:pt idx="3755">
                  <c:v>20.074833333333334</c:v>
                </c:pt>
                <c:pt idx="3756">
                  <c:v>20.099499999999999</c:v>
                </c:pt>
                <c:pt idx="3757">
                  <c:v>20.101499999999998</c:v>
                </c:pt>
                <c:pt idx="3758">
                  <c:v>20.103333333333335</c:v>
                </c:pt>
                <c:pt idx="3759">
                  <c:v>20.111499999999999</c:v>
                </c:pt>
                <c:pt idx="3760">
                  <c:v>20.113166666666665</c:v>
                </c:pt>
                <c:pt idx="3761">
                  <c:v>20.122833333333332</c:v>
                </c:pt>
                <c:pt idx="3762">
                  <c:v>20.151499999999999</c:v>
                </c:pt>
                <c:pt idx="3763">
                  <c:v>20.176166666666667</c:v>
                </c:pt>
                <c:pt idx="3764">
                  <c:v>20.177833333333336</c:v>
                </c:pt>
                <c:pt idx="3765">
                  <c:v>20.187999999999999</c:v>
                </c:pt>
                <c:pt idx="3766">
                  <c:v>20.214333333333332</c:v>
                </c:pt>
                <c:pt idx="3767">
                  <c:v>20.234166666666667</c:v>
                </c:pt>
                <c:pt idx="3768">
                  <c:v>20.236166666666669</c:v>
                </c:pt>
                <c:pt idx="3769">
                  <c:v>20.239833333333333</c:v>
                </c:pt>
                <c:pt idx="3770">
                  <c:v>20.241333333333333</c:v>
                </c:pt>
                <c:pt idx="3771">
                  <c:v>20.242833333333333</c:v>
                </c:pt>
                <c:pt idx="3772">
                  <c:v>20.244500000000002</c:v>
                </c:pt>
                <c:pt idx="3773">
                  <c:v>20.249166666666667</c:v>
                </c:pt>
                <c:pt idx="3774">
                  <c:v>20.252166666666668</c:v>
                </c:pt>
                <c:pt idx="3775">
                  <c:v>20.253666666666668</c:v>
                </c:pt>
                <c:pt idx="3776">
                  <c:v>20.255333333333333</c:v>
                </c:pt>
                <c:pt idx="3777">
                  <c:v>20.2575</c:v>
                </c:pt>
                <c:pt idx="3778">
                  <c:v>20.264833333333335</c:v>
                </c:pt>
                <c:pt idx="3779">
                  <c:v>20.266500000000001</c:v>
                </c:pt>
                <c:pt idx="3780">
                  <c:v>20.267833333333332</c:v>
                </c:pt>
                <c:pt idx="3781">
                  <c:v>20.269500000000001</c:v>
                </c:pt>
                <c:pt idx="3782">
                  <c:v>20.275833333333331</c:v>
                </c:pt>
                <c:pt idx="3783">
                  <c:v>20.277333333333335</c:v>
                </c:pt>
                <c:pt idx="3784">
                  <c:v>20.278833333333335</c:v>
                </c:pt>
                <c:pt idx="3785">
                  <c:v>20.286333333333335</c:v>
                </c:pt>
                <c:pt idx="3786">
                  <c:v>20.287833333333332</c:v>
                </c:pt>
                <c:pt idx="3787">
                  <c:v>20.296166666666668</c:v>
                </c:pt>
                <c:pt idx="3788">
                  <c:v>20.318499999999997</c:v>
                </c:pt>
                <c:pt idx="3789">
                  <c:v>20.340666666666667</c:v>
                </c:pt>
                <c:pt idx="3790">
                  <c:v>20.342166666666667</c:v>
                </c:pt>
                <c:pt idx="3791">
                  <c:v>20.3505</c:v>
                </c:pt>
                <c:pt idx="3792">
                  <c:v>20.37316666666667</c:v>
                </c:pt>
                <c:pt idx="3793">
                  <c:v>20.398666666666667</c:v>
                </c:pt>
                <c:pt idx="3794">
                  <c:v>20.400333333333332</c:v>
                </c:pt>
                <c:pt idx="3795">
                  <c:v>20.401999999999997</c:v>
                </c:pt>
                <c:pt idx="3796">
                  <c:v>20.409166666666668</c:v>
                </c:pt>
                <c:pt idx="3797">
                  <c:v>20.410666666666668</c:v>
                </c:pt>
                <c:pt idx="3798">
                  <c:v>20.419833333333333</c:v>
                </c:pt>
                <c:pt idx="3799">
                  <c:v>20.443333333333332</c:v>
                </c:pt>
                <c:pt idx="3800">
                  <c:v>20.466999999999999</c:v>
                </c:pt>
                <c:pt idx="3801">
                  <c:v>20.468499999999999</c:v>
                </c:pt>
                <c:pt idx="3802">
                  <c:v>20.476833333333332</c:v>
                </c:pt>
                <c:pt idx="3803">
                  <c:v>20.500166666666665</c:v>
                </c:pt>
                <c:pt idx="3804">
                  <c:v>20.520833333333332</c:v>
                </c:pt>
                <c:pt idx="3805">
                  <c:v>20.522499999999997</c:v>
                </c:pt>
                <c:pt idx="3806">
                  <c:v>20.524000000000001</c:v>
                </c:pt>
                <c:pt idx="3807">
                  <c:v>20.525500000000001</c:v>
                </c:pt>
                <c:pt idx="3808">
                  <c:v>20.532166666666669</c:v>
                </c:pt>
                <c:pt idx="3809">
                  <c:v>20.533833333333334</c:v>
                </c:pt>
                <c:pt idx="3810">
                  <c:v>20.535166666666665</c:v>
                </c:pt>
                <c:pt idx="3811">
                  <c:v>20.542333333333332</c:v>
                </c:pt>
                <c:pt idx="3812">
                  <c:v>20.543666666666663</c:v>
                </c:pt>
                <c:pt idx="3813">
                  <c:v>20.551499999999997</c:v>
                </c:pt>
                <c:pt idx="3814">
                  <c:v>20.574000000000002</c:v>
                </c:pt>
                <c:pt idx="3815">
                  <c:v>20.595666666666666</c:v>
                </c:pt>
                <c:pt idx="3816">
                  <c:v>20.597333333333331</c:v>
                </c:pt>
                <c:pt idx="3817">
                  <c:v>20.604833333333332</c:v>
                </c:pt>
                <c:pt idx="3818">
                  <c:v>20.627500000000001</c:v>
                </c:pt>
                <c:pt idx="3819">
                  <c:v>20.648500000000002</c:v>
                </c:pt>
                <c:pt idx="3820">
                  <c:v>20.650166666666667</c:v>
                </c:pt>
                <c:pt idx="3821">
                  <c:v>20.651666666666664</c:v>
                </c:pt>
                <c:pt idx="3822">
                  <c:v>20.659333333333333</c:v>
                </c:pt>
                <c:pt idx="3823">
                  <c:v>20.660833333333336</c:v>
                </c:pt>
                <c:pt idx="3824">
                  <c:v>20.668833333333335</c:v>
                </c:pt>
                <c:pt idx="3825">
                  <c:v>20.690999999999999</c:v>
                </c:pt>
                <c:pt idx="3826">
                  <c:v>20.712833333333332</c:v>
                </c:pt>
                <c:pt idx="3827">
                  <c:v>20.714166666666664</c:v>
                </c:pt>
                <c:pt idx="3828">
                  <c:v>20.721999999999998</c:v>
                </c:pt>
                <c:pt idx="3829">
                  <c:v>20.745000000000001</c:v>
                </c:pt>
                <c:pt idx="3830">
                  <c:v>20.877666666666666</c:v>
                </c:pt>
                <c:pt idx="3831">
                  <c:v>20.8965</c:v>
                </c:pt>
                <c:pt idx="3832">
                  <c:v>20.916999999999998</c:v>
                </c:pt>
                <c:pt idx="3833">
                  <c:v>20.935833333333335</c:v>
                </c:pt>
                <c:pt idx="3834">
                  <c:v>20.978999999999999</c:v>
                </c:pt>
                <c:pt idx="3835">
                  <c:v>20.998833333333334</c:v>
                </c:pt>
                <c:pt idx="3836">
                  <c:v>21.018666666666665</c:v>
                </c:pt>
                <c:pt idx="3837">
                  <c:v>21.037666666666667</c:v>
                </c:pt>
                <c:pt idx="3838">
                  <c:v>21.052333333333333</c:v>
                </c:pt>
                <c:pt idx="3839">
                  <c:v>21.053999999999998</c:v>
                </c:pt>
                <c:pt idx="3840">
                  <c:v>21.062666666666665</c:v>
                </c:pt>
                <c:pt idx="3841">
                  <c:v>21.083833333333335</c:v>
                </c:pt>
                <c:pt idx="3842">
                  <c:v>21.085666666666668</c:v>
                </c:pt>
                <c:pt idx="3843">
                  <c:v>21.093666666666664</c:v>
                </c:pt>
                <c:pt idx="3844">
                  <c:v>21.113499999999998</c:v>
                </c:pt>
                <c:pt idx="3845">
                  <c:v>21.115166666666667</c:v>
                </c:pt>
                <c:pt idx="3846">
                  <c:v>21.122333333333334</c:v>
                </c:pt>
                <c:pt idx="3847">
                  <c:v>21.138333333333332</c:v>
                </c:pt>
                <c:pt idx="3848">
                  <c:v>21.139499999999998</c:v>
                </c:pt>
                <c:pt idx="3849">
                  <c:v>21.145666666666667</c:v>
                </c:pt>
                <c:pt idx="3850">
                  <c:v>24.311500000000002</c:v>
                </c:pt>
                <c:pt idx="3851">
                  <c:v>24.333333333333332</c:v>
                </c:pt>
                <c:pt idx="3852">
                  <c:v>24.355499999999999</c:v>
                </c:pt>
                <c:pt idx="3853">
                  <c:v>24.379333333333332</c:v>
                </c:pt>
                <c:pt idx="3854">
                  <c:v>24.410833333333336</c:v>
                </c:pt>
                <c:pt idx="3855">
                  <c:v>24.437166666666666</c:v>
                </c:pt>
                <c:pt idx="3856">
                  <c:v>24.4635</c:v>
                </c:pt>
                <c:pt idx="3857">
                  <c:v>24.489833333333333</c:v>
                </c:pt>
                <c:pt idx="3858">
                  <c:v>24.515000000000001</c:v>
                </c:pt>
                <c:pt idx="3859">
                  <c:v>24.538833333333333</c:v>
                </c:pt>
                <c:pt idx="3860">
                  <c:v>24.562166666666666</c:v>
                </c:pt>
                <c:pt idx="3861">
                  <c:v>24.585333333333331</c:v>
                </c:pt>
                <c:pt idx="3862">
                  <c:v>24.608499999999999</c:v>
                </c:pt>
                <c:pt idx="3863">
                  <c:v>24.631666666666668</c:v>
                </c:pt>
                <c:pt idx="3864">
                  <c:v>24.647166666666667</c:v>
                </c:pt>
                <c:pt idx="3865">
                  <c:v>24.662666666666667</c:v>
                </c:pt>
                <c:pt idx="3866">
                  <c:v>24.678333333333335</c:v>
                </c:pt>
                <c:pt idx="3867">
                  <c:v>24.693499999999997</c:v>
                </c:pt>
                <c:pt idx="3868">
                  <c:v>24.709333333333333</c:v>
                </c:pt>
                <c:pt idx="3869">
                  <c:v>24.725833333333334</c:v>
                </c:pt>
                <c:pt idx="3870">
                  <c:v>24.741666666666667</c:v>
                </c:pt>
                <c:pt idx="3871">
                  <c:v>24.7575</c:v>
                </c:pt>
                <c:pt idx="3872">
                  <c:v>24.773500000000002</c:v>
                </c:pt>
                <c:pt idx="3873">
                  <c:v>24.789166666666667</c:v>
                </c:pt>
                <c:pt idx="3874">
                  <c:v>24.805</c:v>
                </c:pt>
                <c:pt idx="3875">
                  <c:v>24.820666666666668</c:v>
                </c:pt>
                <c:pt idx="3876">
                  <c:v>24.836666666666666</c:v>
                </c:pt>
                <c:pt idx="3877">
                  <c:v>24.853166666666667</c:v>
                </c:pt>
                <c:pt idx="3878">
                  <c:v>25.074999999999999</c:v>
                </c:pt>
                <c:pt idx="3879">
                  <c:v>25.091333333333335</c:v>
                </c:pt>
                <c:pt idx="3880">
                  <c:v>25.106666666666669</c:v>
                </c:pt>
                <c:pt idx="3881">
                  <c:v>25.122166666666665</c:v>
                </c:pt>
                <c:pt idx="3882">
                  <c:v>25.137999999999998</c:v>
                </c:pt>
                <c:pt idx="3883">
                  <c:v>25.153666666666666</c:v>
                </c:pt>
                <c:pt idx="3884">
                  <c:v>25.169333333333334</c:v>
                </c:pt>
                <c:pt idx="3885">
                  <c:v>25.184833333333334</c:v>
                </c:pt>
                <c:pt idx="3886">
                  <c:v>25.200666666666667</c:v>
                </c:pt>
                <c:pt idx="3887">
                  <c:v>25.216333333333335</c:v>
                </c:pt>
                <c:pt idx="3888">
                  <c:v>25.232000000000003</c:v>
                </c:pt>
                <c:pt idx="3889">
                  <c:v>25.247666666666664</c:v>
                </c:pt>
                <c:pt idx="3890">
                  <c:v>25.263333333333332</c:v>
                </c:pt>
                <c:pt idx="3891">
                  <c:v>25.279</c:v>
                </c:pt>
                <c:pt idx="3892">
                  <c:v>25.40583333333333</c:v>
                </c:pt>
                <c:pt idx="3893">
                  <c:v>25.428166666666666</c:v>
                </c:pt>
                <c:pt idx="3894">
                  <c:v>25.451166666666666</c:v>
                </c:pt>
                <c:pt idx="3895">
                  <c:v>25.474</c:v>
                </c:pt>
                <c:pt idx="3896">
                  <c:v>25.497166666666665</c:v>
                </c:pt>
                <c:pt idx="3897">
                  <c:v>25.520333333333333</c:v>
                </c:pt>
                <c:pt idx="3898">
                  <c:v>25.543499999999998</c:v>
                </c:pt>
                <c:pt idx="3899">
                  <c:v>25.566500000000001</c:v>
                </c:pt>
                <c:pt idx="3900">
                  <c:v>25.589833333333335</c:v>
                </c:pt>
                <c:pt idx="3901">
                  <c:v>25.612666666666666</c:v>
                </c:pt>
                <c:pt idx="3902">
                  <c:v>25.635833333333334</c:v>
                </c:pt>
                <c:pt idx="3903">
                  <c:v>25.658999999999999</c:v>
                </c:pt>
                <c:pt idx="3904">
                  <c:v>25.682333333333336</c:v>
                </c:pt>
                <c:pt idx="3905">
                  <c:v>25.705666666666666</c:v>
                </c:pt>
                <c:pt idx="3906">
                  <c:v>25.721499999999999</c:v>
                </c:pt>
                <c:pt idx="3907">
                  <c:v>25.737000000000002</c:v>
                </c:pt>
                <c:pt idx="3908">
                  <c:v>25.752500000000001</c:v>
                </c:pt>
                <c:pt idx="3909">
                  <c:v>25.768666666666665</c:v>
                </c:pt>
                <c:pt idx="3910">
                  <c:v>25.784333333333333</c:v>
                </c:pt>
                <c:pt idx="3911">
                  <c:v>25.8</c:v>
                </c:pt>
                <c:pt idx="3912">
                  <c:v>25.815666666666669</c:v>
                </c:pt>
                <c:pt idx="3913">
                  <c:v>25.831333333333337</c:v>
                </c:pt>
                <c:pt idx="3914">
                  <c:v>25.847333333333331</c:v>
                </c:pt>
                <c:pt idx="3915">
                  <c:v>25.863833333333332</c:v>
                </c:pt>
                <c:pt idx="3916">
                  <c:v>25.8795</c:v>
                </c:pt>
                <c:pt idx="3917">
                  <c:v>25.895500000000002</c:v>
                </c:pt>
                <c:pt idx="3918">
                  <c:v>25.911000000000001</c:v>
                </c:pt>
                <c:pt idx="3919">
                  <c:v>25.927</c:v>
                </c:pt>
                <c:pt idx="3920">
                  <c:v>25.942666666666664</c:v>
                </c:pt>
                <c:pt idx="3921">
                  <c:v>25.944166666666668</c:v>
                </c:pt>
                <c:pt idx="3922">
                  <c:v>25.952166666666667</c:v>
                </c:pt>
                <c:pt idx="3923">
                  <c:v>25.974333333333334</c:v>
                </c:pt>
                <c:pt idx="3924">
                  <c:v>25.975833333333334</c:v>
                </c:pt>
                <c:pt idx="3925">
                  <c:v>25.984166666666667</c:v>
                </c:pt>
                <c:pt idx="3926">
                  <c:v>26.007333333333335</c:v>
                </c:pt>
                <c:pt idx="3927">
                  <c:v>26.008833333333332</c:v>
                </c:pt>
                <c:pt idx="3928">
                  <c:v>26.016999999999999</c:v>
                </c:pt>
                <c:pt idx="3929">
                  <c:v>26.038666666666664</c:v>
                </c:pt>
                <c:pt idx="3930">
                  <c:v>26.040166666666668</c:v>
                </c:pt>
                <c:pt idx="3931">
                  <c:v>26.048500000000001</c:v>
                </c:pt>
                <c:pt idx="3932">
                  <c:v>26.070833333333333</c:v>
                </c:pt>
                <c:pt idx="3933">
                  <c:v>26.072333333333333</c:v>
                </c:pt>
                <c:pt idx="3934">
                  <c:v>26.080666666666666</c:v>
                </c:pt>
                <c:pt idx="3935">
                  <c:v>26.103333333333335</c:v>
                </c:pt>
                <c:pt idx="3936">
                  <c:v>26.105</c:v>
                </c:pt>
                <c:pt idx="3937">
                  <c:v>26.113333333333333</c:v>
                </c:pt>
                <c:pt idx="3938">
                  <c:v>26.136333333333333</c:v>
                </c:pt>
                <c:pt idx="3939">
                  <c:v>26.137999999999998</c:v>
                </c:pt>
                <c:pt idx="3940">
                  <c:v>26.146166666666666</c:v>
                </c:pt>
                <c:pt idx="3941">
                  <c:v>26.168666666666663</c:v>
                </c:pt>
                <c:pt idx="3942">
                  <c:v>26.170166666666667</c:v>
                </c:pt>
                <c:pt idx="3943">
                  <c:v>26.1785</c:v>
                </c:pt>
                <c:pt idx="3944">
                  <c:v>26.201166666666666</c:v>
                </c:pt>
                <c:pt idx="3945">
                  <c:v>26.202666666666669</c:v>
                </c:pt>
                <c:pt idx="3946">
                  <c:v>26.211333333333336</c:v>
                </c:pt>
                <c:pt idx="3947">
                  <c:v>26.234166666666667</c:v>
                </c:pt>
                <c:pt idx="3948">
                  <c:v>26.235666666666667</c:v>
                </c:pt>
                <c:pt idx="3949">
                  <c:v>26.244000000000003</c:v>
                </c:pt>
                <c:pt idx="3950">
                  <c:v>26.266666666666666</c:v>
                </c:pt>
                <c:pt idx="3951">
                  <c:v>26.268166666666666</c:v>
                </c:pt>
                <c:pt idx="3952">
                  <c:v>26.276333333333334</c:v>
                </c:pt>
                <c:pt idx="3953">
                  <c:v>26.298999999999999</c:v>
                </c:pt>
                <c:pt idx="3954">
                  <c:v>26.3005</c:v>
                </c:pt>
                <c:pt idx="3955">
                  <c:v>26.308833333333332</c:v>
                </c:pt>
                <c:pt idx="3956">
                  <c:v>26.331500000000002</c:v>
                </c:pt>
                <c:pt idx="3957">
                  <c:v>26.333333333333332</c:v>
                </c:pt>
                <c:pt idx="3958">
                  <c:v>26.3415</c:v>
                </c:pt>
                <c:pt idx="3959">
                  <c:v>26.364666666666668</c:v>
                </c:pt>
                <c:pt idx="3960">
                  <c:v>26.366166666666668</c:v>
                </c:pt>
                <c:pt idx="3961">
                  <c:v>26.374333333333333</c:v>
                </c:pt>
                <c:pt idx="3962">
                  <c:v>26.396833333333333</c:v>
                </c:pt>
                <c:pt idx="3963">
                  <c:v>26.412166666666668</c:v>
                </c:pt>
                <c:pt idx="3964">
                  <c:v>26.428000000000001</c:v>
                </c:pt>
                <c:pt idx="3965">
                  <c:v>26.443333333333332</c:v>
                </c:pt>
                <c:pt idx="3966">
                  <c:v>26.459</c:v>
                </c:pt>
                <c:pt idx="3967">
                  <c:v>26.474833333333333</c:v>
                </c:pt>
                <c:pt idx="3968">
                  <c:v>26.490666666666666</c:v>
                </c:pt>
                <c:pt idx="3969">
                  <c:v>26.506333333333334</c:v>
                </c:pt>
                <c:pt idx="3970">
                  <c:v>26.522333333333332</c:v>
                </c:pt>
                <c:pt idx="3971">
                  <c:v>26.538999999999998</c:v>
                </c:pt>
                <c:pt idx="3972">
                  <c:v>26.556666666666668</c:v>
                </c:pt>
                <c:pt idx="3973">
                  <c:v>26.573166666666669</c:v>
                </c:pt>
                <c:pt idx="3974">
                  <c:v>26.588999999999999</c:v>
                </c:pt>
                <c:pt idx="3975">
                  <c:v>26.605166666666666</c:v>
                </c:pt>
                <c:pt idx="3976">
                  <c:v>26.621333333333332</c:v>
                </c:pt>
                <c:pt idx="3977">
                  <c:v>26.624166666666667</c:v>
                </c:pt>
                <c:pt idx="3978">
                  <c:v>26.632166666666667</c:v>
                </c:pt>
                <c:pt idx="3979">
                  <c:v>26.652666666666669</c:v>
                </c:pt>
                <c:pt idx="3980">
                  <c:v>26.655666666666665</c:v>
                </c:pt>
                <c:pt idx="3981">
                  <c:v>26.663999999999998</c:v>
                </c:pt>
                <c:pt idx="3982">
                  <c:v>26.684999999999999</c:v>
                </c:pt>
                <c:pt idx="3983">
                  <c:v>26.687833333333334</c:v>
                </c:pt>
                <c:pt idx="3984">
                  <c:v>26.696000000000002</c:v>
                </c:pt>
                <c:pt idx="3985">
                  <c:v>26.716833333333334</c:v>
                </c:pt>
                <c:pt idx="3986">
                  <c:v>26.719666666666669</c:v>
                </c:pt>
                <c:pt idx="3987">
                  <c:v>26.727833333333333</c:v>
                </c:pt>
                <c:pt idx="3988">
                  <c:v>26.749333333333333</c:v>
                </c:pt>
                <c:pt idx="3989">
                  <c:v>26.752166666666668</c:v>
                </c:pt>
                <c:pt idx="3990">
                  <c:v>26.760666666666669</c:v>
                </c:pt>
                <c:pt idx="3991">
                  <c:v>26.781500000000001</c:v>
                </c:pt>
                <c:pt idx="3992">
                  <c:v>26.784499999999998</c:v>
                </c:pt>
                <c:pt idx="3993">
                  <c:v>26.792666666666666</c:v>
                </c:pt>
                <c:pt idx="3994">
                  <c:v>26.814</c:v>
                </c:pt>
                <c:pt idx="3995">
                  <c:v>26.817</c:v>
                </c:pt>
                <c:pt idx="3996">
                  <c:v>26.826000000000001</c:v>
                </c:pt>
                <c:pt idx="3997">
                  <c:v>26.84783333333333</c:v>
                </c:pt>
                <c:pt idx="3998">
                  <c:v>26.850666666666665</c:v>
                </c:pt>
                <c:pt idx="3999">
                  <c:v>26.859166666666667</c:v>
                </c:pt>
                <c:pt idx="4000">
                  <c:v>26.880999999999997</c:v>
                </c:pt>
                <c:pt idx="4001">
                  <c:v>26.883833333333332</c:v>
                </c:pt>
                <c:pt idx="4002">
                  <c:v>26.892166666666665</c:v>
                </c:pt>
                <c:pt idx="4003">
                  <c:v>26.913333333333334</c:v>
                </c:pt>
                <c:pt idx="4004">
                  <c:v>26.916333333333334</c:v>
                </c:pt>
                <c:pt idx="4005">
                  <c:v>26.924666666666667</c:v>
                </c:pt>
                <c:pt idx="4006">
                  <c:v>26.945666666666668</c:v>
                </c:pt>
                <c:pt idx="4007">
                  <c:v>26.948500000000003</c:v>
                </c:pt>
                <c:pt idx="4008">
                  <c:v>26.956833333333336</c:v>
                </c:pt>
                <c:pt idx="4009">
                  <c:v>26.978166666666667</c:v>
                </c:pt>
                <c:pt idx="4010">
                  <c:v>26.980999999999998</c:v>
                </c:pt>
                <c:pt idx="4011">
                  <c:v>26.989166666666666</c:v>
                </c:pt>
                <c:pt idx="4012">
                  <c:v>27.010333333333332</c:v>
                </c:pt>
                <c:pt idx="4013">
                  <c:v>27.013166666666667</c:v>
                </c:pt>
                <c:pt idx="4014">
                  <c:v>27.0215</c:v>
                </c:pt>
                <c:pt idx="4015">
                  <c:v>27.043333333333333</c:v>
                </c:pt>
                <c:pt idx="4016">
                  <c:v>27.046333333333333</c:v>
                </c:pt>
                <c:pt idx="4017">
                  <c:v>27.054833333333331</c:v>
                </c:pt>
                <c:pt idx="4018">
                  <c:v>28.390499999999999</c:v>
                </c:pt>
                <c:pt idx="4019">
                  <c:v>28.411666666666669</c:v>
                </c:pt>
                <c:pt idx="4020">
                  <c:v>28.433</c:v>
                </c:pt>
                <c:pt idx="4021">
                  <c:v>28.454333333333334</c:v>
                </c:pt>
                <c:pt idx="4022">
                  <c:v>28.4755</c:v>
                </c:pt>
                <c:pt idx="4023">
                  <c:v>28.496833333333331</c:v>
                </c:pt>
                <c:pt idx="4024">
                  <c:v>28.518166666666666</c:v>
                </c:pt>
                <c:pt idx="4025">
                  <c:v>28.539499999999997</c:v>
                </c:pt>
                <c:pt idx="4026">
                  <c:v>28.561</c:v>
                </c:pt>
                <c:pt idx="4027">
                  <c:v>28.582000000000001</c:v>
                </c:pt>
                <c:pt idx="4028">
                  <c:v>28.603333333333335</c:v>
                </c:pt>
                <c:pt idx="4029">
                  <c:v>28.624666666666666</c:v>
                </c:pt>
                <c:pt idx="4030">
                  <c:v>28.645833333333332</c:v>
                </c:pt>
                <c:pt idx="4031">
                  <c:v>28.667166666666667</c:v>
                </c:pt>
                <c:pt idx="4032">
                  <c:v>28.689166666666665</c:v>
                </c:pt>
                <c:pt idx="4033">
                  <c:v>28.710333333333331</c:v>
                </c:pt>
                <c:pt idx="4034">
                  <c:v>28.841000000000001</c:v>
                </c:pt>
                <c:pt idx="4035">
                  <c:v>28.862500000000001</c:v>
                </c:pt>
                <c:pt idx="4036">
                  <c:v>28.884166666666665</c:v>
                </c:pt>
                <c:pt idx="4037">
                  <c:v>28.905333333333331</c:v>
                </c:pt>
                <c:pt idx="4038">
                  <c:v>28.926833333333331</c:v>
                </c:pt>
                <c:pt idx="4039">
                  <c:v>28.948166666666669</c:v>
                </c:pt>
                <c:pt idx="4040">
                  <c:v>28.969666666666669</c:v>
                </c:pt>
                <c:pt idx="4041">
                  <c:v>28.991</c:v>
                </c:pt>
                <c:pt idx="4042">
                  <c:v>29.012333333333334</c:v>
                </c:pt>
                <c:pt idx="4043">
                  <c:v>29.033666666666665</c:v>
                </c:pt>
                <c:pt idx="4044">
                  <c:v>29.055166666666665</c:v>
                </c:pt>
                <c:pt idx="4045">
                  <c:v>29.076666666666664</c:v>
                </c:pt>
                <c:pt idx="4046">
                  <c:v>29.099</c:v>
                </c:pt>
                <c:pt idx="4047">
                  <c:v>29.121333333333332</c:v>
                </c:pt>
                <c:pt idx="4048">
                  <c:v>29.144500000000001</c:v>
                </c:pt>
                <c:pt idx="4049">
                  <c:v>29.166333333333334</c:v>
                </c:pt>
                <c:pt idx="4050">
                  <c:v>29.181166666666666</c:v>
                </c:pt>
                <c:pt idx="4051">
                  <c:v>29.183333333333334</c:v>
                </c:pt>
                <c:pt idx="4052">
                  <c:v>29.197499999999998</c:v>
                </c:pt>
                <c:pt idx="4053">
                  <c:v>29.221333333333334</c:v>
                </c:pt>
                <c:pt idx="4054">
                  <c:v>29.22283333333333</c:v>
                </c:pt>
                <c:pt idx="4055">
                  <c:v>29.230666666666664</c:v>
                </c:pt>
                <c:pt idx="4056">
                  <c:v>29.25183333333333</c:v>
                </c:pt>
                <c:pt idx="4057">
                  <c:v>29.253166666666669</c:v>
                </c:pt>
                <c:pt idx="4058">
                  <c:v>29.261000000000003</c:v>
                </c:pt>
                <c:pt idx="4059">
                  <c:v>29.282166666666669</c:v>
                </c:pt>
                <c:pt idx="4060">
                  <c:v>29.2835</c:v>
                </c:pt>
                <c:pt idx="4061">
                  <c:v>29.291499999999999</c:v>
                </c:pt>
                <c:pt idx="4062">
                  <c:v>29.312999999999999</c:v>
                </c:pt>
                <c:pt idx="4063">
                  <c:v>29.31433333333333</c:v>
                </c:pt>
                <c:pt idx="4064">
                  <c:v>29.322166666666664</c:v>
                </c:pt>
                <c:pt idx="4065">
                  <c:v>29.343666666666664</c:v>
                </c:pt>
                <c:pt idx="4066">
                  <c:v>29.345166666666668</c:v>
                </c:pt>
                <c:pt idx="4067">
                  <c:v>29.3535</c:v>
                </c:pt>
                <c:pt idx="4068">
                  <c:v>29.375833333333333</c:v>
                </c:pt>
                <c:pt idx="4069">
                  <c:v>29.377166666666668</c:v>
                </c:pt>
                <c:pt idx="4070">
                  <c:v>29.385333333333332</c:v>
                </c:pt>
                <c:pt idx="4071">
                  <c:v>29.406166666666664</c:v>
                </c:pt>
                <c:pt idx="4072">
                  <c:v>29.407500000000002</c:v>
                </c:pt>
                <c:pt idx="4073">
                  <c:v>29.415166666666668</c:v>
                </c:pt>
                <c:pt idx="4074">
                  <c:v>29.436</c:v>
                </c:pt>
                <c:pt idx="4075">
                  <c:v>29.4375</c:v>
                </c:pt>
                <c:pt idx="4076">
                  <c:v>29.445</c:v>
                </c:pt>
                <c:pt idx="4077">
                  <c:v>29.466000000000001</c:v>
                </c:pt>
                <c:pt idx="4078">
                  <c:v>29.467499999999998</c:v>
                </c:pt>
                <c:pt idx="4079">
                  <c:v>29.475333333333332</c:v>
                </c:pt>
                <c:pt idx="4080">
                  <c:v>29.495999999999999</c:v>
                </c:pt>
                <c:pt idx="4081">
                  <c:v>29.497333333333334</c:v>
                </c:pt>
                <c:pt idx="4082">
                  <c:v>29.505166666666664</c:v>
                </c:pt>
                <c:pt idx="4083">
                  <c:v>29.526333333333334</c:v>
                </c:pt>
                <c:pt idx="4084">
                  <c:v>29.527833333333334</c:v>
                </c:pt>
                <c:pt idx="4085">
                  <c:v>29.535666666666668</c:v>
                </c:pt>
                <c:pt idx="4086">
                  <c:v>29.557333333333336</c:v>
                </c:pt>
                <c:pt idx="4087">
                  <c:v>29.558833333333332</c:v>
                </c:pt>
                <c:pt idx="4088">
                  <c:v>29.566666666666666</c:v>
                </c:pt>
                <c:pt idx="4089">
                  <c:v>29.587833333333332</c:v>
                </c:pt>
                <c:pt idx="4090">
                  <c:v>29.589333333333332</c:v>
                </c:pt>
                <c:pt idx="4091">
                  <c:v>29.597333333333331</c:v>
                </c:pt>
                <c:pt idx="4092">
                  <c:v>29.618666666666666</c:v>
                </c:pt>
                <c:pt idx="4093">
                  <c:v>29.620166666666666</c:v>
                </c:pt>
                <c:pt idx="4094">
                  <c:v>29.627833333333335</c:v>
                </c:pt>
                <c:pt idx="4095">
                  <c:v>29.649000000000001</c:v>
                </c:pt>
                <c:pt idx="4096">
                  <c:v>29.650500000000001</c:v>
                </c:pt>
                <c:pt idx="4097">
                  <c:v>29.658166666666666</c:v>
                </c:pt>
                <c:pt idx="4098">
                  <c:v>30.849666666666668</c:v>
                </c:pt>
              </c:numCache>
            </c:numRef>
          </c:xVal>
          <c:yVal>
            <c:numRef>
              <c:f>improvementToTime!$F$2:$F$4100</c:f>
              <c:numCache>
                <c:formatCode>General</c:formatCode>
                <c:ptCount val="40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1</c:v>
                </c:pt>
                <c:pt idx="121">
                  <c:v>2</c:v>
                </c:pt>
                <c:pt idx="122">
                  <c:v>3</c:v>
                </c:pt>
                <c:pt idx="123">
                  <c:v>4</c:v>
                </c:pt>
                <c:pt idx="124">
                  <c:v>4</c:v>
                </c:pt>
                <c:pt idx="125">
                  <c:v>4</c:v>
                </c:pt>
                <c:pt idx="126">
                  <c:v>4</c:v>
                </c:pt>
                <c:pt idx="127">
                  <c:v>4</c:v>
                </c:pt>
                <c:pt idx="128">
                  <c:v>4</c:v>
                </c:pt>
                <c:pt idx="129">
                  <c:v>4</c:v>
                </c:pt>
                <c:pt idx="130">
                  <c:v>5</c:v>
                </c:pt>
                <c:pt idx="131">
                  <c:v>6</c:v>
                </c:pt>
                <c:pt idx="132">
                  <c:v>7</c:v>
                </c:pt>
                <c:pt idx="133">
                  <c:v>8</c:v>
                </c:pt>
                <c:pt idx="134">
                  <c:v>9</c:v>
                </c:pt>
                <c:pt idx="135">
                  <c:v>10</c:v>
                </c:pt>
                <c:pt idx="136">
                  <c:v>11</c:v>
                </c:pt>
                <c:pt idx="137">
                  <c:v>12</c:v>
                </c:pt>
                <c:pt idx="138">
                  <c:v>13</c:v>
                </c:pt>
                <c:pt idx="139">
                  <c:v>14</c:v>
                </c:pt>
                <c:pt idx="140">
                  <c:v>15</c:v>
                </c:pt>
                <c:pt idx="141">
                  <c:v>16</c:v>
                </c:pt>
                <c:pt idx="142">
                  <c:v>17</c:v>
                </c:pt>
                <c:pt idx="143">
                  <c:v>18</c:v>
                </c:pt>
                <c:pt idx="144">
                  <c:v>19</c:v>
                </c:pt>
                <c:pt idx="145">
                  <c:v>20</c:v>
                </c:pt>
                <c:pt idx="146">
                  <c:v>21</c:v>
                </c:pt>
                <c:pt idx="147">
                  <c:v>22</c:v>
                </c:pt>
                <c:pt idx="148">
                  <c:v>23</c:v>
                </c:pt>
                <c:pt idx="149">
                  <c:v>24</c:v>
                </c:pt>
                <c:pt idx="150">
                  <c:v>25</c:v>
                </c:pt>
                <c:pt idx="151">
                  <c:v>26</c:v>
                </c:pt>
                <c:pt idx="152">
                  <c:v>27</c:v>
                </c:pt>
                <c:pt idx="153">
                  <c:v>28</c:v>
                </c:pt>
                <c:pt idx="154">
                  <c:v>29</c:v>
                </c:pt>
                <c:pt idx="155">
                  <c:v>30</c:v>
                </c:pt>
                <c:pt idx="156">
                  <c:v>31</c:v>
                </c:pt>
                <c:pt idx="157">
                  <c:v>32</c:v>
                </c:pt>
                <c:pt idx="158">
                  <c:v>32</c:v>
                </c:pt>
                <c:pt idx="159">
                  <c:v>32</c:v>
                </c:pt>
                <c:pt idx="160">
                  <c:v>32</c:v>
                </c:pt>
                <c:pt idx="161">
                  <c:v>32</c:v>
                </c:pt>
                <c:pt idx="162">
                  <c:v>32</c:v>
                </c:pt>
                <c:pt idx="163">
                  <c:v>32</c:v>
                </c:pt>
                <c:pt idx="164">
                  <c:v>32</c:v>
                </c:pt>
                <c:pt idx="165">
                  <c:v>32</c:v>
                </c:pt>
                <c:pt idx="166">
                  <c:v>32</c:v>
                </c:pt>
                <c:pt idx="167">
                  <c:v>32</c:v>
                </c:pt>
                <c:pt idx="168">
                  <c:v>32</c:v>
                </c:pt>
                <c:pt idx="169">
                  <c:v>32</c:v>
                </c:pt>
                <c:pt idx="170">
                  <c:v>32</c:v>
                </c:pt>
                <c:pt idx="171">
                  <c:v>32</c:v>
                </c:pt>
                <c:pt idx="172">
                  <c:v>32</c:v>
                </c:pt>
                <c:pt idx="173">
                  <c:v>32</c:v>
                </c:pt>
                <c:pt idx="174">
                  <c:v>32</c:v>
                </c:pt>
                <c:pt idx="175">
                  <c:v>32</c:v>
                </c:pt>
                <c:pt idx="176">
                  <c:v>32</c:v>
                </c:pt>
                <c:pt idx="177">
                  <c:v>32</c:v>
                </c:pt>
                <c:pt idx="178">
                  <c:v>32</c:v>
                </c:pt>
                <c:pt idx="179">
                  <c:v>32</c:v>
                </c:pt>
                <c:pt idx="180">
                  <c:v>32</c:v>
                </c:pt>
                <c:pt idx="181">
                  <c:v>32</c:v>
                </c:pt>
                <c:pt idx="182">
                  <c:v>32</c:v>
                </c:pt>
                <c:pt idx="183">
                  <c:v>32</c:v>
                </c:pt>
                <c:pt idx="184">
                  <c:v>32</c:v>
                </c:pt>
                <c:pt idx="185">
                  <c:v>32</c:v>
                </c:pt>
                <c:pt idx="186">
                  <c:v>32</c:v>
                </c:pt>
                <c:pt idx="187">
                  <c:v>32</c:v>
                </c:pt>
                <c:pt idx="188">
                  <c:v>32</c:v>
                </c:pt>
                <c:pt idx="189">
                  <c:v>32</c:v>
                </c:pt>
                <c:pt idx="190">
                  <c:v>32</c:v>
                </c:pt>
                <c:pt idx="191">
                  <c:v>32</c:v>
                </c:pt>
                <c:pt idx="192">
                  <c:v>32</c:v>
                </c:pt>
                <c:pt idx="193">
                  <c:v>32</c:v>
                </c:pt>
                <c:pt idx="194">
                  <c:v>32</c:v>
                </c:pt>
                <c:pt idx="195">
                  <c:v>32</c:v>
                </c:pt>
                <c:pt idx="196">
                  <c:v>32</c:v>
                </c:pt>
                <c:pt idx="197">
                  <c:v>32</c:v>
                </c:pt>
                <c:pt idx="198">
                  <c:v>32</c:v>
                </c:pt>
                <c:pt idx="199">
                  <c:v>32</c:v>
                </c:pt>
                <c:pt idx="200">
                  <c:v>32</c:v>
                </c:pt>
                <c:pt idx="201">
                  <c:v>32</c:v>
                </c:pt>
                <c:pt idx="202">
                  <c:v>32</c:v>
                </c:pt>
                <c:pt idx="203">
                  <c:v>32</c:v>
                </c:pt>
                <c:pt idx="204">
                  <c:v>32</c:v>
                </c:pt>
                <c:pt idx="205">
                  <c:v>32</c:v>
                </c:pt>
                <c:pt idx="206">
                  <c:v>32</c:v>
                </c:pt>
                <c:pt idx="207">
                  <c:v>32</c:v>
                </c:pt>
                <c:pt idx="208">
                  <c:v>32</c:v>
                </c:pt>
                <c:pt idx="209">
                  <c:v>32</c:v>
                </c:pt>
                <c:pt idx="210">
                  <c:v>32</c:v>
                </c:pt>
                <c:pt idx="211">
                  <c:v>32</c:v>
                </c:pt>
                <c:pt idx="212">
                  <c:v>32</c:v>
                </c:pt>
                <c:pt idx="213">
                  <c:v>32</c:v>
                </c:pt>
                <c:pt idx="214">
                  <c:v>32</c:v>
                </c:pt>
                <c:pt idx="215">
                  <c:v>32</c:v>
                </c:pt>
                <c:pt idx="216">
                  <c:v>32</c:v>
                </c:pt>
                <c:pt idx="217">
                  <c:v>32</c:v>
                </c:pt>
                <c:pt idx="218">
                  <c:v>32</c:v>
                </c:pt>
                <c:pt idx="219">
                  <c:v>32</c:v>
                </c:pt>
                <c:pt idx="220">
                  <c:v>32</c:v>
                </c:pt>
                <c:pt idx="221">
                  <c:v>32</c:v>
                </c:pt>
                <c:pt idx="222">
                  <c:v>33</c:v>
                </c:pt>
                <c:pt idx="223">
                  <c:v>34</c:v>
                </c:pt>
                <c:pt idx="224">
                  <c:v>35</c:v>
                </c:pt>
                <c:pt idx="225">
                  <c:v>36</c:v>
                </c:pt>
                <c:pt idx="226">
                  <c:v>37</c:v>
                </c:pt>
                <c:pt idx="227">
                  <c:v>38</c:v>
                </c:pt>
                <c:pt idx="228">
                  <c:v>39</c:v>
                </c:pt>
                <c:pt idx="229">
                  <c:v>40</c:v>
                </c:pt>
                <c:pt idx="230">
                  <c:v>41</c:v>
                </c:pt>
                <c:pt idx="231">
                  <c:v>42</c:v>
                </c:pt>
                <c:pt idx="232">
                  <c:v>43</c:v>
                </c:pt>
                <c:pt idx="233">
                  <c:v>44</c:v>
                </c:pt>
                <c:pt idx="234">
                  <c:v>45</c:v>
                </c:pt>
                <c:pt idx="235">
                  <c:v>46</c:v>
                </c:pt>
                <c:pt idx="236">
                  <c:v>47</c:v>
                </c:pt>
                <c:pt idx="237">
                  <c:v>48</c:v>
                </c:pt>
                <c:pt idx="238">
                  <c:v>49</c:v>
                </c:pt>
                <c:pt idx="239">
                  <c:v>50</c:v>
                </c:pt>
                <c:pt idx="240">
                  <c:v>51</c:v>
                </c:pt>
                <c:pt idx="241">
                  <c:v>52</c:v>
                </c:pt>
                <c:pt idx="242">
                  <c:v>53</c:v>
                </c:pt>
                <c:pt idx="243">
                  <c:v>54</c:v>
                </c:pt>
                <c:pt idx="244">
                  <c:v>55</c:v>
                </c:pt>
                <c:pt idx="245">
                  <c:v>56</c:v>
                </c:pt>
                <c:pt idx="246">
                  <c:v>57</c:v>
                </c:pt>
                <c:pt idx="247">
                  <c:v>58</c:v>
                </c:pt>
                <c:pt idx="248">
                  <c:v>59</c:v>
                </c:pt>
                <c:pt idx="249">
                  <c:v>60</c:v>
                </c:pt>
                <c:pt idx="250">
                  <c:v>61</c:v>
                </c:pt>
                <c:pt idx="251">
                  <c:v>62</c:v>
                </c:pt>
                <c:pt idx="252">
                  <c:v>63</c:v>
                </c:pt>
                <c:pt idx="253">
                  <c:v>64</c:v>
                </c:pt>
                <c:pt idx="254">
                  <c:v>64</c:v>
                </c:pt>
                <c:pt idx="255">
                  <c:v>64</c:v>
                </c:pt>
                <c:pt idx="256">
                  <c:v>64</c:v>
                </c:pt>
                <c:pt idx="257">
                  <c:v>64</c:v>
                </c:pt>
                <c:pt idx="258">
                  <c:v>64</c:v>
                </c:pt>
                <c:pt idx="259">
                  <c:v>64</c:v>
                </c:pt>
                <c:pt idx="260">
                  <c:v>64</c:v>
                </c:pt>
                <c:pt idx="261">
                  <c:v>64</c:v>
                </c:pt>
                <c:pt idx="262">
                  <c:v>64</c:v>
                </c:pt>
                <c:pt idx="263">
                  <c:v>64</c:v>
                </c:pt>
                <c:pt idx="264">
                  <c:v>64</c:v>
                </c:pt>
                <c:pt idx="265">
                  <c:v>64</c:v>
                </c:pt>
                <c:pt idx="266">
                  <c:v>64</c:v>
                </c:pt>
                <c:pt idx="267">
                  <c:v>64</c:v>
                </c:pt>
                <c:pt idx="268">
                  <c:v>64</c:v>
                </c:pt>
                <c:pt idx="269">
                  <c:v>64</c:v>
                </c:pt>
                <c:pt idx="270">
                  <c:v>64</c:v>
                </c:pt>
                <c:pt idx="271">
                  <c:v>64</c:v>
                </c:pt>
                <c:pt idx="272">
                  <c:v>64</c:v>
                </c:pt>
                <c:pt idx="273">
                  <c:v>64</c:v>
                </c:pt>
                <c:pt idx="274">
                  <c:v>64</c:v>
                </c:pt>
                <c:pt idx="275">
                  <c:v>64</c:v>
                </c:pt>
                <c:pt idx="276">
                  <c:v>64</c:v>
                </c:pt>
                <c:pt idx="277">
                  <c:v>64</c:v>
                </c:pt>
                <c:pt idx="278">
                  <c:v>64</c:v>
                </c:pt>
                <c:pt idx="279">
                  <c:v>64</c:v>
                </c:pt>
                <c:pt idx="280">
                  <c:v>64</c:v>
                </c:pt>
                <c:pt idx="281">
                  <c:v>64</c:v>
                </c:pt>
                <c:pt idx="282">
                  <c:v>64</c:v>
                </c:pt>
                <c:pt idx="283">
                  <c:v>64</c:v>
                </c:pt>
                <c:pt idx="284">
                  <c:v>64</c:v>
                </c:pt>
                <c:pt idx="285">
                  <c:v>64</c:v>
                </c:pt>
                <c:pt idx="286">
                  <c:v>64</c:v>
                </c:pt>
                <c:pt idx="287">
                  <c:v>64</c:v>
                </c:pt>
                <c:pt idx="288">
                  <c:v>64</c:v>
                </c:pt>
                <c:pt idx="289">
                  <c:v>64</c:v>
                </c:pt>
                <c:pt idx="290">
                  <c:v>64</c:v>
                </c:pt>
                <c:pt idx="291">
                  <c:v>64</c:v>
                </c:pt>
                <c:pt idx="292">
                  <c:v>64</c:v>
                </c:pt>
                <c:pt idx="293">
                  <c:v>64</c:v>
                </c:pt>
                <c:pt idx="294">
                  <c:v>64</c:v>
                </c:pt>
                <c:pt idx="295">
                  <c:v>64</c:v>
                </c:pt>
                <c:pt idx="296">
                  <c:v>64</c:v>
                </c:pt>
                <c:pt idx="297">
                  <c:v>64</c:v>
                </c:pt>
                <c:pt idx="298">
                  <c:v>64</c:v>
                </c:pt>
                <c:pt idx="299">
                  <c:v>64</c:v>
                </c:pt>
                <c:pt idx="300">
                  <c:v>64</c:v>
                </c:pt>
                <c:pt idx="301">
                  <c:v>64</c:v>
                </c:pt>
                <c:pt idx="302">
                  <c:v>64</c:v>
                </c:pt>
                <c:pt idx="303">
                  <c:v>64</c:v>
                </c:pt>
                <c:pt idx="304">
                  <c:v>64</c:v>
                </c:pt>
                <c:pt idx="305">
                  <c:v>64</c:v>
                </c:pt>
                <c:pt idx="306">
                  <c:v>64</c:v>
                </c:pt>
                <c:pt idx="307">
                  <c:v>64</c:v>
                </c:pt>
                <c:pt idx="308">
                  <c:v>64</c:v>
                </c:pt>
                <c:pt idx="309">
                  <c:v>64</c:v>
                </c:pt>
                <c:pt idx="310">
                  <c:v>64</c:v>
                </c:pt>
                <c:pt idx="311">
                  <c:v>64</c:v>
                </c:pt>
                <c:pt idx="312">
                  <c:v>64</c:v>
                </c:pt>
                <c:pt idx="313">
                  <c:v>64</c:v>
                </c:pt>
                <c:pt idx="314">
                  <c:v>64</c:v>
                </c:pt>
                <c:pt idx="315">
                  <c:v>64</c:v>
                </c:pt>
                <c:pt idx="316">
                  <c:v>64</c:v>
                </c:pt>
                <c:pt idx="317">
                  <c:v>64</c:v>
                </c:pt>
                <c:pt idx="318">
                  <c:v>64</c:v>
                </c:pt>
                <c:pt idx="319">
                  <c:v>64</c:v>
                </c:pt>
                <c:pt idx="320">
                  <c:v>65</c:v>
                </c:pt>
                <c:pt idx="321">
                  <c:v>66</c:v>
                </c:pt>
                <c:pt idx="322">
                  <c:v>67</c:v>
                </c:pt>
                <c:pt idx="323">
                  <c:v>68</c:v>
                </c:pt>
                <c:pt idx="324">
                  <c:v>68</c:v>
                </c:pt>
                <c:pt idx="325">
                  <c:v>68</c:v>
                </c:pt>
                <c:pt idx="326">
                  <c:v>68</c:v>
                </c:pt>
                <c:pt idx="327">
                  <c:v>68</c:v>
                </c:pt>
                <c:pt idx="328">
                  <c:v>68</c:v>
                </c:pt>
                <c:pt idx="329">
                  <c:v>68</c:v>
                </c:pt>
                <c:pt idx="330">
                  <c:v>68</c:v>
                </c:pt>
                <c:pt idx="331">
                  <c:v>68</c:v>
                </c:pt>
                <c:pt idx="332">
                  <c:v>68</c:v>
                </c:pt>
                <c:pt idx="333">
                  <c:v>68</c:v>
                </c:pt>
                <c:pt idx="334">
                  <c:v>68</c:v>
                </c:pt>
                <c:pt idx="335">
                  <c:v>68</c:v>
                </c:pt>
                <c:pt idx="336">
                  <c:v>68</c:v>
                </c:pt>
                <c:pt idx="337">
                  <c:v>68</c:v>
                </c:pt>
                <c:pt idx="338">
                  <c:v>68</c:v>
                </c:pt>
                <c:pt idx="339">
                  <c:v>68</c:v>
                </c:pt>
                <c:pt idx="340">
                  <c:v>68</c:v>
                </c:pt>
                <c:pt idx="341">
                  <c:v>68</c:v>
                </c:pt>
                <c:pt idx="342">
                  <c:v>68</c:v>
                </c:pt>
                <c:pt idx="343">
                  <c:v>68</c:v>
                </c:pt>
                <c:pt idx="344">
                  <c:v>68</c:v>
                </c:pt>
                <c:pt idx="345">
                  <c:v>68</c:v>
                </c:pt>
                <c:pt idx="346">
                  <c:v>68</c:v>
                </c:pt>
                <c:pt idx="347">
                  <c:v>68</c:v>
                </c:pt>
                <c:pt idx="348">
                  <c:v>68</c:v>
                </c:pt>
                <c:pt idx="349">
                  <c:v>68</c:v>
                </c:pt>
                <c:pt idx="350">
                  <c:v>69</c:v>
                </c:pt>
                <c:pt idx="351">
                  <c:v>70</c:v>
                </c:pt>
                <c:pt idx="352">
                  <c:v>71</c:v>
                </c:pt>
                <c:pt idx="353">
                  <c:v>72</c:v>
                </c:pt>
                <c:pt idx="354">
                  <c:v>73</c:v>
                </c:pt>
                <c:pt idx="355">
                  <c:v>74</c:v>
                </c:pt>
                <c:pt idx="356">
                  <c:v>75</c:v>
                </c:pt>
                <c:pt idx="357">
                  <c:v>76</c:v>
                </c:pt>
                <c:pt idx="358">
                  <c:v>77</c:v>
                </c:pt>
                <c:pt idx="359">
                  <c:v>78</c:v>
                </c:pt>
                <c:pt idx="360">
                  <c:v>79</c:v>
                </c:pt>
                <c:pt idx="361">
                  <c:v>80</c:v>
                </c:pt>
                <c:pt idx="362">
                  <c:v>81</c:v>
                </c:pt>
                <c:pt idx="363">
                  <c:v>82</c:v>
                </c:pt>
                <c:pt idx="364">
                  <c:v>83</c:v>
                </c:pt>
                <c:pt idx="365">
                  <c:v>84</c:v>
                </c:pt>
                <c:pt idx="366">
                  <c:v>85</c:v>
                </c:pt>
                <c:pt idx="367">
                  <c:v>86</c:v>
                </c:pt>
                <c:pt idx="368">
                  <c:v>87</c:v>
                </c:pt>
                <c:pt idx="369">
                  <c:v>88</c:v>
                </c:pt>
                <c:pt idx="370">
                  <c:v>89</c:v>
                </c:pt>
                <c:pt idx="371">
                  <c:v>90</c:v>
                </c:pt>
                <c:pt idx="372">
                  <c:v>91</c:v>
                </c:pt>
                <c:pt idx="373">
                  <c:v>92</c:v>
                </c:pt>
                <c:pt idx="374">
                  <c:v>93</c:v>
                </c:pt>
                <c:pt idx="375">
                  <c:v>94</c:v>
                </c:pt>
                <c:pt idx="376">
                  <c:v>95</c:v>
                </c:pt>
                <c:pt idx="377">
                  <c:v>96</c:v>
                </c:pt>
                <c:pt idx="378">
                  <c:v>97</c:v>
                </c:pt>
                <c:pt idx="379">
                  <c:v>98</c:v>
                </c:pt>
                <c:pt idx="380">
                  <c:v>99</c:v>
                </c:pt>
                <c:pt idx="381">
                  <c:v>100</c:v>
                </c:pt>
                <c:pt idx="382">
                  <c:v>101</c:v>
                </c:pt>
                <c:pt idx="383">
                  <c:v>102</c:v>
                </c:pt>
                <c:pt idx="384">
                  <c:v>103</c:v>
                </c:pt>
                <c:pt idx="385">
                  <c:v>104</c:v>
                </c:pt>
                <c:pt idx="386">
                  <c:v>105</c:v>
                </c:pt>
                <c:pt idx="387">
                  <c:v>106</c:v>
                </c:pt>
                <c:pt idx="388">
                  <c:v>107</c:v>
                </c:pt>
                <c:pt idx="389">
                  <c:v>108</c:v>
                </c:pt>
                <c:pt idx="390">
                  <c:v>109</c:v>
                </c:pt>
                <c:pt idx="391">
                  <c:v>110</c:v>
                </c:pt>
                <c:pt idx="392">
                  <c:v>111</c:v>
                </c:pt>
                <c:pt idx="393">
                  <c:v>112</c:v>
                </c:pt>
                <c:pt idx="394">
                  <c:v>113</c:v>
                </c:pt>
                <c:pt idx="395">
                  <c:v>114</c:v>
                </c:pt>
                <c:pt idx="396">
                  <c:v>115</c:v>
                </c:pt>
                <c:pt idx="397">
                  <c:v>116</c:v>
                </c:pt>
                <c:pt idx="398">
                  <c:v>117</c:v>
                </c:pt>
                <c:pt idx="399">
                  <c:v>118</c:v>
                </c:pt>
                <c:pt idx="400">
                  <c:v>119</c:v>
                </c:pt>
                <c:pt idx="401">
                  <c:v>120</c:v>
                </c:pt>
                <c:pt idx="402">
                  <c:v>121</c:v>
                </c:pt>
                <c:pt idx="403">
                  <c:v>122</c:v>
                </c:pt>
                <c:pt idx="404">
                  <c:v>123</c:v>
                </c:pt>
                <c:pt idx="405">
                  <c:v>124</c:v>
                </c:pt>
                <c:pt idx="406">
                  <c:v>125</c:v>
                </c:pt>
                <c:pt idx="407">
                  <c:v>126</c:v>
                </c:pt>
                <c:pt idx="408">
                  <c:v>127</c:v>
                </c:pt>
                <c:pt idx="409">
                  <c:v>128</c:v>
                </c:pt>
                <c:pt idx="410">
                  <c:v>128</c:v>
                </c:pt>
                <c:pt idx="411">
                  <c:v>128</c:v>
                </c:pt>
                <c:pt idx="412">
                  <c:v>128</c:v>
                </c:pt>
                <c:pt idx="413">
                  <c:v>128</c:v>
                </c:pt>
                <c:pt idx="414">
                  <c:v>128</c:v>
                </c:pt>
                <c:pt idx="415">
                  <c:v>128</c:v>
                </c:pt>
                <c:pt idx="416">
                  <c:v>128</c:v>
                </c:pt>
                <c:pt idx="417">
                  <c:v>128</c:v>
                </c:pt>
                <c:pt idx="418">
                  <c:v>128</c:v>
                </c:pt>
                <c:pt idx="419">
                  <c:v>128</c:v>
                </c:pt>
                <c:pt idx="420">
                  <c:v>128</c:v>
                </c:pt>
                <c:pt idx="421">
                  <c:v>128</c:v>
                </c:pt>
                <c:pt idx="422">
                  <c:v>128</c:v>
                </c:pt>
                <c:pt idx="423">
                  <c:v>128</c:v>
                </c:pt>
                <c:pt idx="424">
                  <c:v>128</c:v>
                </c:pt>
                <c:pt idx="425">
                  <c:v>128</c:v>
                </c:pt>
                <c:pt idx="426">
                  <c:v>128</c:v>
                </c:pt>
                <c:pt idx="427">
                  <c:v>128</c:v>
                </c:pt>
                <c:pt idx="428">
                  <c:v>128</c:v>
                </c:pt>
                <c:pt idx="429">
                  <c:v>128</c:v>
                </c:pt>
                <c:pt idx="430">
                  <c:v>128</c:v>
                </c:pt>
                <c:pt idx="431">
                  <c:v>128</c:v>
                </c:pt>
                <c:pt idx="432">
                  <c:v>128</c:v>
                </c:pt>
                <c:pt idx="433">
                  <c:v>128</c:v>
                </c:pt>
                <c:pt idx="434">
                  <c:v>128</c:v>
                </c:pt>
                <c:pt idx="435">
                  <c:v>128</c:v>
                </c:pt>
                <c:pt idx="436">
                  <c:v>128</c:v>
                </c:pt>
                <c:pt idx="437">
                  <c:v>128</c:v>
                </c:pt>
                <c:pt idx="438">
                  <c:v>128</c:v>
                </c:pt>
                <c:pt idx="439">
                  <c:v>128</c:v>
                </c:pt>
                <c:pt idx="440">
                  <c:v>128</c:v>
                </c:pt>
                <c:pt idx="441">
                  <c:v>128</c:v>
                </c:pt>
                <c:pt idx="442">
                  <c:v>128</c:v>
                </c:pt>
                <c:pt idx="443">
                  <c:v>128</c:v>
                </c:pt>
                <c:pt idx="444">
                  <c:v>128</c:v>
                </c:pt>
                <c:pt idx="445">
                  <c:v>128</c:v>
                </c:pt>
                <c:pt idx="446">
                  <c:v>128</c:v>
                </c:pt>
                <c:pt idx="447">
                  <c:v>128</c:v>
                </c:pt>
                <c:pt idx="448">
                  <c:v>128</c:v>
                </c:pt>
                <c:pt idx="449">
                  <c:v>128</c:v>
                </c:pt>
                <c:pt idx="450">
                  <c:v>128</c:v>
                </c:pt>
                <c:pt idx="451">
                  <c:v>128</c:v>
                </c:pt>
                <c:pt idx="452">
                  <c:v>128</c:v>
                </c:pt>
                <c:pt idx="453">
                  <c:v>128</c:v>
                </c:pt>
                <c:pt idx="454">
                  <c:v>128</c:v>
                </c:pt>
                <c:pt idx="455">
                  <c:v>128</c:v>
                </c:pt>
                <c:pt idx="456">
                  <c:v>128</c:v>
                </c:pt>
                <c:pt idx="457">
                  <c:v>128</c:v>
                </c:pt>
                <c:pt idx="458">
                  <c:v>128</c:v>
                </c:pt>
                <c:pt idx="459">
                  <c:v>128</c:v>
                </c:pt>
                <c:pt idx="460">
                  <c:v>128</c:v>
                </c:pt>
                <c:pt idx="461">
                  <c:v>128</c:v>
                </c:pt>
                <c:pt idx="462">
                  <c:v>128</c:v>
                </c:pt>
                <c:pt idx="463">
                  <c:v>128</c:v>
                </c:pt>
                <c:pt idx="464">
                  <c:v>128</c:v>
                </c:pt>
                <c:pt idx="465">
                  <c:v>128</c:v>
                </c:pt>
                <c:pt idx="466">
                  <c:v>128</c:v>
                </c:pt>
                <c:pt idx="467">
                  <c:v>128</c:v>
                </c:pt>
                <c:pt idx="468">
                  <c:v>128</c:v>
                </c:pt>
                <c:pt idx="469">
                  <c:v>128</c:v>
                </c:pt>
                <c:pt idx="470">
                  <c:v>128</c:v>
                </c:pt>
                <c:pt idx="471">
                  <c:v>128</c:v>
                </c:pt>
                <c:pt idx="472">
                  <c:v>128</c:v>
                </c:pt>
                <c:pt idx="473">
                  <c:v>128</c:v>
                </c:pt>
                <c:pt idx="474">
                  <c:v>128</c:v>
                </c:pt>
                <c:pt idx="475">
                  <c:v>128</c:v>
                </c:pt>
                <c:pt idx="476">
                  <c:v>128</c:v>
                </c:pt>
                <c:pt idx="477">
                  <c:v>128</c:v>
                </c:pt>
                <c:pt idx="478">
                  <c:v>128</c:v>
                </c:pt>
                <c:pt idx="479">
                  <c:v>128</c:v>
                </c:pt>
                <c:pt idx="480">
                  <c:v>128</c:v>
                </c:pt>
                <c:pt idx="481">
                  <c:v>128</c:v>
                </c:pt>
                <c:pt idx="482">
                  <c:v>128</c:v>
                </c:pt>
                <c:pt idx="483">
                  <c:v>128</c:v>
                </c:pt>
                <c:pt idx="484">
                  <c:v>128</c:v>
                </c:pt>
                <c:pt idx="485">
                  <c:v>128</c:v>
                </c:pt>
                <c:pt idx="486">
                  <c:v>128</c:v>
                </c:pt>
                <c:pt idx="487">
                  <c:v>128</c:v>
                </c:pt>
                <c:pt idx="488">
                  <c:v>128</c:v>
                </c:pt>
                <c:pt idx="489">
                  <c:v>128</c:v>
                </c:pt>
                <c:pt idx="490">
                  <c:v>128</c:v>
                </c:pt>
                <c:pt idx="491">
                  <c:v>128</c:v>
                </c:pt>
                <c:pt idx="492">
                  <c:v>128</c:v>
                </c:pt>
                <c:pt idx="493">
                  <c:v>128</c:v>
                </c:pt>
                <c:pt idx="494">
                  <c:v>128</c:v>
                </c:pt>
                <c:pt idx="495">
                  <c:v>128</c:v>
                </c:pt>
                <c:pt idx="496">
                  <c:v>128</c:v>
                </c:pt>
                <c:pt idx="497">
                  <c:v>128</c:v>
                </c:pt>
                <c:pt idx="498">
                  <c:v>128</c:v>
                </c:pt>
                <c:pt idx="499">
                  <c:v>128</c:v>
                </c:pt>
                <c:pt idx="500">
                  <c:v>128</c:v>
                </c:pt>
                <c:pt idx="501">
                  <c:v>128</c:v>
                </c:pt>
                <c:pt idx="502">
                  <c:v>128</c:v>
                </c:pt>
                <c:pt idx="503">
                  <c:v>128</c:v>
                </c:pt>
                <c:pt idx="504">
                  <c:v>128</c:v>
                </c:pt>
                <c:pt idx="505">
                  <c:v>128</c:v>
                </c:pt>
                <c:pt idx="506">
                  <c:v>128</c:v>
                </c:pt>
                <c:pt idx="507">
                  <c:v>128</c:v>
                </c:pt>
                <c:pt idx="508">
                  <c:v>128</c:v>
                </c:pt>
                <c:pt idx="509">
                  <c:v>128</c:v>
                </c:pt>
                <c:pt idx="510">
                  <c:v>128</c:v>
                </c:pt>
                <c:pt idx="511">
                  <c:v>128</c:v>
                </c:pt>
                <c:pt idx="512">
                  <c:v>128</c:v>
                </c:pt>
                <c:pt idx="513">
                  <c:v>128</c:v>
                </c:pt>
                <c:pt idx="514">
                  <c:v>128</c:v>
                </c:pt>
                <c:pt idx="515">
                  <c:v>128</c:v>
                </c:pt>
                <c:pt idx="516">
                  <c:v>129</c:v>
                </c:pt>
                <c:pt idx="517">
                  <c:v>130</c:v>
                </c:pt>
                <c:pt idx="518">
                  <c:v>131</c:v>
                </c:pt>
                <c:pt idx="519">
                  <c:v>132</c:v>
                </c:pt>
                <c:pt idx="520">
                  <c:v>133</c:v>
                </c:pt>
                <c:pt idx="521">
                  <c:v>134</c:v>
                </c:pt>
                <c:pt idx="522">
                  <c:v>135</c:v>
                </c:pt>
                <c:pt idx="523">
                  <c:v>136</c:v>
                </c:pt>
                <c:pt idx="524">
                  <c:v>137</c:v>
                </c:pt>
                <c:pt idx="525">
                  <c:v>138</c:v>
                </c:pt>
                <c:pt idx="526">
                  <c:v>139</c:v>
                </c:pt>
                <c:pt idx="527">
                  <c:v>140</c:v>
                </c:pt>
                <c:pt idx="528">
                  <c:v>141</c:v>
                </c:pt>
                <c:pt idx="529">
                  <c:v>142</c:v>
                </c:pt>
                <c:pt idx="530">
                  <c:v>143</c:v>
                </c:pt>
                <c:pt idx="531">
                  <c:v>144</c:v>
                </c:pt>
                <c:pt idx="532">
                  <c:v>145</c:v>
                </c:pt>
                <c:pt idx="533">
                  <c:v>146</c:v>
                </c:pt>
                <c:pt idx="534">
                  <c:v>147</c:v>
                </c:pt>
                <c:pt idx="535">
                  <c:v>148</c:v>
                </c:pt>
                <c:pt idx="536">
                  <c:v>149</c:v>
                </c:pt>
                <c:pt idx="537">
                  <c:v>150</c:v>
                </c:pt>
                <c:pt idx="538">
                  <c:v>151</c:v>
                </c:pt>
                <c:pt idx="539">
                  <c:v>152</c:v>
                </c:pt>
                <c:pt idx="540">
                  <c:v>153</c:v>
                </c:pt>
                <c:pt idx="541">
                  <c:v>154</c:v>
                </c:pt>
                <c:pt idx="542">
                  <c:v>155</c:v>
                </c:pt>
                <c:pt idx="543">
                  <c:v>156</c:v>
                </c:pt>
                <c:pt idx="544">
                  <c:v>157</c:v>
                </c:pt>
                <c:pt idx="545">
                  <c:v>158</c:v>
                </c:pt>
                <c:pt idx="546">
                  <c:v>159</c:v>
                </c:pt>
                <c:pt idx="547">
                  <c:v>160</c:v>
                </c:pt>
                <c:pt idx="548">
                  <c:v>160</c:v>
                </c:pt>
                <c:pt idx="549">
                  <c:v>160</c:v>
                </c:pt>
                <c:pt idx="550">
                  <c:v>160</c:v>
                </c:pt>
                <c:pt idx="551">
                  <c:v>160</c:v>
                </c:pt>
                <c:pt idx="552">
                  <c:v>160</c:v>
                </c:pt>
                <c:pt idx="553">
                  <c:v>160</c:v>
                </c:pt>
                <c:pt idx="554">
                  <c:v>160</c:v>
                </c:pt>
                <c:pt idx="555">
                  <c:v>160</c:v>
                </c:pt>
                <c:pt idx="556">
                  <c:v>161</c:v>
                </c:pt>
                <c:pt idx="557">
                  <c:v>162</c:v>
                </c:pt>
                <c:pt idx="558">
                  <c:v>163</c:v>
                </c:pt>
                <c:pt idx="559">
                  <c:v>164</c:v>
                </c:pt>
                <c:pt idx="560">
                  <c:v>165</c:v>
                </c:pt>
                <c:pt idx="561">
                  <c:v>166</c:v>
                </c:pt>
                <c:pt idx="562">
                  <c:v>167</c:v>
                </c:pt>
                <c:pt idx="563">
                  <c:v>168</c:v>
                </c:pt>
                <c:pt idx="564">
                  <c:v>169</c:v>
                </c:pt>
                <c:pt idx="565">
                  <c:v>170</c:v>
                </c:pt>
                <c:pt idx="566">
                  <c:v>171</c:v>
                </c:pt>
                <c:pt idx="567">
                  <c:v>172</c:v>
                </c:pt>
                <c:pt idx="568">
                  <c:v>173</c:v>
                </c:pt>
                <c:pt idx="569">
                  <c:v>174</c:v>
                </c:pt>
                <c:pt idx="570">
                  <c:v>175</c:v>
                </c:pt>
                <c:pt idx="571">
                  <c:v>176</c:v>
                </c:pt>
                <c:pt idx="572">
                  <c:v>177</c:v>
                </c:pt>
                <c:pt idx="573">
                  <c:v>178</c:v>
                </c:pt>
                <c:pt idx="574">
                  <c:v>179</c:v>
                </c:pt>
                <c:pt idx="575">
                  <c:v>180</c:v>
                </c:pt>
                <c:pt idx="576">
                  <c:v>181</c:v>
                </c:pt>
                <c:pt idx="577">
                  <c:v>182</c:v>
                </c:pt>
                <c:pt idx="578">
                  <c:v>183</c:v>
                </c:pt>
                <c:pt idx="579">
                  <c:v>184</c:v>
                </c:pt>
                <c:pt idx="580">
                  <c:v>185</c:v>
                </c:pt>
                <c:pt idx="581">
                  <c:v>186</c:v>
                </c:pt>
                <c:pt idx="582">
                  <c:v>187</c:v>
                </c:pt>
                <c:pt idx="583">
                  <c:v>188</c:v>
                </c:pt>
                <c:pt idx="584">
                  <c:v>189</c:v>
                </c:pt>
                <c:pt idx="585">
                  <c:v>190</c:v>
                </c:pt>
                <c:pt idx="586">
                  <c:v>191</c:v>
                </c:pt>
                <c:pt idx="587">
                  <c:v>192</c:v>
                </c:pt>
                <c:pt idx="588">
                  <c:v>193</c:v>
                </c:pt>
                <c:pt idx="589">
                  <c:v>194</c:v>
                </c:pt>
                <c:pt idx="590">
                  <c:v>195</c:v>
                </c:pt>
                <c:pt idx="591">
                  <c:v>196</c:v>
                </c:pt>
                <c:pt idx="592">
                  <c:v>197</c:v>
                </c:pt>
                <c:pt idx="593">
                  <c:v>198</c:v>
                </c:pt>
                <c:pt idx="594">
                  <c:v>199</c:v>
                </c:pt>
                <c:pt idx="595">
                  <c:v>200</c:v>
                </c:pt>
                <c:pt idx="596">
                  <c:v>201</c:v>
                </c:pt>
                <c:pt idx="597">
                  <c:v>202</c:v>
                </c:pt>
                <c:pt idx="598">
                  <c:v>203</c:v>
                </c:pt>
                <c:pt idx="599">
                  <c:v>204</c:v>
                </c:pt>
                <c:pt idx="600">
                  <c:v>205</c:v>
                </c:pt>
                <c:pt idx="601">
                  <c:v>206</c:v>
                </c:pt>
                <c:pt idx="602">
                  <c:v>207</c:v>
                </c:pt>
                <c:pt idx="603">
                  <c:v>208</c:v>
                </c:pt>
                <c:pt idx="604">
                  <c:v>209</c:v>
                </c:pt>
                <c:pt idx="605">
                  <c:v>210</c:v>
                </c:pt>
                <c:pt idx="606">
                  <c:v>211</c:v>
                </c:pt>
                <c:pt idx="607">
                  <c:v>212</c:v>
                </c:pt>
                <c:pt idx="608">
                  <c:v>213</c:v>
                </c:pt>
                <c:pt idx="609">
                  <c:v>214</c:v>
                </c:pt>
                <c:pt idx="610">
                  <c:v>215</c:v>
                </c:pt>
                <c:pt idx="611">
                  <c:v>216</c:v>
                </c:pt>
                <c:pt idx="612">
                  <c:v>217</c:v>
                </c:pt>
                <c:pt idx="613">
                  <c:v>218</c:v>
                </c:pt>
                <c:pt idx="614">
                  <c:v>219</c:v>
                </c:pt>
                <c:pt idx="615">
                  <c:v>220</c:v>
                </c:pt>
                <c:pt idx="616">
                  <c:v>221</c:v>
                </c:pt>
                <c:pt idx="617">
                  <c:v>222</c:v>
                </c:pt>
                <c:pt idx="618">
                  <c:v>223</c:v>
                </c:pt>
                <c:pt idx="619">
                  <c:v>224</c:v>
                </c:pt>
                <c:pt idx="620">
                  <c:v>224</c:v>
                </c:pt>
                <c:pt idx="621">
                  <c:v>224</c:v>
                </c:pt>
                <c:pt idx="622">
                  <c:v>224</c:v>
                </c:pt>
                <c:pt idx="623">
                  <c:v>224</c:v>
                </c:pt>
                <c:pt idx="624">
                  <c:v>224</c:v>
                </c:pt>
                <c:pt idx="625">
                  <c:v>224</c:v>
                </c:pt>
                <c:pt idx="626">
                  <c:v>224</c:v>
                </c:pt>
                <c:pt idx="627">
                  <c:v>224</c:v>
                </c:pt>
                <c:pt idx="628">
                  <c:v>224</c:v>
                </c:pt>
                <c:pt idx="629">
                  <c:v>224</c:v>
                </c:pt>
                <c:pt idx="630">
                  <c:v>224</c:v>
                </c:pt>
                <c:pt idx="631">
                  <c:v>224</c:v>
                </c:pt>
                <c:pt idx="632">
                  <c:v>224</c:v>
                </c:pt>
                <c:pt idx="633">
                  <c:v>224</c:v>
                </c:pt>
                <c:pt idx="634">
                  <c:v>224</c:v>
                </c:pt>
                <c:pt idx="635">
                  <c:v>224</c:v>
                </c:pt>
                <c:pt idx="636">
                  <c:v>224</c:v>
                </c:pt>
                <c:pt idx="637">
                  <c:v>224</c:v>
                </c:pt>
                <c:pt idx="638">
                  <c:v>224</c:v>
                </c:pt>
                <c:pt idx="639">
                  <c:v>224</c:v>
                </c:pt>
                <c:pt idx="640">
                  <c:v>224</c:v>
                </c:pt>
                <c:pt idx="641">
                  <c:v>224</c:v>
                </c:pt>
                <c:pt idx="642">
                  <c:v>224</c:v>
                </c:pt>
                <c:pt idx="643">
                  <c:v>224</c:v>
                </c:pt>
                <c:pt idx="644">
                  <c:v>224</c:v>
                </c:pt>
                <c:pt idx="645">
                  <c:v>224</c:v>
                </c:pt>
                <c:pt idx="646">
                  <c:v>224</c:v>
                </c:pt>
                <c:pt idx="647">
                  <c:v>224</c:v>
                </c:pt>
                <c:pt idx="648">
                  <c:v>224</c:v>
                </c:pt>
                <c:pt idx="649">
                  <c:v>224</c:v>
                </c:pt>
                <c:pt idx="650">
                  <c:v>224</c:v>
                </c:pt>
                <c:pt idx="651">
                  <c:v>224</c:v>
                </c:pt>
                <c:pt idx="652">
                  <c:v>224</c:v>
                </c:pt>
                <c:pt idx="653">
                  <c:v>224</c:v>
                </c:pt>
                <c:pt idx="654">
                  <c:v>224</c:v>
                </c:pt>
                <c:pt idx="655">
                  <c:v>224</c:v>
                </c:pt>
                <c:pt idx="656">
                  <c:v>224</c:v>
                </c:pt>
                <c:pt idx="657">
                  <c:v>224</c:v>
                </c:pt>
                <c:pt idx="658">
                  <c:v>224</c:v>
                </c:pt>
                <c:pt idx="659">
                  <c:v>224</c:v>
                </c:pt>
                <c:pt idx="660">
                  <c:v>224</c:v>
                </c:pt>
                <c:pt idx="661">
                  <c:v>224</c:v>
                </c:pt>
                <c:pt idx="662">
                  <c:v>224</c:v>
                </c:pt>
                <c:pt idx="663">
                  <c:v>224</c:v>
                </c:pt>
                <c:pt idx="664">
                  <c:v>224</c:v>
                </c:pt>
                <c:pt idx="665">
                  <c:v>224</c:v>
                </c:pt>
                <c:pt idx="666">
                  <c:v>224</c:v>
                </c:pt>
                <c:pt idx="667">
                  <c:v>224</c:v>
                </c:pt>
                <c:pt idx="668">
                  <c:v>224</c:v>
                </c:pt>
                <c:pt idx="669">
                  <c:v>224</c:v>
                </c:pt>
                <c:pt idx="670">
                  <c:v>224</c:v>
                </c:pt>
                <c:pt idx="671">
                  <c:v>224</c:v>
                </c:pt>
                <c:pt idx="672">
                  <c:v>224</c:v>
                </c:pt>
                <c:pt idx="673">
                  <c:v>224</c:v>
                </c:pt>
                <c:pt idx="674">
                  <c:v>224</c:v>
                </c:pt>
                <c:pt idx="675">
                  <c:v>224</c:v>
                </c:pt>
                <c:pt idx="676">
                  <c:v>224</c:v>
                </c:pt>
                <c:pt idx="677">
                  <c:v>224</c:v>
                </c:pt>
                <c:pt idx="678">
                  <c:v>224</c:v>
                </c:pt>
                <c:pt idx="679">
                  <c:v>224</c:v>
                </c:pt>
                <c:pt idx="680">
                  <c:v>224</c:v>
                </c:pt>
                <c:pt idx="681">
                  <c:v>224</c:v>
                </c:pt>
                <c:pt idx="682">
                  <c:v>224</c:v>
                </c:pt>
                <c:pt idx="683">
                  <c:v>224</c:v>
                </c:pt>
                <c:pt idx="684">
                  <c:v>224</c:v>
                </c:pt>
                <c:pt idx="685">
                  <c:v>224</c:v>
                </c:pt>
                <c:pt idx="686">
                  <c:v>224</c:v>
                </c:pt>
                <c:pt idx="687">
                  <c:v>224</c:v>
                </c:pt>
                <c:pt idx="688">
                  <c:v>224</c:v>
                </c:pt>
                <c:pt idx="689">
                  <c:v>224</c:v>
                </c:pt>
                <c:pt idx="690">
                  <c:v>224</c:v>
                </c:pt>
                <c:pt idx="691">
                  <c:v>224</c:v>
                </c:pt>
                <c:pt idx="692">
                  <c:v>224</c:v>
                </c:pt>
                <c:pt idx="693">
                  <c:v>224</c:v>
                </c:pt>
                <c:pt idx="694">
                  <c:v>224</c:v>
                </c:pt>
                <c:pt idx="695">
                  <c:v>224</c:v>
                </c:pt>
                <c:pt idx="696">
                  <c:v>224</c:v>
                </c:pt>
                <c:pt idx="697">
                  <c:v>224</c:v>
                </c:pt>
                <c:pt idx="698">
                  <c:v>224</c:v>
                </c:pt>
                <c:pt idx="699">
                  <c:v>224</c:v>
                </c:pt>
                <c:pt idx="700">
                  <c:v>224</c:v>
                </c:pt>
                <c:pt idx="701">
                  <c:v>224</c:v>
                </c:pt>
                <c:pt idx="702">
                  <c:v>224</c:v>
                </c:pt>
                <c:pt idx="703">
                  <c:v>224</c:v>
                </c:pt>
                <c:pt idx="704">
                  <c:v>224</c:v>
                </c:pt>
                <c:pt idx="705">
                  <c:v>224</c:v>
                </c:pt>
                <c:pt idx="706">
                  <c:v>224</c:v>
                </c:pt>
                <c:pt idx="707">
                  <c:v>224</c:v>
                </c:pt>
                <c:pt idx="708">
                  <c:v>224</c:v>
                </c:pt>
                <c:pt idx="709">
                  <c:v>224</c:v>
                </c:pt>
                <c:pt idx="710">
                  <c:v>224</c:v>
                </c:pt>
                <c:pt idx="711">
                  <c:v>224</c:v>
                </c:pt>
                <c:pt idx="712">
                  <c:v>224</c:v>
                </c:pt>
                <c:pt idx="713">
                  <c:v>224</c:v>
                </c:pt>
                <c:pt idx="714">
                  <c:v>224</c:v>
                </c:pt>
                <c:pt idx="715">
                  <c:v>224</c:v>
                </c:pt>
                <c:pt idx="716">
                  <c:v>224</c:v>
                </c:pt>
                <c:pt idx="717">
                  <c:v>224</c:v>
                </c:pt>
                <c:pt idx="718">
                  <c:v>224</c:v>
                </c:pt>
                <c:pt idx="719">
                  <c:v>224</c:v>
                </c:pt>
                <c:pt idx="720">
                  <c:v>224</c:v>
                </c:pt>
                <c:pt idx="721">
                  <c:v>224</c:v>
                </c:pt>
                <c:pt idx="722">
                  <c:v>224</c:v>
                </c:pt>
                <c:pt idx="723">
                  <c:v>224</c:v>
                </c:pt>
                <c:pt idx="724">
                  <c:v>224</c:v>
                </c:pt>
                <c:pt idx="725">
                  <c:v>224</c:v>
                </c:pt>
                <c:pt idx="726">
                  <c:v>224</c:v>
                </c:pt>
                <c:pt idx="727">
                  <c:v>224</c:v>
                </c:pt>
                <c:pt idx="728">
                  <c:v>224</c:v>
                </c:pt>
                <c:pt idx="729">
                  <c:v>224</c:v>
                </c:pt>
                <c:pt idx="730">
                  <c:v>224</c:v>
                </c:pt>
                <c:pt idx="731">
                  <c:v>224</c:v>
                </c:pt>
                <c:pt idx="732">
                  <c:v>224</c:v>
                </c:pt>
                <c:pt idx="733">
                  <c:v>224</c:v>
                </c:pt>
                <c:pt idx="734">
                  <c:v>224</c:v>
                </c:pt>
                <c:pt idx="735">
                  <c:v>224</c:v>
                </c:pt>
                <c:pt idx="736">
                  <c:v>224</c:v>
                </c:pt>
                <c:pt idx="737">
                  <c:v>224</c:v>
                </c:pt>
                <c:pt idx="738">
                  <c:v>224</c:v>
                </c:pt>
                <c:pt idx="739">
                  <c:v>224</c:v>
                </c:pt>
                <c:pt idx="740">
                  <c:v>224</c:v>
                </c:pt>
                <c:pt idx="741">
                  <c:v>224</c:v>
                </c:pt>
                <c:pt idx="742">
                  <c:v>224</c:v>
                </c:pt>
                <c:pt idx="743">
                  <c:v>224</c:v>
                </c:pt>
                <c:pt idx="744">
                  <c:v>225</c:v>
                </c:pt>
                <c:pt idx="745">
                  <c:v>226</c:v>
                </c:pt>
                <c:pt idx="746">
                  <c:v>227</c:v>
                </c:pt>
                <c:pt idx="747">
                  <c:v>228</c:v>
                </c:pt>
                <c:pt idx="748">
                  <c:v>228</c:v>
                </c:pt>
                <c:pt idx="749">
                  <c:v>228</c:v>
                </c:pt>
                <c:pt idx="750">
                  <c:v>228</c:v>
                </c:pt>
                <c:pt idx="751">
                  <c:v>228</c:v>
                </c:pt>
                <c:pt idx="752">
                  <c:v>228</c:v>
                </c:pt>
                <c:pt idx="753">
                  <c:v>228</c:v>
                </c:pt>
                <c:pt idx="754">
                  <c:v>228</c:v>
                </c:pt>
                <c:pt idx="755">
                  <c:v>228</c:v>
                </c:pt>
                <c:pt idx="756">
                  <c:v>228</c:v>
                </c:pt>
                <c:pt idx="757">
                  <c:v>228</c:v>
                </c:pt>
                <c:pt idx="758">
                  <c:v>228</c:v>
                </c:pt>
                <c:pt idx="759">
                  <c:v>228</c:v>
                </c:pt>
                <c:pt idx="760">
                  <c:v>228</c:v>
                </c:pt>
                <c:pt idx="761">
                  <c:v>228</c:v>
                </c:pt>
                <c:pt idx="762">
                  <c:v>228</c:v>
                </c:pt>
                <c:pt idx="763">
                  <c:v>228</c:v>
                </c:pt>
                <c:pt idx="764">
                  <c:v>228</c:v>
                </c:pt>
                <c:pt idx="765">
                  <c:v>228</c:v>
                </c:pt>
                <c:pt idx="766">
                  <c:v>228</c:v>
                </c:pt>
                <c:pt idx="767">
                  <c:v>228</c:v>
                </c:pt>
                <c:pt idx="768">
                  <c:v>228</c:v>
                </c:pt>
                <c:pt idx="769">
                  <c:v>228</c:v>
                </c:pt>
                <c:pt idx="770">
                  <c:v>228</c:v>
                </c:pt>
                <c:pt idx="771">
                  <c:v>228</c:v>
                </c:pt>
                <c:pt idx="772">
                  <c:v>228</c:v>
                </c:pt>
                <c:pt idx="773">
                  <c:v>228</c:v>
                </c:pt>
                <c:pt idx="774">
                  <c:v>229</c:v>
                </c:pt>
                <c:pt idx="775">
                  <c:v>230</c:v>
                </c:pt>
                <c:pt idx="776">
                  <c:v>231</c:v>
                </c:pt>
                <c:pt idx="777">
                  <c:v>232</c:v>
                </c:pt>
                <c:pt idx="778">
                  <c:v>233</c:v>
                </c:pt>
                <c:pt idx="779">
                  <c:v>234</c:v>
                </c:pt>
                <c:pt idx="780">
                  <c:v>235</c:v>
                </c:pt>
                <c:pt idx="781">
                  <c:v>236</c:v>
                </c:pt>
                <c:pt idx="782">
                  <c:v>237</c:v>
                </c:pt>
                <c:pt idx="783">
                  <c:v>238</c:v>
                </c:pt>
                <c:pt idx="784">
                  <c:v>239</c:v>
                </c:pt>
                <c:pt idx="785">
                  <c:v>240</c:v>
                </c:pt>
                <c:pt idx="786">
                  <c:v>241</c:v>
                </c:pt>
                <c:pt idx="787">
                  <c:v>242</c:v>
                </c:pt>
                <c:pt idx="788">
                  <c:v>243</c:v>
                </c:pt>
                <c:pt idx="789">
                  <c:v>244</c:v>
                </c:pt>
                <c:pt idx="790">
                  <c:v>245</c:v>
                </c:pt>
                <c:pt idx="791">
                  <c:v>246</c:v>
                </c:pt>
                <c:pt idx="792">
                  <c:v>247</c:v>
                </c:pt>
                <c:pt idx="793">
                  <c:v>248</c:v>
                </c:pt>
                <c:pt idx="794">
                  <c:v>249</c:v>
                </c:pt>
                <c:pt idx="795">
                  <c:v>250</c:v>
                </c:pt>
                <c:pt idx="796">
                  <c:v>251</c:v>
                </c:pt>
                <c:pt idx="797">
                  <c:v>252</c:v>
                </c:pt>
                <c:pt idx="798">
                  <c:v>253</c:v>
                </c:pt>
                <c:pt idx="799">
                  <c:v>254</c:v>
                </c:pt>
                <c:pt idx="800">
                  <c:v>255</c:v>
                </c:pt>
                <c:pt idx="801">
                  <c:v>256</c:v>
                </c:pt>
                <c:pt idx="802">
                  <c:v>257</c:v>
                </c:pt>
                <c:pt idx="803">
                  <c:v>258</c:v>
                </c:pt>
                <c:pt idx="804">
                  <c:v>259</c:v>
                </c:pt>
                <c:pt idx="805">
                  <c:v>260</c:v>
                </c:pt>
                <c:pt idx="806">
                  <c:v>261</c:v>
                </c:pt>
                <c:pt idx="807">
                  <c:v>262</c:v>
                </c:pt>
                <c:pt idx="808">
                  <c:v>263</c:v>
                </c:pt>
                <c:pt idx="809">
                  <c:v>264</c:v>
                </c:pt>
                <c:pt idx="810">
                  <c:v>265</c:v>
                </c:pt>
                <c:pt idx="811">
                  <c:v>266</c:v>
                </c:pt>
                <c:pt idx="812">
                  <c:v>267</c:v>
                </c:pt>
                <c:pt idx="813">
                  <c:v>268</c:v>
                </c:pt>
                <c:pt idx="814">
                  <c:v>269</c:v>
                </c:pt>
                <c:pt idx="815">
                  <c:v>270</c:v>
                </c:pt>
                <c:pt idx="816">
                  <c:v>271</c:v>
                </c:pt>
                <c:pt idx="817">
                  <c:v>272</c:v>
                </c:pt>
                <c:pt idx="818">
                  <c:v>273</c:v>
                </c:pt>
                <c:pt idx="819">
                  <c:v>274</c:v>
                </c:pt>
                <c:pt idx="820">
                  <c:v>275</c:v>
                </c:pt>
                <c:pt idx="821">
                  <c:v>276</c:v>
                </c:pt>
                <c:pt idx="822">
                  <c:v>277</c:v>
                </c:pt>
                <c:pt idx="823">
                  <c:v>278</c:v>
                </c:pt>
                <c:pt idx="824">
                  <c:v>279</c:v>
                </c:pt>
                <c:pt idx="825">
                  <c:v>280</c:v>
                </c:pt>
                <c:pt idx="826">
                  <c:v>281</c:v>
                </c:pt>
                <c:pt idx="827">
                  <c:v>282</c:v>
                </c:pt>
                <c:pt idx="828">
                  <c:v>283</c:v>
                </c:pt>
                <c:pt idx="829">
                  <c:v>284</c:v>
                </c:pt>
                <c:pt idx="830">
                  <c:v>285</c:v>
                </c:pt>
                <c:pt idx="831">
                  <c:v>286</c:v>
                </c:pt>
                <c:pt idx="832">
                  <c:v>287</c:v>
                </c:pt>
                <c:pt idx="833">
                  <c:v>288</c:v>
                </c:pt>
                <c:pt idx="834">
                  <c:v>288</c:v>
                </c:pt>
                <c:pt idx="835">
                  <c:v>288</c:v>
                </c:pt>
                <c:pt idx="836">
                  <c:v>288</c:v>
                </c:pt>
                <c:pt idx="837">
                  <c:v>288</c:v>
                </c:pt>
                <c:pt idx="838">
                  <c:v>288</c:v>
                </c:pt>
                <c:pt idx="839">
                  <c:v>288</c:v>
                </c:pt>
                <c:pt idx="840">
                  <c:v>288</c:v>
                </c:pt>
                <c:pt idx="841">
                  <c:v>288</c:v>
                </c:pt>
                <c:pt idx="842">
                  <c:v>288</c:v>
                </c:pt>
                <c:pt idx="843">
                  <c:v>288</c:v>
                </c:pt>
                <c:pt idx="844">
                  <c:v>288</c:v>
                </c:pt>
                <c:pt idx="845">
                  <c:v>288</c:v>
                </c:pt>
                <c:pt idx="846">
                  <c:v>288</c:v>
                </c:pt>
                <c:pt idx="847">
                  <c:v>288</c:v>
                </c:pt>
                <c:pt idx="848">
                  <c:v>288</c:v>
                </c:pt>
                <c:pt idx="849">
                  <c:v>288</c:v>
                </c:pt>
                <c:pt idx="850">
                  <c:v>288</c:v>
                </c:pt>
                <c:pt idx="851">
                  <c:v>288</c:v>
                </c:pt>
                <c:pt idx="852">
                  <c:v>288</c:v>
                </c:pt>
                <c:pt idx="853">
                  <c:v>288</c:v>
                </c:pt>
                <c:pt idx="854">
                  <c:v>288</c:v>
                </c:pt>
                <c:pt idx="855">
                  <c:v>288</c:v>
                </c:pt>
                <c:pt idx="856">
                  <c:v>288</c:v>
                </c:pt>
                <c:pt idx="857">
                  <c:v>288</c:v>
                </c:pt>
                <c:pt idx="858">
                  <c:v>288</c:v>
                </c:pt>
                <c:pt idx="859">
                  <c:v>288</c:v>
                </c:pt>
                <c:pt idx="860">
                  <c:v>288</c:v>
                </c:pt>
                <c:pt idx="861">
                  <c:v>288</c:v>
                </c:pt>
                <c:pt idx="862">
                  <c:v>288</c:v>
                </c:pt>
                <c:pt idx="863">
                  <c:v>288</c:v>
                </c:pt>
                <c:pt idx="864">
                  <c:v>288</c:v>
                </c:pt>
                <c:pt idx="865">
                  <c:v>288</c:v>
                </c:pt>
                <c:pt idx="866">
                  <c:v>288</c:v>
                </c:pt>
                <c:pt idx="867">
                  <c:v>288</c:v>
                </c:pt>
                <c:pt idx="868">
                  <c:v>288</c:v>
                </c:pt>
                <c:pt idx="869">
                  <c:v>288</c:v>
                </c:pt>
                <c:pt idx="870">
                  <c:v>288</c:v>
                </c:pt>
                <c:pt idx="871">
                  <c:v>288</c:v>
                </c:pt>
                <c:pt idx="872">
                  <c:v>288</c:v>
                </c:pt>
                <c:pt idx="873">
                  <c:v>288</c:v>
                </c:pt>
                <c:pt idx="874">
                  <c:v>288</c:v>
                </c:pt>
                <c:pt idx="875">
                  <c:v>288</c:v>
                </c:pt>
                <c:pt idx="876">
                  <c:v>288</c:v>
                </c:pt>
                <c:pt idx="877">
                  <c:v>288</c:v>
                </c:pt>
                <c:pt idx="878">
                  <c:v>288</c:v>
                </c:pt>
                <c:pt idx="879">
                  <c:v>288</c:v>
                </c:pt>
                <c:pt idx="880">
                  <c:v>288</c:v>
                </c:pt>
                <c:pt idx="881">
                  <c:v>288</c:v>
                </c:pt>
                <c:pt idx="882">
                  <c:v>288</c:v>
                </c:pt>
                <c:pt idx="883">
                  <c:v>288</c:v>
                </c:pt>
                <c:pt idx="884">
                  <c:v>288</c:v>
                </c:pt>
                <c:pt idx="885">
                  <c:v>288</c:v>
                </c:pt>
                <c:pt idx="886">
                  <c:v>288</c:v>
                </c:pt>
                <c:pt idx="887">
                  <c:v>288</c:v>
                </c:pt>
                <c:pt idx="888">
                  <c:v>288</c:v>
                </c:pt>
                <c:pt idx="889">
                  <c:v>288</c:v>
                </c:pt>
                <c:pt idx="890">
                  <c:v>288</c:v>
                </c:pt>
                <c:pt idx="891">
                  <c:v>288</c:v>
                </c:pt>
                <c:pt idx="892">
                  <c:v>288</c:v>
                </c:pt>
                <c:pt idx="893">
                  <c:v>288</c:v>
                </c:pt>
                <c:pt idx="894">
                  <c:v>288</c:v>
                </c:pt>
                <c:pt idx="895">
                  <c:v>288</c:v>
                </c:pt>
                <c:pt idx="896">
                  <c:v>288</c:v>
                </c:pt>
                <c:pt idx="897">
                  <c:v>288</c:v>
                </c:pt>
                <c:pt idx="898">
                  <c:v>288</c:v>
                </c:pt>
                <c:pt idx="899">
                  <c:v>288</c:v>
                </c:pt>
                <c:pt idx="900">
                  <c:v>288</c:v>
                </c:pt>
                <c:pt idx="901">
                  <c:v>288</c:v>
                </c:pt>
                <c:pt idx="902">
                  <c:v>288</c:v>
                </c:pt>
                <c:pt idx="903">
                  <c:v>288</c:v>
                </c:pt>
                <c:pt idx="904">
                  <c:v>288</c:v>
                </c:pt>
                <c:pt idx="905">
                  <c:v>288</c:v>
                </c:pt>
                <c:pt idx="906">
                  <c:v>288</c:v>
                </c:pt>
                <c:pt idx="907">
                  <c:v>288</c:v>
                </c:pt>
                <c:pt idx="908">
                  <c:v>288</c:v>
                </c:pt>
                <c:pt idx="909">
                  <c:v>288</c:v>
                </c:pt>
                <c:pt idx="910">
                  <c:v>288</c:v>
                </c:pt>
                <c:pt idx="911">
                  <c:v>288</c:v>
                </c:pt>
                <c:pt idx="912">
                  <c:v>288</c:v>
                </c:pt>
                <c:pt idx="913">
                  <c:v>288</c:v>
                </c:pt>
                <c:pt idx="914">
                  <c:v>288</c:v>
                </c:pt>
                <c:pt idx="915">
                  <c:v>288</c:v>
                </c:pt>
                <c:pt idx="916">
                  <c:v>288</c:v>
                </c:pt>
                <c:pt idx="917">
                  <c:v>288</c:v>
                </c:pt>
                <c:pt idx="918">
                  <c:v>288</c:v>
                </c:pt>
                <c:pt idx="919">
                  <c:v>288</c:v>
                </c:pt>
                <c:pt idx="920">
                  <c:v>288</c:v>
                </c:pt>
                <c:pt idx="921">
                  <c:v>288</c:v>
                </c:pt>
                <c:pt idx="922">
                  <c:v>288</c:v>
                </c:pt>
                <c:pt idx="923">
                  <c:v>288</c:v>
                </c:pt>
                <c:pt idx="924">
                  <c:v>288</c:v>
                </c:pt>
                <c:pt idx="925">
                  <c:v>288</c:v>
                </c:pt>
                <c:pt idx="926">
                  <c:v>288</c:v>
                </c:pt>
                <c:pt idx="927">
                  <c:v>288</c:v>
                </c:pt>
                <c:pt idx="928">
                  <c:v>288</c:v>
                </c:pt>
                <c:pt idx="929">
                  <c:v>288</c:v>
                </c:pt>
                <c:pt idx="930">
                  <c:v>288</c:v>
                </c:pt>
                <c:pt idx="931">
                  <c:v>288</c:v>
                </c:pt>
                <c:pt idx="932">
                  <c:v>288</c:v>
                </c:pt>
                <c:pt idx="933">
                  <c:v>288</c:v>
                </c:pt>
                <c:pt idx="934">
                  <c:v>288</c:v>
                </c:pt>
                <c:pt idx="935">
                  <c:v>288</c:v>
                </c:pt>
                <c:pt idx="936">
                  <c:v>288</c:v>
                </c:pt>
                <c:pt idx="937">
                  <c:v>288</c:v>
                </c:pt>
                <c:pt idx="938">
                  <c:v>288</c:v>
                </c:pt>
                <c:pt idx="939">
                  <c:v>288</c:v>
                </c:pt>
                <c:pt idx="940">
                  <c:v>288</c:v>
                </c:pt>
                <c:pt idx="941">
                  <c:v>288</c:v>
                </c:pt>
                <c:pt idx="942">
                  <c:v>288</c:v>
                </c:pt>
                <c:pt idx="943">
                  <c:v>288</c:v>
                </c:pt>
                <c:pt idx="944">
                  <c:v>288</c:v>
                </c:pt>
                <c:pt idx="945">
                  <c:v>288</c:v>
                </c:pt>
                <c:pt idx="946">
                  <c:v>288</c:v>
                </c:pt>
                <c:pt idx="947">
                  <c:v>288</c:v>
                </c:pt>
                <c:pt idx="948">
                  <c:v>288</c:v>
                </c:pt>
                <c:pt idx="949">
                  <c:v>288</c:v>
                </c:pt>
                <c:pt idx="950">
                  <c:v>288</c:v>
                </c:pt>
                <c:pt idx="951">
                  <c:v>288</c:v>
                </c:pt>
                <c:pt idx="952">
                  <c:v>288</c:v>
                </c:pt>
                <c:pt idx="953">
                  <c:v>288</c:v>
                </c:pt>
                <c:pt idx="954">
                  <c:v>288</c:v>
                </c:pt>
                <c:pt idx="955">
                  <c:v>288</c:v>
                </c:pt>
                <c:pt idx="956">
                  <c:v>288</c:v>
                </c:pt>
                <c:pt idx="957">
                  <c:v>288</c:v>
                </c:pt>
                <c:pt idx="958">
                  <c:v>288</c:v>
                </c:pt>
                <c:pt idx="959">
                  <c:v>288</c:v>
                </c:pt>
                <c:pt idx="960">
                  <c:v>288</c:v>
                </c:pt>
                <c:pt idx="961">
                  <c:v>288</c:v>
                </c:pt>
                <c:pt idx="962">
                  <c:v>288</c:v>
                </c:pt>
                <c:pt idx="963">
                  <c:v>288</c:v>
                </c:pt>
                <c:pt idx="964">
                  <c:v>288</c:v>
                </c:pt>
                <c:pt idx="965">
                  <c:v>288</c:v>
                </c:pt>
                <c:pt idx="966">
                  <c:v>288</c:v>
                </c:pt>
                <c:pt idx="967">
                  <c:v>288</c:v>
                </c:pt>
                <c:pt idx="968">
                  <c:v>288</c:v>
                </c:pt>
                <c:pt idx="969">
                  <c:v>288</c:v>
                </c:pt>
                <c:pt idx="970">
                  <c:v>288</c:v>
                </c:pt>
                <c:pt idx="971">
                  <c:v>288</c:v>
                </c:pt>
                <c:pt idx="972">
                  <c:v>288</c:v>
                </c:pt>
                <c:pt idx="973">
                  <c:v>288</c:v>
                </c:pt>
                <c:pt idx="974">
                  <c:v>288</c:v>
                </c:pt>
                <c:pt idx="975">
                  <c:v>288</c:v>
                </c:pt>
                <c:pt idx="976">
                  <c:v>288</c:v>
                </c:pt>
                <c:pt idx="977">
                  <c:v>288</c:v>
                </c:pt>
                <c:pt idx="978">
                  <c:v>288</c:v>
                </c:pt>
                <c:pt idx="979">
                  <c:v>288</c:v>
                </c:pt>
                <c:pt idx="980">
                  <c:v>288</c:v>
                </c:pt>
                <c:pt idx="981">
                  <c:v>288</c:v>
                </c:pt>
                <c:pt idx="982">
                  <c:v>288</c:v>
                </c:pt>
                <c:pt idx="983">
                  <c:v>288</c:v>
                </c:pt>
                <c:pt idx="984">
                  <c:v>288</c:v>
                </c:pt>
                <c:pt idx="985">
                  <c:v>288</c:v>
                </c:pt>
                <c:pt idx="986">
                  <c:v>288</c:v>
                </c:pt>
                <c:pt idx="987">
                  <c:v>288</c:v>
                </c:pt>
                <c:pt idx="988">
                  <c:v>288</c:v>
                </c:pt>
                <c:pt idx="989">
                  <c:v>288</c:v>
                </c:pt>
                <c:pt idx="990">
                  <c:v>288</c:v>
                </c:pt>
                <c:pt idx="991">
                  <c:v>288</c:v>
                </c:pt>
                <c:pt idx="992">
                  <c:v>288</c:v>
                </c:pt>
                <c:pt idx="993">
                  <c:v>288</c:v>
                </c:pt>
                <c:pt idx="994">
                  <c:v>288</c:v>
                </c:pt>
                <c:pt idx="995">
                  <c:v>288</c:v>
                </c:pt>
                <c:pt idx="996">
                  <c:v>288</c:v>
                </c:pt>
                <c:pt idx="997">
                  <c:v>288</c:v>
                </c:pt>
                <c:pt idx="998">
                  <c:v>288</c:v>
                </c:pt>
                <c:pt idx="999">
                  <c:v>288</c:v>
                </c:pt>
                <c:pt idx="1000">
                  <c:v>288</c:v>
                </c:pt>
                <c:pt idx="1001">
                  <c:v>288</c:v>
                </c:pt>
                <c:pt idx="1002">
                  <c:v>288</c:v>
                </c:pt>
                <c:pt idx="1003">
                  <c:v>288</c:v>
                </c:pt>
                <c:pt idx="1004">
                  <c:v>289</c:v>
                </c:pt>
                <c:pt idx="1005">
                  <c:v>290</c:v>
                </c:pt>
                <c:pt idx="1006">
                  <c:v>291</c:v>
                </c:pt>
                <c:pt idx="1007">
                  <c:v>292</c:v>
                </c:pt>
                <c:pt idx="1008">
                  <c:v>293</c:v>
                </c:pt>
                <c:pt idx="1009">
                  <c:v>294</c:v>
                </c:pt>
                <c:pt idx="1010">
                  <c:v>295</c:v>
                </c:pt>
                <c:pt idx="1011">
                  <c:v>296</c:v>
                </c:pt>
                <c:pt idx="1012">
                  <c:v>297</c:v>
                </c:pt>
                <c:pt idx="1013">
                  <c:v>298</c:v>
                </c:pt>
                <c:pt idx="1014">
                  <c:v>299</c:v>
                </c:pt>
                <c:pt idx="1015">
                  <c:v>300</c:v>
                </c:pt>
                <c:pt idx="1016">
                  <c:v>301</c:v>
                </c:pt>
                <c:pt idx="1017">
                  <c:v>302</c:v>
                </c:pt>
                <c:pt idx="1018">
                  <c:v>303</c:v>
                </c:pt>
                <c:pt idx="1019">
                  <c:v>304</c:v>
                </c:pt>
                <c:pt idx="1020">
                  <c:v>305</c:v>
                </c:pt>
                <c:pt idx="1021">
                  <c:v>306</c:v>
                </c:pt>
                <c:pt idx="1022">
                  <c:v>307</c:v>
                </c:pt>
                <c:pt idx="1023">
                  <c:v>308</c:v>
                </c:pt>
                <c:pt idx="1024">
                  <c:v>309</c:v>
                </c:pt>
                <c:pt idx="1025">
                  <c:v>310</c:v>
                </c:pt>
                <c:pt idx="1026">
                  <c:v>311</c:v>
                </c:pt>
                <c:pt idx="1027">
                  <c:v>312</c:v>
                </c:pt>
                <c:pt idx="1028">
                  <c:v>313</c:v>
                </c:pt>
                <c:pt idx="1029">
                  <c:v>314</c:v>
                </c:pt>
                <c:pt idx="1030">
                  <c:v>315</c:v>
                </c:pt>
                <c:pt idx="1031">
                  <c:v>316</c:v>
                </c:pt>
                <c:pt idx="1032">
                  <c:v>317</c:v>
                </c:pt>
                <c:pt idx="1033">
                  <c:v>318</c:v>
                </c:pt>
                <c:pt idx="1034">
                  <c:v>319</c:v>
                </c:pt>
                <c:pt idx="1035">
                  <c:v>320</c:v>
                </c:pt>
                <c:pt idx="1036">
                  <c:v>320</c:v>
                </c:pt>
                <c:pt idx="1037">
                  <c:v>320</c:v>
                </c:pt>
                <c:pt idx="1038">
                  <c:v>320</c:v>
                </c:pt>
                <c:pt idx="1039">
                  <c:v>320</c:v>
                </c:pt>
                <c:pt idx="1040">
                  <c:v>320</c:v>
                </c:pt>
                <c:pt idx="1041">
                  <c:v>320</c:v>
                </c:pt>
                <c:pt idx="1042">
                  <c:v>320</c:v>
                </c:pt>
                <c:pt idx="1043">
                  <c:v>320</c:v>
                </c:pt>
                <c:pt idx="1044">
                  <c:v>320</c:v>
                </c:pt>
                <c:pt idx="1045">
                  <c:v>320</c:v>
                </c:pt>
                <c:pt idx="1046">
                  <c:v>320</c:v>
                </c:pt>
                <c:pt idx="1047">
                  <c:v>320</c:v>
                </c:pt>
                <c:pt idx="1048">
                  <c:v>320</c:v>
                </c:pt>
                <c:pt idx="1049">
                  <c:v>320</c:v>
                </c:pt>
                <c:pt idx="1050">
                  <c:v>320</c:v>
                </c:pt>
                <c:pt idx="1051">
                  <c:v>320</c:v>
                </c:pt>
                <c:pt idx="1052">
                  <c:v>320</c:v>
                </c:pt>
                <c:pt idx="1053">
                  <c:v>320</c:v>
                </c:pt>
                <c:pt idx="1054">
                  <c:v>320</c:v>
                </c:pt>
                <c:pt idx="1055">
                  <c:v>320</c:v>
                </c:pt>
                <c:pt idx="1056">
                  <c:v>320</c:v>
                </c:pt>
                <c:pt idx="1057">
                  <c:v>320</c:v>
                </c:pt>
                <c:pt idx="1058">
                  <c:v>320</c:v>
                </c:pt>
                <c:pt idx="1059">
                  <c:v>320</c:v>
                </c:pt>
                <c:pt idx="1060">
                  <c:v>320</c:v>
                </c:pt>
                <c:pt idx="1061">
                  <c:v>320</c:v>
                </c:pt>
                <c:pt idx="1062">
                  <c:v>320</c:v>
                </c:pt>
                <c:pt idx="1063">
                  <c:v>320</c:v>
                </c:pt>
                <c:pt idx="1064">
                  <c:v>320</c:v>
                </c:pt>
                <c:pt idx="1065">
                  <c:v>320</c:v>
                </c:pt>
                <c:pt idx="1066">
                  <c:v>320</c:v>
                </c:pt>
                <c:pt idx="1067">
                  <c:v>320</c:v>
                </c:pt>
                <c:pt idx="1068">
                  <c:v>320</c:v>
                </c:pt>
                <c:pt idx="1069">
                  <c:v>320</c:v>
                </c:pt>
                <c:pt idx="1070">
                  <c:v>320</c:v>
                </c:pt>
                <c:pt idx="1071">
                  <c:v>320</c:v>
                </c:pt>
                <c:pt idx="1072">
                  <c:v>320</c:v>
                </c:pt>
                <c:pt idx="1073">
                  <c:v>320</c:v>
                </c:pt>
                <c:pt idx="1074">
                  <c:v>320</c:v>
                </c:pt>
                <c:pt idx="1075">
                  <c:v>320</c:v>
                </c:pt>
                <c:pt idx="1076">
                  <c:v>320</c:v>
                </c:pt>
                <c:pt idx="1077">
                  <c:v>320</c:v>
                </c:pt>
                <c:pt idx="1078">
                  <c:v>320</c:v>
                </c:pt>
                <c:pt idx="1079">
                  <c:v>320</c:v>
                </c:pt>
                <c:pt idx="1080">
                  <c:v>320</c:v>
                </c:pt>
                <c:pt idx="1081">
                  <c:v>320</c:v>
                </c:pt>
                <c:pt idx="1082">
                  <c:v>320</c:v>
                </c:pt>
                <c:pt idx="1083">
                  <c:v>320</c:v>
                </c:pt>
                <c:pt idx="1084">
                  <c:v>320</c:v>
                </c:pt>
                <c:pt idx="1085">
                  <c:v>320</c:v>
                </c:pt>
                <c:pt idx="1086">
                  <c:v>320</c:v>
                </c:pt>
                <c:pt idx="1087">
                  <c:v>320</c:v>
                </c:pt>
                <c:pt idx="1088">
                  <c:v>320</c:v>
                </c:pt>
                <c:pt idx="1089">
                  <c:v>320</c:v>
                </c:pt>
                <c:pt idx="1090">
                  <c:v>320</c:v>
                </c:pt>
                <c:pt idx="1091">
                  <c:v>320</c:v>
                </c:pt>
                <c:pt idx="1092">
                  <c:v>320</c:v>
                </c:pt>
                <c:pt idx="1093">
                  <c:v>320</c:v>
                </c:pt>
                <c:pt idx="1094">
                  <c:v>320</c:v>
                </c:pt>
                <c:pt idx="1095">
                  <c:v>320</c:v>
                </c:pt>
                <c:pt idx="1096">
                  <c:v>320</c:v>
                </c:pt>
                <c:pt idx="1097">
                  <c:v>320</c:v>
                </c:pt>
                <c:pt idx="1098">
                  <c:v>320</c:v>
                </c:pt>
                <c:pt idx="1099">
                  <c:v>320</c:v>
                </c:pt>
                <c:pt idx="1100">
                  <c:v>320</c:v>
                </c:pt>
                <c:pt idx="1101">
                  <c:v>320</c:v>
                </c:pt>
                <c:pt idx="1102">
                  <c:v>320</c:v>
                </c:pt>
                <c:pt idx="1103">
                  <c:v>320</c:v>
                </c:pt>
                <c:pt idx="1104">
                  <c:v>321</c:v>
                </c:pt>
                <c:pt idx="1105">
                  <c:v>322</c:v>
                </c:pt>
                <c:pt idx="1106">
                  <c:v>323</c:v>
                </c:pt>
                <c:pt idx="1107">
                  <c:v>324</c:v>
                </c:pt>
                <c:pt idx="1108">
                  <c:v>325</c:v>
                </c:pt>
                <c:pt idx="1109">
                  <c:v>326</c:v>
                </c:pt>
                <c:pt idx="1110">
                  <c:v>327</c:v>
                </c:pt>
                <c:pt idx="1111">
                  <c:v>328</c:v>
                </c:pt>
                <c:pt idx="1112">
                  <c:v>329</c:v>
                </c:pt>
                <c:pt idx="1113">
                  <c:v>330</c:v>
                </c:pt>
                <c:pt idx="1114">
                  <c:v>331</c:v>
                </c:pt>
                <c:pt idx="1115">
                  <c:v>332</c:v>
                </c:pt>
                <c:pt idx="1116">
                  <c:v>333</c:v>
                </c:pt>
                <c:pt idx="1117">
                  <c:v>334</c:v>
                </c:pt>
                <c:pt idx="1118">
                  <c:v>335</c:v>
                </c:pt>
                <c:pt idx="1119">
                  <c:v>336</c:v>
                </c:pt>
                <c:pt idx="1120">
                  <c:v>337</c:v>
                </c:pt>
                <c:pt idx="1121">
                  <c:v>338</c:v>
                </c:pt>
                <c:pt idx="1122">
                  <c:v>339</c:v>
                </c:pt>
                <c:pt idx="1123">
                  <c:v>340</c:v>
                </c:pt>
                <c:pt idx="1124">
                  <c:v>341</c:v>
                </c:pt>
                <c:pt idx="1125">
                  <c:v>342</c:v>
                </c:pt>
                <c:pt idx="1126">
                  <c:v>343</c:v>
                </c:pt>
                <c:pt idx="1127">
                  <c:v>344</c:v>
                </c:pt>
                <c:pt idx="1128">
                  <c:v>345</c:v>
                </c:pt>
                <c:pt idx="1129">
                  <c:v>346</c:v>
                </c:pt>
                <c:pt idx="1130">
                  <c:v>347</c:v>
                </c:pt>
                <c:pt idx="1131">
                  <c:v>348</c:v>
                </c:pt>
                <c:pt idx="1132">
                  <c:v>349</c:v>
                </c:pt>
                <c:pt idx="1133">
                  <c:v>350</c:v>
                </c:pt>
                <c:pt idx="1134">
                  <c:v>351</c:v>
                </c:pt>
                <c:pt idx="1135">
                  <c:v>352</c:v>
                </c:pt>
                <c:pt idx="1136">
                  <c:v>352</c:v>
                </c:pt>
                <c:pt idx="1137">
                  <c:v>352</c:v>
                </c:pt>
                <c:pt idx="1138">
                  <c:v>352</c:v>
                </c:pt>
                <c:pt idx="1139">
                  <c:v>352</c:v>
                </c:pt>
                <c:pt idx="1140">
                  <c:v>352</c:v>
                </c:pt>
                <c:pt idx="1141">
                  <c:v>352</c:v>
                </c:pt>
                <c:pt idx="1142">
                  <c:v>352</c:v>
                </c:pt>
                <c:pt idx="1143">
                  <c:v>352</c:v>
                </c:pt>
                <c:pt idx="1144">
                  <c:v>353</c:v>
                </c:pt>
                <c:pt idx="1145">
                  <c:v>354</c:v>
                </c:pt>
                <c:pt idx="1146">
                  <c:v>355</c:v>
                </c:pt>
                <c:pt idx="1147">
                  <c:v>356</c:v>
                </c:pt>
                <c:pt idx="1148">
                  <c:v>357</c:v>
                </c:pt>
                <c:pt idx="1149">
                  <c:v>358</c:v>
                </c:pt>
                <c:pt idx="1150">
                  <c:v>359</c:v>
                </c:pt>
                <c:pt idx="1151">
                  <c:v>360</c:v>
                </c:pt>
                <c:pt idx="1152">
                  <c:v>361</c:v>
                </c:pt>
                <c:pt idx="1153">
                  <c:v>362</c:v>
                </c:pt>
                <c:pt idx="1154">
                  <c:v>363</c:v>
                </c:pt>
                <c:pt idx="1155">
                  <c:v>364</c:v>
                </c:pt>
                <c:pt idx="1156">
                  <c:v>365</c:v>
                </c:pt>
                <c:pt idx="1157">
                  <c:v>366</c:v>
                </c:pt>
                <c:pt idx="1158">
                  <c:v>367</c:v>
                </c:pt>
                <c:pt idx="1159">
                  <c:v>368</c:v>
                </c:pt>
                <c:pt idx="1160">
                  <c:v>369</c:v>
                </c:pt>
                <c:pt idx="1161">
                  <c:v>370</c:v>
                </c:pt>
                <c:pt idx="1162">
                  <c:v>371</c:v>
                </c:pt>
                <c:pt idx="1163">
                  <c:v>372</c:v>
                </c:pt>
                <c:pt idx="1164">
                  <c:v>373</c:v>
                </c:pt>
                <c:pt idx="1165">
                  <c:v>374</c:v>
                </c:pt>
                <c:pt idx="1166">
                  <c:v>375</c:v>
                </c:pt>
                <c:pt idx="1167">
                  <c:v>376</c:v>
                </c:pt>
                <c:pt idx="1168">
                  <c:v>377</c:v>
                </c:pt>
                <c:pt idx="1169">
                  <c:v>378</c:v>
                </c:pt>
                <c:pt idx="1170">
                  <c:v>379</c:v>
                </c:pt>
                <c:pt idx="1171">
                  <c:v>380</c:v>
                </c:pt>
                <c:pt idx="1172">
                  <c:v>381</c:v>
                </c:pt>
                <c:pt idx="1173">
                  <c:v>382</c:v>
                </c:pt>
                <c:pt idx="1174">
                  <c:v>383</c:v>
                </c:pt>
                <c:pt idx="1175">
                  <c:v>384</c:v>
                </c:pt>
                <c:pt idx="1176">
                  <c:v>385</c:v>
                </c:pt>
                <c:pt idx="1177">
                  <c:v>386</c:v>
                </c:pt>
                <c:pt idx="1178">
                  <c:v>387</c:v>
                </c:pt>
                <c:pt idx="1179">
                  <c:v>388</c:v>
                </c:pt>
                <c:pt idx="1180">
                  <c:v>389</c:v>
                </c:pt>
                <c:pt idx="1181">
                  <c:v>390</c:v>
                </c:pt>
                <c:pt idx="1182">
                  <c:v>391</c:v>
                </c:pt>
                <c:pt idx="1183">
                  <c:v>392</c:v>
                </c:pt>
                <c:pt idx="1184">
                  <c:v>393</c:v>
                </c:pt>
                <c:pt idx="1185">
                  <c:v>394</c:v>
                </c:pt>
                <c:pt idx="1186">
                  <c:v>395</c:v>
                </c:pt>
                <c:pt idx="1187">
                  <c:v>396</c:v>
                </c:pt>
                <c:pt idx="1188">
                  <c:v>397</c:v>
                </c:pt>
                <c:pt idx="1189">
                  <c:v>398</c:v>
                </c:pt>
                <c:pt idx="1190">
                  <c:v>399</c:v>
                </c:pt>
                <c:pt idx="1191">
                  <c:v>400</c:v>
                </c:pt>
                <c:pt idx="1192">
                  <c:v>401</c:v>
                </c:pt>
                <c:pt idx="1193">
                  <c:v>402</c:v>
                </c:pt>
                <c:pt idx="1194">
                  <c:v>403</c:v>
                </c:pt>
                <c:pt idx="1195">
                  <c:v>404</c:v>
                </c:pt>
                <c:pt idx="1196">
                  <c:v>405</c:v>
                </c:pt>
                <c:pt idx="1197">
                  <c:v>406</c:v>
                </c:pt>
                <c:pt idx="1198">
                  <c:v>407</c:v>
                </c:pt>
                <c:pt idx="1199">
                  <c:v>408</c:v>
                </c:pt>
                <c:pt idx="1200">
                  <c:v>409</c:v>
                </c:pt>
                <c:pt idx="1201">
                  <c:v>410</c:v>
                </c:pt>
                <c:pt idx="1202">
                  <c:v>411</c:v>
                </c:pt>
                <c:pt idx="1203">
                  <c:v>412</c:v>
                </c:pt>
                <c:pt idx="1204">
                  <c:v>413</c:v>
                </c:pt>
                <c:pt idx="1205">
                  <c:v>414</c:v>
                </c:pt>
                <c:pt idx="1206">
                  <c:v>415</c:v>
                </c:pt>
                <c:pt idx="1207">
                  <c:v>416</c:v>
                </c:pt>
                <c:pt idx="1208">
                  <c:v>416</c:v>
                </c:pt>
                <c:pt idx="1209">
                  <c:v>416</c:v>
                </c:pt>
                <c:pt idx="1210">
                  <c:v>416</c:v>
                </c:pt>
                <c:pt idx="1211">
                  <c:v>416</c:v>
                </c:pt>
                <c:pt idx="1212">
                  <c:v>416</c:v>
                </c:pt>
                <c:pt idx="1213">
                  <c:v>416</c:v>
                </c:pt>
                <c:pt idx="1214">
                  <c:v>416</c:v>
                </c:pt>
                <c:pt idx="1215">
                  <c:v>416</c:v>
                </c:pt>
                <c:pt idx="1216">
                  <c:v>416</c:v>
                </c:pt>
                <c:pt idx="1217">
                  <c:v>416</c:v>
                </c:pt>
                <c:pt idx="1218">
                  <c:v>416</c:v>
                </c:pt>
                <c:pt idx="1219">
                  <c:v>416</c:v>
                </c:pt>
                <c:pt idx="1220">
                  <c:v>416</c:v>
                </c:pt>
                <c:pt idx="1221">
                  <c:v>416</c:v>
                </c:pt>
                <c:pt idx="1222">
                  <c:v>416</c:v>
                </c:pt>
                <c:pt idx="1223">
                  <c:v>416</c:v>
                </c:pt>
                <c:pt idx="1224">
                  <c:v>416</c:v>
                </c:pt>
                <c:pt idx="1225">
                  <c:v>416</c:v>
                </c:pt>
                <c:pt idx="1226">
                  <c:v>416</c:v>
                </c:pt>
                <c:pt idx="1227">
                  <c:v>416</c:v>
                </c:pt>
                <c:pt idx="1228">
                  <c:v>416</c:v>
                </c:pt>
                <c:pt idx="1229">
                  <c:v>416</c:v>
                </c:pt>
                <c:pt idx="1230">
                  <c:v>416</c:v>
                </c:pt>
                <c:pt idx="1231">
                  <c:v>416</c:v>
                </c:pt>
                <c:pt idx="1232">
                  <c:v>416</c:v>
                </c:pt>
                <c:pt idx="1233">
                  <c:v>416</c:v>
                </c:pt>
                <c:pt idx="1234">
                  <c:v>416</c:v>
                </c:pt>
                <c:pt idx="1235">
                  <c:v>416</c:v>
                </c:pt>
                <c:pt idx="1236">
                  <c:v>417</c:v>
                </c:pt>
                <c:pt idx="1237">
                  <c:v>418</c:v>
                </c:pt>
                <c:pt idx="1238">
                  <c:v>419</c:v>
                </c:pt>
                <c:pt idx="1239">
                  <c:v>420</c:v>
                </c:pt>
                <c:pt idx="1240">
                  <c:v>421</c:v>
                </c:pt>
                <c:pt idx="1241">
                  <c:v>422</c:v>
                </c:pt>
                <c:pt idx="1242">
                  <c:v>423</c:v>
                </c:pt>
                <c:pt idx="1243">
                  <c:v>424</c:v>
                </c:pt>
                <c:pt idx="1244">
                  <c:v>425</c:v>
                </c:pt>
                <c:pt idx="1245">
                  <c:v>426</c:v>
                </c:pt>
                <c:pt idx="1246">
                  <c:v>427</c:v>
                </c:pt>
                <c:pt idx="1247">
                  <c:v>428</c:v>
                </c:pt>
                <c:pt idx="1248">
                  <c:v>429</c:v>
                </c:pt>
                <c:pt idx="1249">
                  <c:v>430</c:v>
                </c:pt>
                <c:pt idx="1250">
                  <c:v>431</c:v>
                </c:pt>
                <c:pt idx="1251">
                  <c:v>432</c:v>
                </c:pt>
                <c:pt idx="1252">
                  <c:v>433</c:v>
                </c:pt>
                <c:pt idx="1253">
                  <c:v>434</c:v>
                </c:pt>
                <c:pt idx="1254">
                  <c:v>435</c:v>
                </c:pt>
                <c:pt idx="1255">
                  <c:v>436</c:v>
                </c:pt>
                <c:pt idx="1256">
                  <c:v>437</c:v>
                </c:pt>
                <c:pt idx="1257">
                  <c:v>438</c:v>
                </c:pt>
                <c:pt idx="1258">
                  <c:v>439</c:v>
                </c:pt>
                <c:pt idx="1259">
                  <c:v>440</c:v>
                </c:pt>
                <c:pt idx="1260">
                  <c:v>441</c:v>
                </c:pt>
                <c:pt idx="1261">
                  <c:v>442</c:v>
                </c:pt>
                <c:pt idx="1262">
                  <c:v>443</c:v>
                </c:pt>
                <c:pt idx="1263">
                  <c:v>444</c:v>
                </c:pt>
                <c:pt idx="1264">
                  <c:v>445</c:v>
                </c:pt>
                <c:pt idx="1265">
                  <c:v>446</c:v>
                </c:pt>
                <c:pt idx="1266">
                  <c:v>447</c:v>
                </c:pt>
                <c:pt idx="1267">
                  <c:v>448</c:v>
                </c:pt>
                <c:pt idx="1268">
                  <c:v>449</c:v>
                </c:pt>
                <c:pt idx="1269">
                  <c:v>450</c:v>
                </c:pt>
                <c:pt idx="1270">
                  <c:v>451</c:v>
                </c:pt>
                <c:pt idx="1271">
                  <c:v>452</c:v>
                </c:pt>
                <c:pt idx="1272">
                  <c:v>453</c:v>
                </c:pt>
                <c:pt idx="1273">
                  <c:v>454</c:v>
                </c:pt>
                <c:pt idx="1274">
                  <c:v>455</c:v>
                </c:pt>
                <c:pt idx="1275">
                  <c:v>456</c:v>
                </c:pt>
                <c:pt idx="1276">
                  <c:v>457</c:v>
                </c:pt>
                <c:pt idx="1277">
                  <c:v>458</c:v>
                </c:pt>
                <c:pt idx="1278">
                  <c:v>459</c:v>
                </c:pt>
                <c:pt idx="1279">
                  <c:v>460</c:v>
                </c:pt>
                <c:pt idx="1280">
                  <c:v>461</c:v>
                </c:pt>
                <c:pt idx="1281">
                  <c:v>462</c:v>
                </c:pt>
                <c:pt idx="1282">
                  <c:v>463</c:v>
                </c:pt>
                <c:pt idx="1283">
                  <c:v>464</c:v>
                </c:pt>
                <c:pt idx="1284">
                  <c:v>465</c:v>
                </c:pt>
                <c:pt idx="1285">
                  <c:v>466</c:v>
                </c:pt>
                <c:pt idx="1286">
                  <c:v>467</c:v>
                </c:pt>
                <c:pt idx="1287">
                  <c:v>468</c:v>
                </c:pt>
                <c:pt idx="1288">
                  <c:v>469</c:v>
                </c:pt>
                <c:pt idx="1289">
                  <c:v>470</c:v>
                </c:pt>
                <c:pt idx="1290">
                  <c:v>471</c:v>
                </c:pt>
                <c:pt idx="1291">
                  <c:v>472</c:v>
                </c:pt>
                <c:pt idx="1292">
                  <c:v>473</c:v>
                </c:pt>
                <c:pt idx="1293">
                  <c:v>474</c:v>
                </c:pt>
                <c:pt idx="1294">
                  <c:v>475</c:v>
                </c:pt>
                <c:pt idx="1295">
                  <c:v>476</c:v>
                </c:pt>
                <c:pt idx="1296">
                  <c:v>477</c:v>
                </c:pt>
                <c:pt idx="1297">
                  <c:v>478</c:v>
                </c:pt>
                <c:pt idx="1298">
                  <c:v>479</c:v>
                </c:pt>
                <c:pt idx="1299">
                  <c:v>480</c:v>
                </c:pt>
                <c:pt idx="1300">
                  <c:v>481</c:v>
                </c:pt>
                <c:pt idx="1301">
                  <c:v>482</c:v>
                </c:pt>
                <c:pt idx="1302">
                  <c:v>483</c:v>
                </c:pt>
                <c:pt idx="1303">
                  <c:v>484</c:v>
                </c:pt>
                <c:pt idx="1304">
                  <c:v>485</c:v>
                </c:pt>
                <c:pt idx="1305">
                  <c:v>486</c:v>
                </c:pt>
                <c:pt idx="1306">
                  <c:v>487</c:v>
                </c:pt>
                <c:pt idx="1307">
                  <c:v>488</c:v>
                </c:pt>
                <c:pt idx="1308">
                  <c:v>489</c:v>
                </c:pt>
                <c:pt idx="1309">
                  <c:v>490</c:v>
                </c:pt>
                <c:pt idx="1310">
                  <c:v>491</c:v>
                </c:pt>
                <c:pt idx="1311">
                  <c:v>492</c:v>
                </c:pt>
                <c:pt idx="1312">
                  <c:v>493</c:v>
                </c:pt>
                <c:pt idx="1313">
                  <c:v>494</c:v>
                </c:pt>
                <c:pt idx="1314">
                  <c:v>495</c:v>
                </c:pt>
                <c:pt idx="1315">
                  <c:v>496</c:v>
                </c:pt>
                <c:pt idx="1316">
                  <c:v>497</c:v>
                </c:pt>
                <c:pt idx="1317">
                  <c:v>498</c:v>
                </c:pt>
                <c:pt idx="1318">
                  <c:v>499</c:v>
                </c:pt>
                <c:pt idx="1319">
                  <c:v>500</c:v>
                </c:pt>
                <c:pt idx="1320">
                  <c:v>501</c:v>
                </c:pt>
                <c:pt idx="1321">
                  <c:v>502</c:v>
                </c:pt>
                <c:pt idx="1322">
                  <c:v>503</c:v>
                </c:pt>
                <c:pt idx="1323">
                  <c:v>504</c:v>
                </c:pt>
                <c:pt idx="1324">
                  <c:v>505</c:v>
                </c:pt>
                <c:pt idx="1325">
                  <c:v>506</c:v>
                </c:pt>
                <c:pt idx="1326">
                  <c:v>507</c:v>
                </c:pt>
                <c:pt idx="1327">
                  <c:v>508</c:v>
                </c:pt>
                <c:pt idx="1328">
                  <c:v>509</c:v>
                </c:pt>
                <c:pt idx="1329">
                  <c:v>510</c:v>
                </c:pt>
                <c:pt idx="1330">
                  <c:v>511</c:v>
                </c:pt>
                <c:pt idx="1331">
                  <c:v>512</c:v>
                </c:pt>
                <c:pt idx="1332">
                  <c:v>513</c:v>
                </c:pt>
                <c:pt idx="1333">
                  <c:v>514</c:v>
                </c:pt>
                <c:pt idx="1334">
                  <c:v>515</c:v>
                </c:pt>
                <c:pt idx="1335">
                  <c:v>516</c:v>
                </c:pt>
                <c:pt idx="1336">
                  <c:v>517</c:v>
                </c:pt>
                <c:pt idx="1337">
                  <c:v>518</c:v>
                </c:pt>
                <c:pt idx="1338">
                  <c:v>519</c:v>
                </c:pt>
                <c:pt idx="1339">
                  <c:v>520</c:v>
                </c:pt>
                <c:pt idx="1340">
                  <c:v>521</c:v>
                </c:pt>
                <c:pt idx="1341">
                  <c:v>522</c:v>
                </c:pt>
                <c:pt idx="1342">
                  <c:v>523</c:v>
                </c:pt>
                <c:pt idx="1343">
                  <c:v>524</c:v>
                </c:pt>
                <c:pt idx="1344">
                  <c:v>525</c:v>
                </c:pt>
                <c:pt idx="1345">
                  <c:v>526</c:v>
                </c:pt>
                <c:pt idx="1346">
                  <c:v>527</c:v>
                </c:pt>
                <c:pt idx="1347">
                  <c:v>528</c:v>
                </c:pt>
                <c:pt idx="1348">
                  <c:v>529</c:v>
                </c:pt>
                <c:pt idx="1349">
                  <c:v>530</c:v>
                </c:pt>
                <c:pt idx="1350">
                  <c:v>531</c:v>
                </c:pt>
                <c:pt idx="1351">
                  <c:v>532</c:v>
                </c:pt>
                <c:pt idx="1352">
                  <c:v>533</c:v>
                </c:pt>
                <c:pt idx="1353">
                  <c:v>534</c:v>
                </c:pt>
                <c:pt idx="1354">
                  <c:v>535</c:v>
                </c:pt>
                <c:pt idx="1355">
                  <c:v>536</c:v>
                </c:pt>
                <c:pt idx="1356">
                  <c:v>537</c:v>
                </c:pt>
                <c:pt idx="1357">
                  <c:v>538</c:v>
                </c:pt>
                <c:pt idx="1358">
                  <c:v>539</c:v>
                </c:pt>
                <c:pt idx="1359">
                  <c:v>540</c:v>
                </c:pt>
                <c:pt idx="1360">
                  <c:v>541</c:v>
                </c:pt>
                <c:pt idx="1361">
                  <c:v>542</c:v>
                </c:pt>
                <c:pt idx="1362">
                  <c:v>543</c:v>
                </c:pt>
                <c:pt idx="1363">
                  <c:v>544</c:v>
                </c:pt>
                <c:pt idx="1364">
                  <c:v>544</c:v>
                </c:pt>
                <c:pt idx="1365">
                  <c:v>544</c:v>
                </c:pt>
                <c:pt idx="1366">
                  <c:v>544</c:v>
                </c:pt>
                <c:pt idx="1367">
                  <c:v>544</c:v>
                </c:pt>
                <c:pt idx="1368">
                  <c:v>544</c:v>
                </c:pt>
                <c:pt idx="1369">
                  <c:v>544</c:v>
                </c:pt>
                <c:pt idx="1370">
                  <c:v>544</c:v>
                </c:pt>
                <c:pt idx="1371">
                  <c:v>544</c:v>
                </c:pt>
                <c:pt idx="1372">
                  <c:v>544</c:v>
                </c:pt>
                <c:pt idx="1373">
                  <c:v>544</c:v>
                </c:pt>
                <c:pt idx="1374">
                  <c:v>544</c:v>
                </c:pt>
                <c:pt idx="1375">
                  <c:v>544</c:v>
                </c:pt>
                <c:pt idx="1376">
                  <c:v>544</c:v>
                </c:pt>
                <c:pt idx="1377">
                  <c:v>544</c:v>
                </c:pt>
                <c:pt idx="1378">
                  <c:v>544</c:v>
                </c:pt>
                <c:pt idx="1379">
                  <c:v>544</c:v>
                </c:pt>
                <c:pt idx="1380">
                  <c:v>544</c:v>
                </c:pt>
                <c:pt idx="1381">
                  <c:v>544</c:v>
                </c:pt>
                <c:pt idx="1382">
                  <c:v>544</c:v>
                </c:pt>
                <c:pt idx="1383">
                  <c:v>544</c:v>
                </c:pt>
                <c:pt idx="1384">
                  <c:v>544</c:v>
                </c:pt>
                <c:pt idx="1385">
                  <c:v>544</c:v>
                </c:pt>
                <c:pt idx="1386">
                  <c:v>544</c:v>
                </c:pt>
                <c:pt idx="1387">
                  <c:v>544</c:v>
                </c:pt>
                <c:pt idx="1388">
                  <c:v>544</c:v>
                </c:pt>
                <c:pt idx="1389">
                  <c:v>544</c:v>
                </c:pt>
                <c:pt idx="1390">
                  <c:v>544</c:v>
                </c:pt>
                <c:pt idx="1391">
                  <c:v>544</c:v>
                </c:pt>
                <c:pt idx="1392">
                  <c:v>544</c:v>
                </c:pt>
                <c:pt idx="1393">
                  <c:v>544</c:v>
                </c:pt>
                <c:pt idx="1394">
                  <c:v>544</c:v>
                </c:pt>
                <c:pt idx="1395">
                  <c:v>544</c:v>
                </c:pt>
                <c:pt idx="1396">
                  <c:v>544</c:v>
                </c:pt>
                <c:pt idx="1397">
                  <c:v>544</c:v>
                </c:pt>
                <c:pt idx="1398">
                  <c:v>544</c:v>
                </c:pt>
                <c:pt idx="1399">
                  <c:v>544</c:v>
                </c:pt>
                <c:pt idx="1400">
                  <c:v>544</c:v>
                </c:pt>
                <c:pt idx="1401">
                  <c:v>544</c:v>
                </c:pt>
                <c:pt idx="1402">
                  <c:v>544</c:v>
                </c:pt>
                <c:pt idx="1403">
                  <c:v>544</c:v>
                </c:pt>
                <c:pt idx="1404">
                  <c:v>544</c:v>
                </c:pt>
                <c:pt idx="1405">
                  <c:v>544</c:v>
                </c:pt>
                <c:pt idx="1406">
                  <c:v>544</c:v>
                </c:pt>
                <c:pt idx="1407">
                  <c:v>544</c:v>
                </c:pt>
                <c:pt idx="1408">
                  <c:v>544</c:v>
                </c:pt>
                <c:pt idx="1409">
                  <c:v>544</c:v>
                </c:pt>
                <c:pt idx="1410">
                  <c:v>544</c:v>
                </c:pt>
                <c:pt idx="1411">
                  <c:v>544</c:v>
                </c:pt>
                <c:pt idx="1412">
                  <c:v>544</c:v>
                </c:pt>
                <c:pt idx="1413">
                  <c:v>544</c:v>
                </c:pt>
                <c:pt idx="1414">
                  <c:v>544</c:v>
                </c:pt>
                <c:pt idx="1415">
                  <c:v>544</c:v>
                </c:pt>
                <c:pt idx="1416">
                  <c:v>544</c:v>
                </c:pt>
                <c:pt idx="1417">
                  <c:v>544</c:v>
                </c:pt>
                <c:pt idx="1418">
                  <c:v>544</c:v>
                </c:pt>
                <c:pt idx="1419">
                  <c:v>544</c:v>
                </c:pt>
                <c:pt idx="1420">
                  <c:v>544</c:v>
                </c:pt>
                <c:pt idx="1421">
                  <c:v>544</c:v>
                </c:pt>
                <c:pt idx="1422">
                  <c:v>544</c:v>
                </c:pt>
                <c:pt idx="1423">
                  <c:v>544</c:v>
                </c:pt>
                <c:pt idx="1424">
                  <c:v>544</c:v>
                </c:pt>
                <c:pt idx="1425">
                  <c:v>544</c:v>
                </c:pt>
                <c:pt idx="1426">
                  <c:v>544</c:v>
                </c:pt>
                <c:pt idx="1427">
                  <c:v>544</c:v>
                </c:pt>
                <c:pt idx="1428">
                  <c:v>544</c:v>
                </c:pt>
                <c:pt idx="1429">
                  <c:v>544</c:v>
                </c:pt>
                <c:pt idx="1430">
                  <c:v>544</c:v>
                </c:pt>
                <c:pt idx="1431">
                  <c:v>544</c:v>
                </c:pt>
                <c:pt idx="1432">
                  <c:v>544</c:v>
                </c:pt>
                <c:pt idx="1433">
                  <c:v>544</c:v>
                </c:pt>
                <c:pt idx="1434">
                  <c:v>544</c:v>
                </c:pt>
                <c:pt idx="1435">
                  <c:v>544</c:v>
                </c:pt>
                <c:pt idx="1436">
                  <c:v>544</c:v>
                </c:pt>
                <c:pt idx="1437">
                  <c:v>544</c:v>
                </c:pt>
                <c:pt idx="1438">
                  <c:v>544</c:v>
                </c:pt>
                <c:pt idx="1439">
                  <c:v>544</c:v>
                </c:pt>
                <c:pt idx="1440">
                  <c:v>544</c:v>
                </c:pt>
                <c:pt idx="1441">
                  <c:v>544</c:v>
                </c:pt>
                <c:pt idx="1442">
                  <c:v>544</c:v>
                </c:pt>
                <c:pt idx="1443">
                  <c:v>544</c:v>
                </c:pt>
                <c:pt idx="1444">
                  <c:v>544</c:v>
                </c:pt>
                <c:pt idx="1445">
                  <c:v>544</c:v>
                </c:pt>
                <c:pt idx="1446">
                  <c:v>544</c:v>
                </c:pt>
                <c:pt idx="1447">
                  <c:v>544</c:v>
                </c:pt>
                <c:pt idx="1448">
                  <c:v>544</c:v>
                </c:pt>
                <c:pt idx="1449">
                  <c:v>544</c:v>
                </c:pt>
                <c:pt idx="1450">
                  <c:v>544</c:v>
                </c:pt>
                <c:pt idx="1451">
                  <c:v>544</c:v>
                </c:pt>
                <c:pt idx="1452">
                  <c:v>544</c:v>
                </c:pt>
                <c:pt idx="1453">
                  <c:v>544</c:v>
                </c:pt>
                <c:pt idx="1454">
                  <c:v>544</c:v>
                </c:pt>
                <c:pt idx="1455">
                  <c:v>544</c:v>
                </c:pt>
                <c:pt idx="1456">
                  <c:v>544</c:v>
                </c:pt>
                <c:pt idx="1457">
                  <c:v>544</c:v>
                </c:pt>
                <c:pt idx="1458">
                  <c:v>544</c:v>
                </c:pt>
                <c:pt idx="1459">
                  <c:v>544</c:v>
                </c:pt>
                <c:pt idx="1460">
                  <c:v>544</c:v>
                </c:pt>
                <c:pt idx="1461">
                  <c:v>544</c:v>
                </c:pt>
                <c:pt idx="1462">
                  <c:v>544</c:v>
                </c:pt>
                <c:pt idx="1463">
                  <c:v>544</c:v>
                </c:pt>
                <c:pt idx="1464">
                  <c:v>544</c:v>
                </c:pt>
                <c:pt idx="1465">
                  <c:v>544</c:v>
                </c:pt>
                <c:pt idx="1466">
                  <c:v>544</c:v>
                </c:pt>
                <c:pt idx="1467">
                  <c:v>544</c:v>
                </c:pt>
                <c:pt idx="1468">
                  <c:v>544</c:v>
                </c:pt>
                <c:pt idx="1469">
                  <c:v>544</c:v>
                </c:pt>
                <c:pt idx="1470">
                  <c:v>544</c:v>
                </c:pt>
                <c:pt idx="1471">
                  <c:v>544</c:v>
                </c:pt>
                <c:pt idx="1472">
                  <c:v>544</c:v>
                </c:pt>
                <c:pt idx="1473">
                  <c:v>544</c:v>
                </c:pt>
                <c:pt idx="1474">
                  <c:v>544</c:v>
                </c:pt>
                <c:pt idx="1475">
                  <c:v>544</c:v>
                </c:pt>
                <c:pt idx="1476">
                  <c:v>544</c:v>
                </c:pt>
                <c:pt idx="1477">
                  <c:v>544</c:v>
                </c:pt>
                <c:pt idx="1478">
                  <c:v>544</c:v>
                </c:pt>
                <c:pt idx="1479">
                  <c:v>544</c:v>
                </c:pt>
                <c:pt idx="1480">
                  <c:v>544</c:v>
                </c:pt>
                <c:pt idx="1481">
                  <c:v>544</c:v>
                </c:pt>
                <c:pt idx="1482">
                  <c:v>544</c:v>
                </c:pt>
                <c:pt idx="1483">
                  <c:v>544</c:v>
                </c:pt>
                <c:pt idx="1484">
                  <c:v>544</c:v>
                </c:pt>
                <c:pt idx="1485">
                  <c:v>544</c:v>
                </c:pt>
                <c:pt idx="1486">
                  <c:v>544</c:v>
                </c:pt>
                <c:pt idx="1487">
                  <c:v>544</c:v>
                </c:pt>
                <c:pt idx="1488">
                  <c:v>544</c:v>
                </c:pt>
                <c:pt idx="1489">
                  <c:v>544</c:v>
                </c:pt>
                <c:pt idx="1490">
                  <c:v>544</c:v>
                </c:pt>
                <c:pt idx="1491">
                  <c:v>544</c:v>
                </c:pt>
                <c:pt idx="1492">
                  <c:v>544</c:v>
                </c:pt>
                <c:pt idx="1493">
                  <c:v>544</c:v>
                </c:pt>
                <c:pt idx="1494">
                  <c:v>544</c:v>
                </c:pt>
                <c:pt idx="1495">
                  <c:v>544</c:v>
                </c:pt>
                <c:pt idx="1496">
                  <c:v>544</c:v>
                </c:pt>
                <c:pt idx="1497">
                  <c:v>544</c:v>
                </c:pt>
                <c:pt idx="1498">
                  <c:v>544</c:v>
                </c:pt>
                <c:pt idx="1499">
                  <c:v>544</c:v>
                </c:pt>
                <c:pt idx="1500">
                  <c:v>544</c:v>
                </c:pt>
                <c:pt idx="1501">
                  <c:v>544</c:v>
                </c:pt>
                <c:pt idx="1502">
                  <c:v>544</c:v>
                </c:pt>
                <c:pt idx="1503">
                  <c:v>544</c:v>
                </c:pt>
                <c:pt idx="1504">
                  <c:v>544</c:v>
                </c:pt>
                <c:pt idx="1505">
                  <c:v>544</c:v>
                </c:pt>
                <c:pt idx="1506">
                  <c:v>544</c:v>
                </c:pt>
                <c:pt idx="1507">
                  <c:v>544</c:v>
                </c:pt>
                <c:pt idx="1508">
                  <c:v>544</c:v>
                </c:pt>
                <c:pt idx="1509">
                  <c:v>544</c:v>
                </c:pt>
                <c:pt idx="1510">
                  <c:v>544</c:v>
                </c:pt>
                <c:pt idx="1511">
                  <c:v>544</c:v>
                </c:pt>
                <c:pt idx="1512">
                  <c:v>544</c:v>
                </c:pt>
                <c:pt idx="1513">
                  <c:v>544</c:v>
                </c:pt>
                <c:pt idx="1514">
                  <c:v>544</c:v>
                </c:pt>
                <c:pt idx="1515">
                  <c:v>544</c:v>
                </c:pt>
                <c:pt idx="1516">
                  <c:v>545</c:v>
                </c:pt>
                <c:pt idx="1517">
                  <c:v>546</c:v>
                </c:pt>
                <c:pt idx="1518">
                  <c:v>547</c:v>
                </c:pt>
                <c:pt idx="1519">
                  <c:v>548</c:v>
                </c:pt>
                <c:pt idx="1520">
                  <c:v>548</c:v>
                </c:pt>
                <c:pt idx="1521">
                  <c:v>548</c:v>
                </c:pt>
                <c:pt idx="1522">
                  <c:v>548</c:v>
                </c:pt>
                <c:pt idx="1523">
                  <c:v>548</c:v>
                </c:pt>
                <c:pt idx="1524">
                  <c:v>548</c:v>
                </c:pt>
                <c:pt idx="1525">
                  <c:v>548</c:v>
                </c:pt>
                <c:pt idx="1526">
                  <c:v>548</c:v>
                </c:pt>
                <c:pt idx="1527">
                  <c:v>548</c:v>
                </c:pt>
                <c:pt idx="1528">
                  <c:v>548</c:v>
                </c:pt>
                <c:pt idx="1529">
                  <c:v>548</c:v>
                </c:pt>
                <c:pt idx="1530">
                  <c:v>548</c:v>
                </c:pt>
                <c:pt idx="1531">
                  <c:v>548</c:v>
                </c:pt>
                <c:pt idx="1532">
                  <c:v>548</c:v>
                </c:pt>
                <c:pt idx="1533">
                  <c:v>548</c:v>
                </c:pt>
                <c:pt idx="1534">
                  <c:v>548</c:v>
                </c:pt>
                <c:pt idx="1535">
                  <c:v>548</c:v>
                </c:pt>
                <c:pt idx="1536">
                  <c:v>548</c:v>
                </c:pt>
                <c:pt idx="1537">
                  <c:v>548</c:v>
                </c:pt>
                <c:pt idx="1538">
                  <c:v>548</c:v>
                </c:pt>
                <c:pt idx="1539">
                  <c:v>548</c:v>
                </c:pt>
                <c:pt idx="1540">
                  <c:v>548</c:v>
                </c:pt>
                <c:pt idx="1541">
                  <c:v>548</c:v>
                </c:pt>
                <c:pt idx="1542">
                  <c:v>548</c:v>
                </c:pt>
                <c:pt idx="1543">
                  <c:v>548</c:v>
                </c:pt>
                <c:pt idx="1544">
                  <c:v>548</c:v>
                </c:pt>
                <c:pt idx="1545">
                  <c:v>548</c:v>
                </c:pt>
                <c:pt idx="1546">
                  <c:v>548</c:v>
                </c:pt>
                <c:pt idx="1547">
                  <c:v>548</c:v>
                </c:pt>
                <c:pt idx="1548">
                  <c:v>548</c:v>
                </c:pt>
                <c:pt idx="1549">
                  <c:v>548</c:v>
                </c:pt>
                <c:pt idx="1550">
                  <c:v>548</c:v>
                </c:pt>
                <c:pt idx="1551">
                  <c:v>548</c:v>
                </c:pt>
                <c:pt idx="1552">
                  <c:v>548</c:v>
                </c:pt>
                <c:pt idx="1553">
                  <c:v>548</c:v>
                </c:pt>
                <c:pt idx="1554">
                  <c:v>548</c:v>
                </c:pt>
                <c:pt idx="1555">
                  <c:v>548</c:v>
                </c:pt>
                <c:pt idx="1556">
                  <c:v>548</c:v>
                </c:pt>
                <c:pt idx="1557">
                  <c:v>548</c:v>
                </c:pt>
                <c:pt idx="1558">
                  <c:v>548</c:v>
                </c:pt>
                <c:pt idx="1559">
                  <c:v>548</c:v>
                </c:pt>
                <c:pt idx="1560">
                  <c:v>548</c:v>
                </c:pt>
                <c:pt idx="1561">
                  <c:v>548</c:v>
                </c:pt>
                <c:pt idx="1562">
                  <c:v>548</c:v>
                </c:pt>
                <c:pt idx="1563">
                  <c:v>548</c:v>
                </c:pt>
                <c:pt idx="1564">
                  <c:v>548</c:v>
                </c:pt>
                <c:pt idx="1565">
                  <c:v>548</c:v>
                </c:pt>
                <c:pt idx="1566">
                  <c:v>548</c:v>
                </c:pt>
                <c:pt idx="1567">
                  <c:v>548</c:v>
                </c:pt>
                <c:pt idx="1568">
                  <c:v>548</c:v>
                </c:pt>
                <c:pt idx="1569">
                  <c:v>548</c:v>
                </c:pt>
                <c:pt idx="1570">
                  <c:v>548</c:v>
                </c:pt>
                <c:pt idx="1571">
                  <c:v>548</c:v>
                </c:pt>
                <c:pt idx="1572">
                  <c:v>548</c:v>
                </c:pt>
                <c:pt idx="1573">
                  <c:v>548</c:v>
                </c:pt>
                <c:pt idx="1574">
                  <c:v>548</c:v>
                </c:pt>
                <c:pt idx="1575">
                  <c:v>548</c:v>
                </c:pt>
                <c:pt idx="1576">
                  <c:v>548</c:v>
                </c:pt>
                <c:pt idx="1577">
                  <c:v>548</c:v>
                </c:pt>
                <c:pt idx="1578">
                  <c:v>549</c:v>
                </c:pt>
                <c:pt idx="1579">
                  <c:v>550</c:v>
                </c:pt>
                <c:pt idx="1580">
                  <c:v>551</c:v>
                </c:pt>
                <c:pt idx="1581">
                  <c:v>552</c:v>
                </c:pt>
                <c:pt idx="1582">
                  <c:v>553</c:v>
                </c:pt>
                <c:pt idx="1583">
                  <c:v>554</c:v>
                </c:pt>
                <c:pt idx="1584">
                  <c:v>555</c:v>
                </c:pt>
                <c:pt idx="1585">
                  <c:v>556</c:v>
                </c:pt>
                <c:pt idx="1586">
                  <c:v>557</c:v>
                </c:pt>
                <c:pt idx="1587">
                  <c:v>558</c:v>
                </c:pt>
                <c:pt idx="1588">
                  <c:v>559</c:v>
                </c:pt>
                <c:pt idx="1589">
                  <c:v>560</c:v>
                </c:pt>
                <c:pt idx="1590">
                  <c:v>561</c:v>
                </c:pt>
                <c:pt idx="1591">
                  <c:v>562</c:v>
                </c:pt>
                <c:pt idx="1592">
                  <c:v>563</c:v>
                </c:pt>
                <c:pt idx="1593">
                  <c:v>564</c:v>
                </c:pt>
                <c:pt idx="1594">
                  <c:v>565</c:v>
                </c:pt>
                <c:pt idx="1595">
                  <c:v>566</c:v>
                </c:pt>
                <c:pt idx="1596">
                  <c:v>567</c:v>
                </c:pt>
                <c:pt idx="1597">
                  <c:v>568</c:v>
                </c:pt>
                <c:pt idx="1598">
                  <c:v>569</c:v>
                </c:pt>
                <c:pt idx="1599">
                  <c:v>570</c:v>
                </c:pt>
                <c:pt idx="1600">
                  <c:v>571</c:v>
                </c:pt>
                <c:pt idx="1601">
                  <c:v>572</c:v>
                </c:pt>
                <c:pt idx="1602">
                  <c:v>573</c:v>
                </c:pt>
                <c:pt idx="1603">
                  <c:v>574</c:v>
                </c:pt>
                <c:pt idx="1604">
                  <c:v>575</c:v>
                </c:pt>
                <c:pt idx="1605">
                  <c:v>576</c:v>
                </c:pt>
                <c:pt idx="1606">
                  <c:v>577</c:v>
                </c:pt>
                <c:pt idx="1607">
                  <c:v>578</c:v>
                </c:pt>
                <c:pt idx="1608">
                  <c:v>579</c:v>
                </c:pt>
                <c:pt idx="1609">
                  <c:v>580</c:v>
                </c:pt>
                <c:pt idx="1610">
                  <c:v>581</c:v>
                </c:pt>
                <c:pt idx="1611">
                  <c:v>582</c:v>
                </c:pt>
                <c:pt idx="1612">
                  <c:v>583</c:v>
                </c:pt>
                <c:pt idx="1613">
                  <c:v>584</c:v>
                </c:pt>
                <c:pt idx="1614">
                  <c:v>585</c:v>
                </c:pt>
                <c:pt idx="1615">
                  <c:v>586</c:v>
                </c:pt>
                <c:pt idx="1616">
                  <c:v>587</c:v>
                </c:pt>
                <c:pt idx="1617">
                  <c:v>588</c:v>
                </c:pt>
                <c:pt idx="1618">
                  <c:v>589</c:v>
                </c:pt>
                <c:pt idx="1619">
                  <c:v>590</c:v>
                </c:pt>
                <c:pt idx="1620">
                  <c:v>591</c:v>
                </c:pt>
                <c:pt idx="1621">
                  <c:v>592</c:v>
                </c:pt>
                <c:pt idx="1622">
                  <c:v>593</c:v>
                </c:pt>
                <c:pt idx="1623">
                  <c:v>594</c:v>
                </c:pt>
                <c:pt idx="1624">
                  <c:v>595</c:v>
                </c:pt>
                <c:pt idx="1625">
                  <c:v>596</c:v>
                </c:pt>
                <c:pt idx="1626">
                  <c:v>597</c:v>
                </c:pt>
                <c:pt idx="1627">
                  <c:v>598</c:v>
                </c:pt>
                <c:pt idx="1628">
                  <c:v>599</c:v>
                </c:pt>
                <c:pt idx="1629">
                  <c:v>600</c:v>
                </c:pt>
                <c:pt idx="1630">
                  <c:v>601</c:v>
                </c:pt>
                <c:pt idx="1631">
                  <c:v>602</c:v>
                </c:pt>
                <c:pt idx="1632">
                  <c:v>603</c:v>
                </c:pt>
                <c:pt idx="1633">
                  <c:v>604</c:v>
                </c:pt>
                <c:pt idx="1634">
                  <c:v>605</c:v>
                </c:pt>
                <c:pt idx="1635">
                  <c:v>606</c:v>
                </c:pt>
                <c:pt idx="1636">
                  <c:v>607</c:v>
                </c:pt>
                <c:pt idx="1637">
                  <c:v>608</c:v>
                </c:pt>
                <c:pt idx="1638">
                  <c:v>609</c:v>
                </c:pt>
                <c:pt idx="1639">
                  <c:v>610</c:v>
                </c:pt>
                <c:pt idx="1640">
                  <c:v>611</c:v>
                </c:pt>
                <c:pt idx="1641">
                  <c:v>612</c:v>
                </c:pt>
                <c:pt idx="1642">
                  <c:v>613</c:v>
                </c:pt>
                <c:pt idx="1643">
                  <c:v>614</c:v>
                </c:pt>
                <c:pt idx="1644">
                  <c:v>615</c:v>
                </c:pt>
                <c:pt idx="1645">
                  <c:v>616</c:v>
                </c:pt>
                <c:pt idx="1646">
                  <c:v>617</c:v>
                </c:pt>
                <c:pt idx="1647">
                  <c:v>618</c:v>
                </c:pt>
                <c:pt idx="1648">
                  <c:v>619</c:v>
                </c:pt>
                <c:pt idx="1649">
                  <c:v>620</c:v>
                </c:pt>
                <c:pt idx="1650">
                  <c:v>621</c:v>
                </c:pt>
                <c:pt idx="1651">
                  <c:v>622</c:v>
                </c:pt>
                <c:pt idx="1652">
                  <c:v>623</c:v>
                </c:pt>
                <c:pt idx="1653">
                  <c:v>624</c:v>
                </c:pt>
                <c:pt idx="1654">
                  <c:v>625</c:v>
                </c:pt>
                <c:pt idx="1655">
                  <c:v>626</c:v>
                </c:pt>
                <c:pt idx="1656">
                  <c:v>627</c:v>
                </c:pt>
                <c:pt idx="1657">
                  <c:v>628</c:v>
                </c:pt>
                <c:pt idx="1658">
                  <c:v>629</c:v>
                </c:pt>
                <c:pt idx="1659">
                  <c:v>630</c:v>
                </c:pt>
                <c:pt idx="1660">
                  <c:v>631</c:v>
                </c:pt>
                <c:pt idx="1661">
                  <c:v>632</c:v>
                </c:pt>
                <c:pt idx="1662">
                  <c:v>633</c:v>
                </c:pt>
                <c:pt idx="1663">
                  <c:v>634</c:v>
                </c:pt>
                <c:pt idx="1664">
                  <c:v>635</c:v>
                </c:pt>
                <c:pt idx="1665">
                  <c:v>636</c:v>
                </c:pt>
                <c:pt idx="1666">
                  <c:v>637</c:v>
                </c:pt>
                <c:pt idx="1667">
                  <c:v>638</c:v>
                </c:pt>
                <c:pt idx="1668">
                  <c:v>639</c:v>
                </c:pt>
                <c:pt idx="1669">
                  <c:v>640</c:v>
                </c:pt>
                <c:pt idx="1670">
                  <c:v>641</c:v>
                </c:pt>
                <c:pt idx="1671">
                  <c:v>642</c:v>
                </c:pt>
                <c:pt idx="1672">
                  <c:v>643</c:v>
                </c:pt>
                <c:pt idx="1673">
                  <c:v>644</c:v>
                </c:pt>
                <c:pt idx="1674">
                  <c:v>645</c:v>
                </c:pt>
                <c:pt idx="1675">
                  <c:v>646</c:v>
                </c:pt>
                <c:pt idx="1676">
                  <c:v>647</c:v>
                </c:pt>
                <c:pt idx="1677">
                  <c:v>648</c:v>
                </c:pt>
                <c:pt idx="1678">
                  <c:v>649</c:v>
                </c:pt>
                <c:pt idx="1679">
                  <c:v>650</c:v>
                </c:pt>
                <c:pt idx="1680">
                  <c:v>651</c:v>
                </c:pt>
                <c:pt idx="1681">
                  <c:v>652</c:v>
                </c:pt>
                <c:pt idx="1682">
                  <c:v>653</c:v>
                </c:pt>
                <c:pt idx="1683">
                  <c:v>654</c:v>
                </c:pt>
                <c:pt idx="1684">
                  <c:v>655</c:v>
                </c:pt>
                <c:pt idx="1685">
                  <c:v>656</c:v>
                </c:pt>
                <c:pt idx="1686">
                  <c:v>657</c:v>
                </c:pt>
                <c:pt idx="1687">
                  <c:v>658</c:v>
                </c:pt>
                <c:pt idx="1688">
                  <c:v>659</c:v>
                </c:pt>
                <c:pt idx="1689">
                  <c:v>660</c:v>
                </c:pt>
                <c:pt idx="1690">
                  <c:v>661</c:v>
                </c:pt>
                <c:pt idx="1691">
                  <c:v>662</c:v>
                </c:pt>
                <c:pt idx="1692">
                  <c:v>663</c:v>
                </c:pt>
                <c:pt idx="1693">
                  <c:v>664</c:v>
                </c:pt>
                <c:pt idx="1694">
                  <c:v>665</c:v>
                </c:pt>
                <c:pt idx="1695">
                  <c:v>666</c:v>
                </c:pt>
                <c:pt idx="1696">
                  <c:v>667</c:v>
                </c:pt>
                <c:pt idx="1697">
                  <c:v>668</c:v>
                </c:pt>
                <c:pt idx="1698">
                  <c:v>669</c:v>
                </c:pt>
                <c:pt idx="1699">
                  <c:v>670</c:v>
                </c:pt>
                <c:pt idx="1700">
                  <c:v>671</c:v>
                </c:pt>
                <c:pt idx="1701">
                  <c:v>672</c:v>
                </c:pt>
                <c:pt idx="1702">
                  <c:v>672</c:v>
                </c:pt>
                <c:pt idx="1703">
                  <c:v>672</c:v>
                </c:pt>
                <c:pt idx="1704">
                  <c:v>672</c:v>
                </c:pt>
                <c:pt idx="1705">
                  <c:v>672</c:v>
                </c:pt>
                <c:pt idx="1706">
                  <c:v>672</c:v>
                </c:pt>
                <c:pt idx="1707">
                  <c:v>672</c:v>
                </c:pt>
                <c:pt idx="1708">
                  <c:v>672</c:v>
                </c:pt>
                <c:pt idx="1709">
                  <c:v>672</c:v>
                </c:pt>
                <c:pt idx="1710">
                  <c:v>672</c:v>
                </c:pt>
                <c:pt idx="1711">
                  <c:v>672</c:v>
                </c:pt>
                <c:pt idx="1712">
                  <c:v>672</c:v>
                </c:pt>
                <c:pt idx="1713">
                  <c:v>672</c:v>
                </c:pt>
                <c:pt idx="1714">
                  <c:v>672</c:v>
                </c:pt>
                <c:pt idx="1715">
                  <c:v>672</c:v>
                </c:pt>
                <c:pt idx="1716">
                  <c:v>672</c:v>
                </c:pt>
                <c:pt idx="1717">
                  <c:v>672</c:v>
                </c:pt>
                <c:pt idx="1718">
                  <c:v>672</c:v>
                </c:pt>
                <c:pt idx="1719">
                  <c:v>672</c:v>
                </c:pt>
                <c:pt idx="1720">
                  <c:v>672</c:v>
                </c:pt>
                <c:pt idx="1721">
                  <c:v>672</c:v>
                </c:pt>
                <c:pt idx="1722">
                  <c:v>672</c:v>
                </c:pt>
                <c:pt idx="1723">
                  <c:v>672</c:v>
                </c:pt>
                <c:pt idx="1724">
                  <c:v>672</c:v>
                </c:pt>
                <c:pt idx="1725">
                  <c:v>672</c:v>
                </c:pt>
                <c:pt idx="1726">
                  <c:v>672</c:v>
                </c:pt>
                <c:pt idx="1727">
                  <c:v>672</c:v>
                </c:pt>
                <c:pt idx="1728">
                  <c:v>672</c:v>
                </c:pt>
                <c:pt idx="1729">
                  <c:v>672</c:v>
                </c:pt>
                <c:pt idx="1730">
                  <c:v>672</c:v>
                </c:pt>
                <c:pt idx="1731">
                  <c:v>672</c:v>
                </c:pt>
                <c:pt idx="1732">
                  <c:v>672</c:v>
                </c:pt>
                <c:pt idx="1733">
                  <c:v>672</c:v>
                </c:pt>
                <c:pt idx="1734">
                  <c:v>672</c:v>
                </c:pt>
                <c:pt idx="1735">
                  <c:v>672</c:v>
                </c:pt>
                <c:pt idx="1736">
                  <c:v>672</c:v>
                </c:pt>
                <c:pt idx="1737">
                  <c:v>672</c:v>
                </c:pt>
                <c:pt idx="1738">
                  <c:v>672</c:v>
                </c:pt>
                <c:pt idx="1739">
                  <c:v>672</c:v>
                </c:pt>
                <c:pt idx="1740">
                  <c:v>672</c:v>
                </c:pt>
                <c:pt idx="1741">
                  <c:v>672</c:v>
                </c:pt>
                <c:pt idx="1742">
                  <c:v>672</c:v>
                </c:pt>
                <c:pt idx="1743">
                  <c:v>672</c:v>
                </c:pt>
                <c:pt idx="1744">
                  <c:v>672</c:v>
                </c:pt>
                <c:pt idx="1745">
                  <c:v>672</c:v>
                </c:pt>
                <c:pt idx="1746">
                  <c:v>672</c:v>
                </c:pt>
                <c:pt idx="1747">
                  <c:v>672</c:v>
                </c:pt>
                <c:pt idx="1748">
                  <c:v>672</c:v>
                </c:pt>
                <c:pt idx="1749">
                  <c:v>672</c:v>
                </c:pt>
                <c:pt idx="1750">
                  <c:v>672</c:v>
                </c:pt>
                <c:pt idx="1751">
                  <c:v>672</c:v>
                </c:pt>
                <c:pt idx="1752">
                  <c:v>672</c:v>
                </c:pt>
                <c:pt idx="1753">
                  <c:v>672</c:v>
                </c:pt>
                <c:pt idx="1754">
                  <c:v>672</c:v>
                </c:pt>
                <c:pt idx="1755">
                  <c:v>672</c:v>
                </c:pt>
                <c:pt idx="1756">
                  <c:v>672</c:v>
                </c:pt>
                <c:pt idx="1757">
                  <c:v>672</c:v>
                </c:pt>
                <c:pt idx="1758">
                  <c:v>672</c:v>
                </c:pt>
                <c:pt idx="1759">
                  <c:v>672</c:v>
                </c:pt>
                <c:pt idx="1760">
                  <c:v>672</c:v>
                </c:pt>
                <c:pt idx="1761">
                  <c:v>672</c:v>
                </c:pt>
                <c:pt idx="1762">
                  <c:v>672</c:v>
                </c:pt>
                <c:pt idx="1763">
                  <c:v>672</c:v>
                </c:pt>
                <c:pt idx="1764">
                  <c:v>672</c:v>
                </c:pt>
                <c:pt idx="1765">
                  <c:v>672</c:v>
                </c:pt>
                <c:pt idx="1766">
                  <c:v>672</c:v>
                </c:pt>
                <c:pt idx="1767">
                  <c:v>672</c:v>
                </c:pt>
                <c:pt idx="1768">
                  <c:v>672</c:v>
                </c:pt>
                <c:pt idx="1769">
                  <c:v>672</c:v>
                </c:pt>
                <c:pt idx="1770">
                  <c:v>672</c:v>
                </c:pt>
                <c:pt idx="1771">
                  <c:v>672</c:v>
                </c:pt>
                <c:pt idx="1772">
                  <c:v>672</c:v>
                </c:pt>
                <c:pt idx="1773">
                  <c:v>672</c:v>
                </c:pt>
                <c:pt idx="1774">
                  <c:v>672</c:v>
                </c:pt>
                <c:pt idx="1775">
                  <c:v>672</c:v>
                </c:pt>
                <c:pt idx="1776">
                  <c:v>672</c:v>
                </c:pt>
                <c:pt idx="1777">
                  <c:v>672</c:v>
                </c:pt>
                <c:pt idx="1778">
                  <c:v>672</c:v>
                </c:pt>
                <c:pt idx="1779">
                  <c:v>672</c:v>
                </c:pt>
                <c:pt idx="1780">
                  <c:v>672</c:v>
                </c:pt>
                <c:pt idx="1781">
                  <c:v>672</c:v>
                </c:pt>
                <c:pt idx="1782">
                  <c:v>672</c:v>
                </c:pt>
                <c:pt idx="1783">
                  <c:v>672</c:v>
                </c:pt>
                <c:pt idx="1784">
                  <c:v>672</c:v>
                </c:pt>
                <c:pt idx="1785">
                  <c:v>672</c:v>
                </c:pt>
                <c:pt idx="1786">
                  <c:v>672</c:v>
                </c:pt>
                <c:pt idx="1787">
                  <c:v>672</c:v>
                </c:pt>
                <c:pt idx="1788">
                  <c:v>672</c:v>
                </c:pt>
                <c:pt idx="1789">
                  <c:v>672</c:v>
                </c:pt>
                <c:pt idx="1790">
                  <c:v>672</c:v>
                </c:pt>
                <c:pt idx="1791">
                  <c:v>672</c:v>
                </c:pt>
                <c:pt idx="1792">
                  <c:v>672</c:v>
                </c:pt>
                <c:pt idx="1793">
                  <c:v>672</c:v>
                </c:pt>
                <c:pt idx="1794">
                  <c:v>672</c:v>
                </c:pt>
                <c:pt idx="1795">
                  <c:v>672</c:v>
                </c:pt>
                <c:pt idx="1796">
                  <c:v>672</c:v>
                </c:pt>
                <c:pt idx="1797">
                  <c:v>672</c:v>
                </c:pt>
                <c:pt idx="1798">
                  <c:v>672</c:v>
                </c:pt>
                <c:pt idx="1799">
                  <c:v>672</c:v>
                </c:pt>
                <c:pt idx="1800">
                  <c:v>672</c:v>
                </c:pt>
                <c:pt idx="1801">
                  <c:v>672</c:v>
                </c:pt>
                <c:pt idx="1802">
                  <c:v>672</c:v>
                </c:pt>
                <c:pt idx="1803">
                  <c:v>672</c:v>
                </c:pt>
                <c:pt idx="1804">
                  <c:v>672</c:v>
                </c:pt>
                <c:pt idx="1805">
                  <c:v>672</c:v>
                </c:pt>
                <c:pt idx="1806">
                  <c:v>672</c:v>
                </c:pt>
                <c:pt idx="1807">
                  <c:v>672</c:v>
                </c:pt>
                <c:pt idx="1808">
                  <c:v>672</c:v>
                </c:pt>
                <c:pt idx="1809">
                  <c:v>672</c:v>
                </c:pt>
                <c:pt idx="1810">
                  <c:v>672</c:v>
                </c:pt>
                <c:pt idx="1811">
                  <c:v>672</c:v>
                </c:pt>
                <c:pt idx="1812">
                  <c:v>672</c:v>
                </c:pt>
                <c:pt idx="1813">
                  <c:v>672</c:v>
                </c:pt>
                <c:pt idx="1814">
                  <c:v>672</c:v>
                </c:pt>
                <c:pt idx="1815">
                  <c:v>672</c:v>
                </c:pt>
                <c:pt idx="1816">
                  <c:v>672</c:v>
                </c:pt>
                <c:pt idx="1817">
                  <c:v>672</c:v>
                </c:pt>
                <c:pt idx="1818">
                  <c:v>672</c:v>
                </c:pt>
                <c:pt idx="1819">
                  <c:v>672</c:v>
                </c:pt>
                <c:pt idx="1820">
                  <c:v>672</c:v>
                </c:pt>
                <c:pt idx="1821">
                  <c:v>672</c:v>
                </c:pt>
                <c:pt idx="1822">
                  <c:v>672</c:v>
                </c:pt>
                <c:pt idx="1823">
                  <c:v>672</c:v>
                </c:pt>
                <c:pt idx="1824">
                  <c:v>672</c:v>
                </c:pt>
                <c:pt idx="1825">
                  <c:v>672</c:v>
                </c:pt>
                <c:pt idx="1826">
                  <c:v>672</c:v>
                </c:pt>
                <c:pt idx="1827">
                  <c:v>672</c:v>
                </c:pt>
                <c:pt idx="1828">
                  <c:v>672</c:v>
                </c:pt>
                <c:pt idx="1829">
                  <c:v>672</c:v>
                </c:pt>
                <c:pt idx="1830">
                  <c:v>672</c:v>
                </c:pt>
                <c:pt idx="1831">
                  <c:v>672</c:v>
                </c:pt>
                <c:pt idx="1832">
                  <c:v>672</c:v>
                </c:pt>
                <c:pt idx="1833">
                  <c:v>672</c:v>
                </c:pt>
                <c:pt idx="1834">
                  <c:v>672</c:v>
                </c:pt>
                <c:pt idx="1835">
                  <c:v>672</c:v>
                </c:pt>
                <c:pt idx="1836">
                  <c:v>672</c:v>
                </c:pt>
                <c:pt idx="1837">
                  <c:v>672</c:v>
                </c:pt>
                <c:pt idx="1838">
                  <c:v>672</c:v>
                </c:pt>
                <c:pt idx="1839">
                  <c:v>672</c:v>
                </c:pt>
                <c:pt idx="1840">
                  <c:v>672</c:v>
                </c:pt>
                <c:pt idx="1841">
                  <c:v>672</c:v>
                </c:pt>
                <c:pt idx="1842">
                  <c:v>672</c:v>
                </c:pt>
                <c:pt idx="1843">
                  <c:v>672</c:v>
                </c:pt>
                <c:pt idx="1844">
                  <c:v>672</c:v>
                </c:pt>
                <c:pt idx="1845">
                  <c:v>672</c:v>
                </c:pt>
                <c:pt idx="1846">
                  <c:v>672</c:v>
                </c:pt>
                <c:pt idx="1847">
                  <c:v>672</c:v>
                </c:pt>
                <c:pt idx="1848">
                  <c:v>672</c:v>
                </c:pt>
                <c:pt idx="1849">
                  <c:v>672</c:v>
                </c:pt>
                <c:pt idx="1850">
                  <c:v>672</c:v>
                </c:pt>
                <c:pt idx="1851">
                  <c:v>672</c:v>
                </c:pt>
                <c:pt idx="1852">
                  <c:v>672</c:v>
                </c:pt>
                <c:pt idx="1853">
                  <c:v>672</c:v>
                </c:pt>
                <c:pt idx="1854">
                  <c:v>672</c:v>
                </c:pt>
                <c:pt idx="1855">
                  <c:v>672</c:v>
                </c:pt>
                <c:pt idx="1856">
                  <c:v>672</c:v>
                </c:pt>
                <c:pt idx="1857">
                  <c:v>672</c:v>
                </c:pt>
                <c:pt idx="1858">
                  <c:v>672</c:v>
                </c:pt>
                <c:pt idx="1859">
                  <c:v>672</c:v>
                </c:pt>
                <c:pt idx="1860">
                  <c:v>672</c:v>
                </c:pt>
                <c:pt idx="1861">
                  <c:v>672</c:v>
                </c:pt>
                <c:pt idx="1862">
                  <c:v>672</c:v>
                </c:pt>
                <c:pt idx="1863">
                  <c:v>672</c:v>
                </c:pt>
                <c:pt idx="1864">
                  <c:v>672</c:v>
                </c:pt>
                <c:pt idx="1865">
                  <c:v>672</c:v>
                </c:pt>
                <c:pt idx="1866">
                  <c:v>672</c:v>
                </c:pt>
                <c:pt idx="1867">
                  <c:v>672</c:v>
                </c:pt>
                <c:pt idx="1868">
                  <c:v>672</c:v>
                </c:pt>
                <c:pt idx="1869">
                  <c:v>672</c:v>
                </c:pt>
                <c:pt idx="1870">
                  <c:v>672</c:v>
                </c:pt>
                <c:pt idx="1871">
                  <c:v>672</c:v>
                </c:pt>
                <c:pt idx="1872">
                  <c:v>672</c:v>
                </c:pt>
                <c:pt idx="1873">
                  <c:v>672</c:v>
                </c:pt>
                <c:pt idx="1874">
                  <c:v>672</c:v>
                </c:pt>
                <c:pt idx="1875">
                  <c:v>672</c:v>
                </c:pt>
                <c:pt idx="1876">
                  <c:v>672</c:v>
                </c:pt>
                <c:pt idx="1877">
                  <c:v>672</c:v>
                </c:pt>
                <c:pt idx="1878">
                  <c:v>672</c:v>
                </c:pt>
                <c:pt idx="1879">
                  <c:v>672</c:v>
                </c:pt>
                <c:pt idx="1880">
                  <c:v>672</c:v>
                </c:pt>
                <c:pt idx="1881">
                  <c:v>672</c:v>
                </c:pt>
                <c:pt idx="1882">
                  <c:v>672</c:v>
                </c:pt>
                <c:pt idx="1883">
                  <c:v>672</c:v>
                </c:pt>
                <c:pt idx="1884">
                  <c:v>672</c:v>
                </c:pt>
                <c:pt idx="1885">
                  <c:v>672</c:v>
                </c:pt>
                <c:pt idx="1886">
                  <c:v>672</c:v>
                </c:pt>
                <c:pt idx="1887">
                  <c:v>672</c:v>
                </c:pt>
                <c:pt idx="1888">
                  <c:v>672</c:v>
                </c:pt>
                <c:pt idx="1889">
                  <c:v>672</c:v>
                </c:pt>
                <c:pt idx="1890">
                  <c:v>672</c:v>
                </c:pt>
                <c:pt idx="1891">
                  <c:v>672</c:v>
                </c:pt>
                <c:pt idx="1892">
                  <c:v>672</c:v>
                </c:pt>
                <c:pt idx="1893">
                  <c:v>672</c:v>
                </c:pt>
                <c:pt idx="1894">
                  <c:v>672</c:v>
                </c:pt>
                <c:pt idx="1895">
                  <c:v>672</c:v>
                </c:pt>
                <c:pt idx="1896">
                  <c:v>672</c:v>
                </c:pt>
                <c:pt idx="1897">
                  <c:v>672</c:v>
                </c:pt>
                <c:pt idx="1898">
                  <c:v>672</c:v>
                </c:pt>
                <c:pt idx="1899">
                  <c:v>672</c:v>
                </c:pt>
                <c:pt idx="1900">
                  <c:v>672</c:v>
                </c:pt>
                <c:pt idx="1901">
                  <c:v>672</c:v>
                </c:pt>
                <c:pt idx="1902">
                  <c:v>672</c:v>
                </c:pt>
                <c:pt idx="1903">
                  <c:v>672</c:v>
                </c:pt>
                <c:pt idx="1904">
                  <c:v>672</c:v>
                </c:pt>
                <c:pt idx="1905">
                  <c:v>672</c:v>
                </c:pt>
                <c:pt idx="1906">
                  <c:v>672</c:v>
                </c:pt>
                <c:pt idx="1907">
                  <c:v>672</c:v>
                </c:pt>
                <c:pt idx="1908">
                  <c:v>672</c:v>
                </c:pt>
                <c:pt idx="1909">
                  <c:v>672</c:v>
                </c:pt>
                <c:pt idx="1910">
                  <c:v>672</c:v>
                </c:pt>
                <c:pt idx="1911">
                  <c:v>672</c:v>
                </c:pt>
                <c:pt idx="1912">
                  <c:v>672</c:v>
                </c:pt>
                <c:pt idx="1913">
                  <c:v>672</c:v>
                </c:pt>
                <c:pt idx="1914">
                  <c:v>672</c:v>
                </c:pt>
                <c:pt idx="1915">
                  <c:v>672</c:v>
                </c:pt>
                <c:pt idx="1916">
                  <c:v>672</c:v>
                </c:pt>
                <c:pt idx="1917">
                  <c:v>672</c:v>
                </c:pt>
                <c:pt idx="1918">
                  <c:v>672</c:v>
                </c:pt>
                <c:pt idx="1919">
                  <c:v>672</c:v>
                </c:pt>
                <c:pt idx="1920">
                  <c:v>672</c:v>
                </c:pt>
                <c:pt idx="1921">
                  <c:v>672</c:v>
                </c:pt>
                <c:pt idx="1922">
                  <c:v>672</c:v>
                </c:pt>
                <c:pt idx="1923">
                  <c:v>672</c:v>
                </c:pt>
                <c:pt idx="1924">
                  <c:v>672</c:v>
                </c:pt>
                <c:pt idx="1925">
                  <c:v>672</c:v>
                </c:pt>
                <c:pt idx="1926">
                  <c:v>672</c:v>
                </c:pt>
                <c:pt idx="1927">
                  <c:v>672</c:v>
                </c:pt>
                <c:pt idx="1928">
                  <c:v>672</c:v>
                </c:pt>
                <c:pt idx="1929">
                  <c:v>672</c:v>
                </c:pt>
                <c:pt idx="1930">
                  <c:v>672</c:v>
                </c:pt>
                <c:pt idx="1931">
                  <c:v>672</c:v>
                </c:pt>
                <c:pt idx="1932">
                  <c:v>672</c:v>
                </c:pt>
                <c:pt idx="1933">
                  <c:v>672</c:v>
                </c:pt>
                <c:pt idx="1934">
                  <c:v>672</c:v>
                </c:pt>
                <c:pt idx="1935">
                  <c:v>672</c:v>
                </c:pt>
                <c:pt idx="1936">
                  <c:v>672</c:v>
                </c:pt>
                <c:pt idx="1937">
                  <c:v>672</c:v>
                </c:pt>
                <c:pt idx="1938">
                  <c:v>672</c:v>
                </c:pt>
                <c:pt idx="1939">
                  <c:v>672</c:v>
                </c:pt>
                <c:pt idx="1940">
                  <c:v>672</c:v>
                </c:pt>
                <c:pt idx="1941">
                  <c:v>672</c:v>
                </c:pt>
                <c:pt idx="1942">
                  <c:v>672</c:v>
                </c:pt>
                <c:pt idx="1943">
                  <c:v>672</c:v>
                </c:pt>
                <c:pt idx="1944">
                  <c:v>672</c:v>
                </c:pt>
                <c:pt idx="1945">
                  <c:v>672</c:v>
                </c:pt>
                <c:pt idx="1946">
                  <c:v>672</c:v>
                </c:pt>
                <c:pt idx="1947">
                  <c:v>672</c:v>
                </c:pt>
                <c:pt idx="1948">
                  <c:v>672</c:v>
                </c:pt>
                <c:pt idx="1949">
                  <c:v>672</c:v>
                </c:pt>
                <c:pt idx="1950">
                  <c:v>672</c:v>
                </c:pt>
                <c:pt idx="1951">
                  <c:v>672</c:v>
                </c:pt>
                <c:pt idx="1952">
                  <c:v>672</c:v>
                </c:pt>
                <c:pt idx="1953">
                  <c:v>672</c:v>
                </c:pt>
                <c:pt idx="1954">
                  <c:v>672</c:v>
                </c:pt>
                <c:pt idx="1955">
                  <c:v>672</c:v>
                </c:pt>
                <c:pt idx="1956">
                  <c:v>672</c:v>
                </c:pt>
                <c:pt idx="1957">
                  <c:v>672</c:v>
                </c:pt>
                <c:pt idx="1958">
                  <c:v>672</c:v>
                </c:pt>
                <c:pt idx="1959">
                  <c:v>672</c:v>
                </c:pt>
                <c:pt idx="1960">
                  <c:v>672</c:v>
                </c:pt>
                <c:pt idx="1961">
                  <c:v>672</c:v>
                </c:pt>
                <c:pt idx="1962">
                  <c:v>672</c:v>
                </c:pt>
                <c:pt idx="1963">
                  <c:v>672</c:v>
                </c:pt>
                <c:pt idx="1964">
                  <c:v>672</c:v>
                </c:pt>
                <c:pt idx="1965">
                  <c:v>672</c:v>
                </c:pt>
                <c:pt idx="1966">
                  <c:v>672</c:v>
                </c:pt>
                <c:pt idx="1967">
                  <c:v>672</c:v>
                </c:pt>
                <c:pt idx="1968">
                  <c:v>672</c:v>
                </c:pt>
                <c:pt idx="1969">
                  <c:v>672</c:v>
                </c:pt>
                <c:pt idx="1970">
                  <c:v>672</c:v>
                </c:pt>
                <c:pt idx="1971">
                  <c:v>672</c:v>
                </c:pt>
                <c:pt idx="1972">
                  <c:v>672</c:v>
                </c:pt>
                <c:pt idx="1973">
                  <c:v>672</c:v>
                </c:pt>
                <c:pt idx="1974">
                  <c:v>672</c:v>
                </c:pt>
                <c:pt idx="1975">
                  <c:v>672</c:v>
                </c:pt>
                <c:pt idx="1976">
                  <c:v>672</c:v>
                </c:pt>
                <c:pt idx="1977">
                  <c:v>672</c:v>
                </c:pt>
                <c:pt idx="1978">
                  <c:v>672</c:v>
                </c:pt>
                <c:pt idx="1979">
                  <c:v>672</c:v>
                </c:pt>
                <c:pt idx="1980">
                  <c:v>672</c:v>
                </c:pt>
                <c:pt idx="1981">
                  <c:v>672</c:v>
                </c:pt>
                <c:pt idx="1982">
                  <c:v>672</c:v>
                </c:pt>
                <c:pt idx="1983">
                  <c:v>672</c:v>
                </c:pt>
                <c:pt idx="1984">
                  <c:v>672</c:v>
                </c:pt>
                <c:pt idx="1985">
                  <c:v>672</c:v>
                </c:pt>
                <c:pt idx="1986">
                  <c:v>672</c:v>
                </c:pt>
                <c:pt idx="1987">
                  <c:v>672</c:v>
                </c:pt>
                <c:pt idx="1988">
                  <c:v>672</c:v>
                </c:pt>
                <c:pt idx="1989">
                  <c:v>672</c:v>
                </c:pt>
                <c:pt idx="1990">
                  <c:v>672</c:v>
                </c:pt>
                <c:pt idx="1991">
                  <c:v>672</c:v>
                </c:pt>
                <c:pt idx="1992">
                  <c:v>672</c:v>
                </c:pt>
                <c:pt idx="1993">
                  <c:v>672</c:v>
                </c:pt>
                <c:pt idx="1994">
                  <c:v>672</c:v>
                </c:pt>
                <c:pt idx="1995">
                  <c:v>672</c:v>
                </c:pt>
                <c:pt idx="1996">
                  <c:v>672</c:v>
                </c:pt>
                <c:pt idx="1997">
                  <c:v>672</c:v>
                </c:pt>
                <c:pt idx="1998">
                  <c:v>672</c:v>
                </c:pt>
                <c:pt idx="1999">
                  <c:v>672</c:v>
                </c:pt>
                <c:pt idx="2000">
                  <c:v>672</c:v>
                </c:pt>
                <c:pt idx="2001">
                  <c:v>672</c:v>
                </c:pt>
                <c:pt idx="2002">
                  <c:v>672</c:v>
                </c:pt>
                <c:pt idx="2003">
                  <c:v>672</c:v>
                </c:pt>
                <c:pt idx="2004">
                  <c:v>672</c:v>
                </c:pt>
                <c:pt idx="2005">
                  <c:v>672</c:v>
                </c:pt>
                <c:pt idx="2006">
                  <c:v>672</c:v>
                </c:pt>
                <c:pt idx="2007">
                  <c:v>672</c:v>
                </c:pt>
                <c:pt idx="2008">
                  <c:v>672</c:v>
                </c:pt>
                <c:pt idx="2009">
                  <c:v>672</c:v>
                </c:pt>
                <c:pt idx="2010">
                  <c:v>672</c:v>
                </c:pt>
                <c:pt idx="2011">
                  <c:v>672</c:v>
                </c:pt>
                <c:pt idx="2012">
                  <c:v>672</c:v>
                </c:pt>
                <c:pt idx="2013">
                  <c:v>672</c:v>
                </c:pt>
                <c:pt idx="2014">
                  <c:v>672</c:v>
                </c:pt>
                <c:pt idx="2015">
                  <c:v>672</c:v>
                </c:pt>
                <c:pt idx="2016">
                  <c:v>672</c:v>
                </c:pt>
                <c:pt idx="2017">
                  <c:v>672</c:v>
                </c:pt>
                <c:pt idx="2018">
                  <c:v>672</c:v>
                </c:pt>
                <c:pt idx="2019">
                  <c:v>672</c:v>
                </c:pt>
                <c:pt idx="2020">
                  <c:v>672</c:v>
                </c:pt>
                <c:pt idx="2021">
                  <c:v>672</c:v>
                </c:pt>
                <c:pt idx="2022">
                  <c:v>672</c:v>
                </c:pt>
                <c:pt idx="2023">
                  <c:v>672</c:v>
                </c:pt>
                <c:pt idx="2024">
                  <c:v>672</c:v>
                </c:pt>
                <c:pt idx="2025">
                  <c:v>672</c:v>
                </c:pt>
                <c:pt idx="2026">
                  <c:v>672</c:v>
                </c:pt>
                <c:pt idx="2027">
                  <c:v>672</c:v>
                </c:pt>
                <c:pt idx="2028">
                  <c:v>672</c:v>
                </c:pt>
                <c:pt idx="2029">
                  <c:v>672</c:v>
                </c:pt>
                <c:pt idx="2030">
                  <c:v>673</c:v>
                </c:pt>
                <c:pt idx="2031">
                  <c:v>674</c:v>
                </c:pt>
                <c:pt idx="2032">
                  <c:v>675</c:v>
                </c:pt>
                <c:pt idx="2033">
                  <c:v>676</c:v>
                </c:pt>
                <c:pt idx="2034">
                  <c:v>677</c:v>
                </c:pt>
                <c:pt idx="2035">
                  <c:v>678</c:v>
                </c:pt>
                <c:pt idx="2036">
                  <c:v>679</c:v>
                </c:pt>
                <c:pt idx="2037">
                  <c:v>680</c:v>
                </c:pt>
                <c:pt idx="2038">
                  <c:v>681</c:v>
                </c:pt>
                <c:pt idx="2039">
                  <c:v>682</c:v>
                </c:pt>
                <c:pt idx="2040">
                  <c:v>683</c:v>
                </c:pt>
                <c:pt idx="2041">
                  <c:v>684</c:v>
                </c:pt>
                <c:pt idx="2042">
                  <c:v>685</c:v>
                </c:pt>
                <c:pt idx="2043">
                  <c:v>686</c:v>
                </c:pt>
                <c:pt idx="2044">
                  <c:v>687</c:v>
                </c:pt>
                <c:pt idx="2045">
                  <c:v>688</c:v>
                </c:pt>
                <c:pt idx="2046">
                  <c:v>689</c:v>
                </c:pt>
                <c:pt idx="2047">
                  <c:v>690</c:v>
                </c:pt>
                <c:pt idx="2048">
                  <c:v>691</c:v>
                </c:pt>
                <c:pt idx="2049">
                  <c:v>692</c:v>
                </c:pt>
                <c:pt idx="2050">
                  <c:v>693</c:v>
                </c:pt>
                <c:pt idx="2051">
                  <c:v>694</c:v>
                </c:pt>
                <c:pt idx="2052">
                  <c:v>695</c:v>
                </c:pt>
                <c:pt idx="2053">
                  <c:v>696</c:v>
                </c:pt>
                <c:pt idx="2054">
                  <c:v>697</c:v>
                </c:pt>
                <c:pt idx="2055">
                  <c:v>698</c:v>
                </c:pt>
                <c:pt idx="2056">
                  <c:v>699</c:v>
                </c:pt>
                <c:pt idx="2057">
                  <c:v>700</c:v>
                </c:pt>
                <c:pt idx="2058">
                  <c:v>701</c:v>
                </c:pt>
                <c:pt idx="2059">
                  <c:v>702</c:v>
                </c:pt>
                <c:pt idx="2060">
                  <c:v>703</c:v>
                </c:pt>
                <c:pt idx="2061">
                  <c:v>704</c:v>
                </c:pt>
                <c:pt idx="2062">
                  <c:v>704</c:v>
                </c:pt>
                <c:pt idx="2063">
                  <c:v>704</c:v>
                </c:pt>
                <c:pt idx="2064">
                  <c:v>704</c:v>
                </c:pt>
                <c:pt idx="2065">
                  <c:v>704</c:v>
                </c:pt>
                <c:pt idx="2066">
                  <c:v>704</c:v>
                </c:pt>
                <c:pt idx="2067">
                  <c:v>704</c:v>
                </c:pt>
                <c:pt idx="2068">
                  <c:v>704</c:v>
                </c:pt>
                <c:pt idx="2069">
                  <c:v>704</c:v>
                </c:pt>
                <c:pt idx="2070">
                  <c:v>704</c:v>
                </c:pt>
                <c:pt idx="2071">
                  <c:v>704</c:v>
                </c:pt>
                <c:pt idx="2072">
                  <c:v>704</c:v>
                </c:pt>
                <c:pt idx="2073">
                  <c:v>704</c:v>
                </c:pt>
                <c:pt idx="2074">
                  <c:v>704</c:v>
                </c:pt>
                <c:pt idx="2075">
                  <c:v>704</c:v>
                </c:pt>
                <c:pt idx="2076">
                  <c:v>704</c:v>
                </c:pt>
                <c:pt idx="2077">
                  <c:v>704</c:v>
                </c:pt>
                <c:pt idx="2078">
                  <c:v>704</c:v>
                </c:pt>
                <c:pt idx="2079">
                  <c:v>704</c:v>
                </c:pt>
                <c:pt idx="2080">
                  <c:v>704</c:v>
                </c:pt>
                <c:pt idx="2081">
                  <c:v>704</c:v>
                </c:pt>
                <c:pt idx="2082">
                  <c:v>704</c:v>
                </c:pt>
                <c:pt idx="2083">
                  <c:v>704</c:v>
                </c:pt>
                <c:pt idx="2084">
                  <c:v>704</c:v>
                </c:pt>
                <c:pt idx="2085">
                  <c:v>704</c:v>
                </c:pt>
                <c:pt idx="2086">
                  <c:v>704</c:v>
                </c:pt>
                <c:pt idx="2087">
                  <c:v>704</c:v>
                </c:pt>
                <c:pt idx="2088">
                  <c:v>704</c:v>
                </c:pt>
                <c:pt idx="2089">
                  <c:v>704</c:v>
                </c:pt>
                <c:pt idx="2090">
                  <c:v>704</c:v>
                </c:pt>
                <c:pt idx="2091">
                  <c:v>704</c:v>
                </c:pt>
                <c:pt idx="2092">
                  <c:v>704</c:v>
                </c:pt>
                <c:pt idx="2093">
                  <c:v>704</c:v>
                </c:pt>
                <c:pt idx="2094">
                  <c:v>704</c:v>
                </c:pt>
                <c:pt idx="2095">
                  <c:v>704</c:v>
                </c:pt>
                <c:pt idx="2096">
                  <c:v>704</c:v>
                </c:pt>
                <c:pt idx="2097">
                  <c:v>704</c:v>
                </c:pt>
                <c:pt idx="2098">
                  <c:v>704</c:v>
                </c:pt>
                <c:pt idx="2099">
                  <c:v>704</c:v>
                </c:pt>
                <c:pt idx="2100">
                  <c:v>704</c:v>
                </c:pt>
                <c:pt idx="2101">
                  <c:v>704</c:v>
                </c:pt>
                <c:pt idx="2102">
                  <c:v>704</c:v>
                </c:pt>
                <c:pt idx="2103">
                  <c:v>704</c:v>
                </c:pt>
                <c:pt idx="2104">
                  <c:v>704</c:v>
                </c:pt>
                <c:pt idx="2105">
                  <c:v>704</c:v>
                </c:pt>
                <c:pt idx="2106">
                  <c:v>704</c:v>
                </c:pt>
                <c:pt idx="2107">
                  <c:v>704</c:v>
                </c:pt>
                <c:pt idx="2108">
                  <c:v>704</c:v>
                </c:pt>
                <c:pt idx="2109">
                  <c:v>704</c:v>
                </c:pt>
                <c:pt idx="2110">
                  <c:v>704</c:v>
                </c:pt>
                <c:pt idx="2111">
                  <c:v>704</c:v>
                </c:pt>
                <c:pt idx="2112">
                  <c:v>704</c:v>
                </c:pt>
                <c:pt idx="2113">
                  <c:v>704</c:v>
                </c:pt>
                <c:pt idx="2114">
                  <c:v>704</c:v>
                </c:pt>
                <c:pt idx="2115">
                  <c:v>704</c:v>
                </c:pt>
                <c:pt idx="2116">
                  <c:v>705</c:v>
                </c:pt>
                <c:pt idx="2117">
                  <c:v>706</c:v>
                </c:pt>
                <c:pt idx="2118">
                  <c:v>707</c:v>
                </c:pt>
                <c:pt idx="2119">
                  <c:v>708</c:v>
                </c:pt>
                <c:pt idx="2120">
                  <c:v>709</c:v>
                </c:pt>
                <c:pt idx="2121">
                  <c:v>710</c:v>
                </c:pt>
                <c:pt idx="2122">
                  <c:v>711</c:v>
                </c:pt>
                <c:pt idx="2123">
                  <c:v>712</c:v>
                </c:pt>
                <c:pt idx="2124">
                  <c:v>713</c:v>
                </c:pt>
                <c:pt idx="2125">
                  <c:v>714</c:v>
                </c:pt>
                <c:pt idx="2126">
                  <c:v>715</c:v>
                </c:pt>
                <c:pt idx="2127">
                  <c:v>716</c:v>
                </c:pt>
                <c:pt idx="2128">
                  <c:v>717</c:v>
                </c:pt>
                <c:pt idx="2129">
                  <c:v>718</c:v>
                </c:pt>
                <c:pt idx="2130">
                  <c:v>719</c:v>
                </c:pt>
                <c:pt idx="2131">
                  <c:v>720</c:v>
                </c:pt>
                <c:pt idx="2132">
                  <c:v>721</c:v>
                </c:pt>
                <c:pt idx="2133">
                  <c:v>722</c:v>
                </c:pt>
                <c:pt idx="2134">
                  <c:v>723</c:v>
                </c:pt>
                <c:pt idx="2135">
                  <c:v>724</c:v>
                </c:pt>
                <c:pt idx="2136">
                  <c:v>725</c:v>
                </c:pt>
                <c:pt idx="2137">
                  <c:v>726</c:v>
                </c:pt>
                <c:pt idx="2138">
                  <c:v>727</c:v>
                </c:pt>
                <c:pt idx="2139">
                  <c:v>728</c:v>
                </c:pt>
                <c:pt idx="2140">
                  <c:v>729</c:v>
                </c:pt>
                <c:pt idx="2141">
                  <c:v>730</c:v>
                </c:pt>
                <c:pt idx="2142">
                  <c:v>731</c:v>
                </c:pt>
                <c:pt idx="2143">
                  <c:v>732</c:v>
                </c:pt>
                <c:pt idx="2144">
                  <c:v>733</c:v>
                </c:pt>
                <c:pt idx="2145">
                  <c:v>734</c:v>
                </c:pt>
                <c:pt idx="2146">
                  <c:v>735</c:v>
                </c:pt>
                <c:pt idx="2147">
                  <c:v>736</c:v>
                </c:pt>
                <c:pt idx="2148">
                  <c:v>736</c:v>
                </c:pt>
                <c:pt idx="2149">
                  <c:v>736</c:v>
                </c:pt>
                <c:pt idx="2150">
                  <c:v>736</c:v>
                </c:pt>
                <c:pt idx="2151">
                  <c:v>736</c:v>
                </c:pt>
                <c:pt idx="2152">
                  <c:v>736</c:v>
                </c:pt>
                <c:pt idx="2153">
                  <c:v>736</c:v>
                </c:pt>
                <c:pt idx="2154">
                  <c:v>736</c:v>
                </c:pt>
                <c:pt idx="2155">
                  <c:v>736</c:v>
                </c:pt>
                <c:pt idx="2156">
                  <c:v>737</c:v>
                </c:pt>
                <c:pt idx="2157">
                  <c:v>738</c:v>
                </c:pt>
                <c:pt idx="2158">
                  <c:v>739</c:v>
                </c:pt>
                <c:pt idx="2159">
                  <c:v>740</c:v>
                </c:pt>
                <c:pt idx="2160">
                  <c:v>741</c:v>
                </c:pt>
                <c:pt idx="2161">
                  <c:v>742</c:v>
                </c:pt>
                <c:pt idx="2162">
                  <c:v>743</c:v>
                </c:pt>
                <c:pt idx="2163">
                  <c:v>744</c:v>
                </c:pt>
                <c:pt idx="2164">
                  <c:v>745</c:v>
                </c:pt>
                <c:pt idx="2165">
                  <c:v>746</c:v>
                </c:pt>
                <c:pt idx="2166">
                  <c:v>747</c:v>
                </c:pt>
                <c:pt idx="2167">
                  <c:v>748</c:v>
                </c:pt>
                <c:pt idx="2168">
                  <c:v>749</c:v>
                </c:pt>
                <c:pt idx="2169">
                  <c:v>750</c:v>
                </c:pt>
                <c:pt idx="2170">
                  <c:v>751</c:v>
                </c:pt>
                <c:pt idx="2171">
                  <c:v>752</c:v>
                </c:pt>
                <c:pt idx="2172">
                  <c:v>753</c:v>
                </c:pt>
                <c:pt idx="2173">
                  <c:v>754</c:v>
                </c:pt>
                <c:pt idx="2174">
                  <c:v>755</c:v>
                </c:pt>
                <c:pt idx="2175">
                  <c:v>756</c:v>
                </c:pt>
                <c:pt idx="2176">
                  <c:v>757</c:v>
                </c:pt>
                <c:pt idx="2177">
                  <c:v>758</c:v>
                </c:pt>
                <c:pt idx="2178">
                  <c:v>759</c:v>
                </c:pt>
                <c:pt idx="2179">
                  <c:v>760</c:v>
                </c:pt>
                <c:pt idx="2180">
                  <c:v>761</c:v>
                </c:pt>
                <c:pt idx="2181">
                  <c:v>762</c:v>
                </c:pt>
                <c:pt idx="2182">
                  <c:v>763</c:v>
                </c:pt>
                <c:pt idx="2183">
                  <c:v>764</c:v>
                </c:pt>
                <c:pt idx="2184">
                  <c:v>765</c:v>
                </c:pt>
                <c:pt idx="2185">
                  <c:v>766</c:v>
                </c:pt>
                <c:pt idx="2186">
                  <c:v>767</c:v>
                </c:pt>
                <c:pt idx="2187">
                  <c:v>768</c:v>
                </c:pt>
                <c:pt idx="2188">
                  <c:v>769</c:v>
                </c:pt>
                <c:pt idx="2189">
                  <c:v>770</c:v>
                </c:pt>
                <c:pt idx="2190">
                  <c:v>771</c:v>
                </c:pt>
                <c:pt idx="2191">
                  <c:v>772</c:v>
                </c:pt>
                <c:pt idx="2192">
                  <c:v>773</c:v>
                </c:pt>
                <c:pt idx="2193">
                  <c:v>774</c:v>
                </c:pt>
                <c:pt idx="2194">
                  <c:v>775</c:v>
                </c:pt>
                <c:pt idx="2195">
                  <c:v>776</c:v>
                </c:pt>
                <c:pt idx="2196">
                  <c:v>777</c:v>
                </c:pt>
                <c:pt idx="2197">
                  <c:v>778</c:v>
                </c:pt>
                <c:pt idx="2198">
                  <c:v>779</c:v>
                </c:pt>
                <c:pt idx="2199">
                  <c:v>780</c:v>
                </c:pt>
                <c:pt idx="2200">
                  <c:v>781</c:v>
                </c:pt>
                <c:pt idx="2201">
                  <c:v>782</c:v>
                </c:pt>
                <c:pt idx="2202">
                  <c:v>783</c:v>
                </c:pt>
                <c:pt idx="2203">
                  <c:v>784</c:v>
                </c:pt>
                <c:pt idx="2204">
                  <c:v>785</c:v>
                </c:pt>
                <c:pt idx="2205">
                  <c:v>786</c:v>
                </c:pt>
                <c:pt idx="2206">
                  <c:v>787</c:v>
                </c:pt>
                <c:pt idx="2207">
                  <c:v>788</c:v>
                </c:pt>
                <c:pt idx="2208">
                  <c:v>789</c:v>
                </c:pt>
                <c:pt idx="2209">
                  <c:v>790</c:v>
                </c:pt>
                <c:pt idx="2210">
                  <c:v>791</c:v>
                </c:pt>
                <c:pt idx="2211">
                  <c:v>792</c:v>
                </c:pt>
                <c:pt idx="2212">
                  <c:v>793</c:v>
                </c:pt>
                <c:pt idx="2213">
                  <c:v>794</c:v>
                </c:pt>
                <c:pt idx="2214">
                  <c:v>795</c:v>
                </c:pt>
                <c:pt idx="2215">
                  <c:v>796</c:v>
                </c:pt>
                <c:pt idx="2216">
                  <c:v>797</c:v>
                </c:pt>
                <c:pt idx="2217">
                  <c:v>798</c:v>
                </c:pt>
                <c:pt idx="2218">
                  <c:v>799</c:v>
                </c:pt>
                <c:pt idx="2219">
                  <c:v>800</c:v>
                </c:pt>
                <c:pt idx="2220">
                  <c:v>801</c:v>
                </c:pt>
                <c:pt idx="2221">
                  <c:v>802</c:v>
                </c:pt>
                <c:pt idx="2222">
                  <c:v>803</c:v>
                </c:pt>
                <c:pt idx="2223">
                  <c:v>804</c:v>
                </c:pt>
                <c:pt idx="2224">
                  <c:v>805</c:v>
                </c:pt>
                <c:pt idx="2225">
                  <c:v>806</c:v>
                </c:pt>
                <c:pt idx="2226">
                  <c:v>807</c:v>
                </c:pt>
                <c:pt idx="2227">
                  <c:v>808</c:v>
                </c:pt>
                <c:pt idx="2228">
                  <c:v>809</c:v>
                </c:pt>
                <c:pt idx="2229">
                  <c:v>810</c:v>
                </c:pt>
                <c:pt idx="2230">
                  <c:v>811</c:v>
                </c:pt>
                <c:pt idx="2231">
                  <c:v>812</c:v>
                </c:pt>
                <c:pt idx="2232">
                  <c:v>813</c:v>
                </c:pt>
                <c:pt idx="2233">
                  <c:v>814</c:v>
                </c:pt>
                <c:pt idx="2234">
                  <c:v>815</c:v>
                </c:pt>
                <c:pt idx="2235">
                  <c:v>816</c:v>
                </c:pt>
                <c:pt idx="2236">
                  <c:v>817</c:v>
                </c:pt>
                <c:pt idx="2237">
                  <c:v>818</c:v>
                </c:pt>
                <c:pt idx="2238">
                  <c:v>819</c:v>
                </c:pt>
                <c:pt idx="2239">
                  <c:v>820</c:v>
                </c:pt>
                <c:pt idx="2240">
                  <c:v>821</c:v>
                </c:pt>
                <c:pt idx="2241">
                  <c:v>822</c:v>
                </c:pt>
                <c:pt idx="2242">
                  <c:v>823</c:v>
                </c:pt>
                <c:pt idx="2243">
                  <c:v>824</c:v>
                </c:pt>
                <c:pt idx="2244">
                  <c:v>825</c:v>
                </c:pt>
                <c:pt idx="2245">
                  <c:v>826</c:v>
                </c:pt>
                <c:pt idx="2246">
                  <c:v>827</c:v>
                </c:pt>
                <c:pt idx="2247">
                  <c:v>828</c:v>
                </c:pt>
                <c:pt idx="2248">
                  <c:v>829</c:v>
                </c:pt>
                <c:pt idx="2249">
                  <c:v>830</c:v>
                </c:pt>
                <c:pt idx="2250">
                  <c:v>831</c:v>
                </c:pt>
                <c:pt idx="2251">
                  <c:v>832</c:v>
                </c:pt>
                <c:pt idx="2252">
                  <c:v>833</c:v>
                </c:pt>
                <c:pt idx="2253">
                  <c:v>834</c:v>
                </c:pt>
                <c:pt idx="2254">
                  <c:v>835</c:v>
                </c:pt>
                <c:pt idx="2255">
                  <c:v>836</c:v>
                </c:pt>
                <c:pt idx="2256">
                  <c:v>837</c:v>
                </c:pt>
                <c:pt idx="2257">
                  <c:v>838</c:v>
                </c:pt>
                <c:pt idx="2258">
                  <c:v>839</c:v>
                </c:pt>
                <c:pt idx="2259">
                  <c:v>840</c:v>
                </c:pt>
                <c:pt idx="2260">
                  <c:v>841</c:v>
                </c:pt>
                <c:pt idx="2261">
                  <c:v>842</c:v>
                </c:pt>
                <c:pt idx="2262">
                  <c:v>843</c:v>
                </c:pt>
                <c:pt idx="2263">
                  <c:v>844</c:v>
                </c:pt>
                <c:pt idx="2264">
                  <c:v>845</c:v>
                </c:pt>
                <c:pt idx="2265">
                  <c:v>846</c:v>
                </c:pt>
                <c:pt idx="2266">
                  <c:v>847</c:v>
                </c:pt>
                <c:pt idx="2267">
                  <c:v>848</c:v>
                </c:pt>
                <c:pt idx="2268">
                  <c:v>849</c:v>
                </c:pt>
                <c:pt idx="2269">
                  <c:v>850</c:v>
                </c:pt>
                <c:pt idx="2270">
                  <c:v>851</c:v>
                </c:pt>
                <c:pt idx="2271">
                  <c:v>852</c:v>
                </c:pt>
                <c:pt idx="2272">
                  <c:v>853</c:v>
                </c:pt>
                <c:pt idx="2273">
                  <c:v>854</c:v>
                </c:pt>
                <c:pt idx="2274">
                  <c:v>855</c:v>
                </c:pt>
                <c:pt idx="2275">
                  <c:v>856</c:v>
                </c:pt>
                <c:pt idx="2276">
                  <c:v>857</c:v>
                </c:pt>
                <c:pt idx="2277">
                  <c:v>858</c:v>
                </c:pt>
                <c:pt idx="2278">
                  <c:v>859</c:v>
                </c:pt>
                <c:pt idx="2279">
                  <c:v>860</c:v>
                </c:pt>
                <c:pt idx="2280">
                  <c:v>861</c:v>
                </c:pt>
                <c:pt idx="2281">
                  <c:v>862</c:v>
                </c:pt>
                <c:pt idx="2282">
                  <c:v>863</c:v>
                </c:pt>
                <c:pt idx="2283">
                  <c:v>864</c:v>
                </c:pt>
                <c:pt idx="2284">
                  <c:v>864</c:v>
                </c:pt>
                <c:pt idx="2285">
                  <c:v>864</c:v>
                </c:pt>
                <c:pt idx="2286">
                  <c:v>864</c:v>
                </c:pt>
                <c:pt idx="2287">
                  <c:v>864</c:v>
                </c:pt>
                <c:pt idx="2288">
                  <c:v>864</c:v>
                </c:pt>
                <c:pt idx="2289">
                  <c:v>864</c:v>
                </c:pt>
                <c:pt idx="2290">
                  <c:v>864</c:v>
                </c:pt>
                <c:pt idx="2291">
                  <c:v>864</c:v>
                </c:pt>
                <c:pt idx="2292">
                  <c:v>864</c:v>
                </c:pt>
                <c:pt idx="2293">
                  <c:v>864</c:v>
                </c:pt>
                <c:pt idx="2294">
                  <c:v>864</c:v>
                </c:pt>
                <c:pt idx="2295">
                  <c:v>864</c:v>
                </c:pt>
                <c:pt idx="2296">
                  <c:v>864</c:v>
                </c:pt>
                <c:pt idx="2297">
                  <c:v>864</c:v>
                </c:pt>
                <c:pt idx="2298">
                  <c:v>864</c:v>
                </c:pt>
                <c:pt idx="2299">
                  <c:v>864</c:v>
                </c:pt>
                <c:pt idx="2300">
                  <c:v>864</c:v>
                </c:pt>
                <c:pt idx="2301">
                  <c:v>864</c:v>
                </c:pt>
                <c:pt idx="2302">
                  <c:v>864</c:v>
                </c:pt>
                <c:pt idx="2303">
                  <c:v>864</c:v>
                </c:pt>
                <c:pt idx="2304">
                  <c:v>864</c:v>
                </c:pt>
                <c:pt idx="2305">
                  <c:v>864</c:v>
                </c:pt>
                <c:pt idx="2306">
                  <c:v>864</c:v>
                </c:pt>
                <c:pt idx="2307">
                  <c:v>864</c:v>
                </c:pt>
                <c:pt idx="2308">
                  <c:v>864</c:v>
                </c:pt>
                <c:pt idx="2309">
                  <c:v>864</c:v>
                </c:pt>
                <c:pt idx="2310">
                  <c:v>864</c:v>
                </c:pt>
                <c:pt idx="2311">
                  <c:v>864</c:v>
                </c:pt>
                <c:pt idx="2312">
                  <c:v>864</c:v>
                </c:pt>
                <c:pt idx="2313">
                  <c:v>864</c:v>
                </c:pt>
                <c:pt idx="2314">
                  <c:v>864</c:v>
                </c:pt>
                <c:pt idx="2315">
                  <c:v>864</c:v>
                </c:pt>
                <c:pt idx="2316">
                  <c:v>864</c:v>
                </c:pt>
                <c:pt idx="2317">
                  <c:v>864</c:v>
                </c:pt>
                <c:pt idx="2318">
                  <c:v>864</c:v>
                </c:pt>
                <c:pt idx="2319">
                  <c:v>864</c:v>
                </c:pt>
                <c:pt idx="2320">
                  <c:v>864</c:v>
                </c:pt>
                <c:pt idx="2321">
                  <c:v>864</c:v>
                </c:pt>
                <c:pt idx="2322">
                  <c:v>864</c:v>
                </c:pt>
                <c:pt idx="2323">
                  <c:v>864</c:v>
                </c:pt>
                <c:pt idx="2324">
                  <c:v>864</c:v>
                </c:pt>
                <c:pt idx="2325">
                  <c:v>864</c:v>
                </c:pt>
                <c:pt idx="2326">
                  <c:v>864</c:v>
                </c:pt>
                <c:pt idx="2327">
                  <c:v>864</c:v>
                </c:pt>
                <c:pt idx="2328">
                  <c:v>864</c:v>
                </c:pt>
                <c:pt idx="2329">
                  <c:v>864</c:v>
                </c:pt>
                <c:pt idx="2330">
                  <c:v>864</c:v>
                </c:pt>
                <c:pt idx="2331">
                  <c:v>864</c:v>
                </c:pt>
                <c:pt idx="2332">
                  <c:v>864</c:v>
                </c:pt>
                <c:pt idx="2333">
                  <c:v>864</c:v>
                </c:pt>
                <c:pt idx="2334">
                  <c:v>864</c:v>
                </c:pt>
                <c:pt idx="2335">
                  <c:v>864</c:v>
                </c:pt>
                <c:pt idx="2336">
                  <c:v>864</c:v>
                </c:pt>
                <c:pt idx="2337">
                  <c:v>864</c:v>
                </c:pt>
                <c:pt idx="2338">
                  <c:v>864</c:v>
                </c:pt>
                <c:pt idx="2339">
                  <c:v>864</c:v>
                </c:pt>
                <c:pt idx="2340">
                  <c:v>865</c:v>
                </c:pt>
                <c:pt idx="2341">
                  <c:v>866</c:v>
                </c:pt>
                <c:pt idx="2342">
                  <c:v>867</c:v>
                </c:pt>
                <c:pt idx="2343">
                  <c:v>868</c:v>
                </c:pt>
                <c:pt idx="2344">
                  <c:v>869</c:v>
                </c:pt>
                <c:pt idx="2345">
                  <c:v>870</c:v>
                </c:pt>
                <c:pt idx="2346">
                  <c:v>871</c:v>
                </c:pt>
                <c:pt idx="2347">
                  <c:v>872</c:v>
                </c:pt>
                <c:pt idx="2348">
                  <c:v>873</c:v>
                </c:pt>
                <c:pt idx="2349">
                  <c:v>874</c:v>
                </c:pt>
                <c:pt idx="2350">
                  <c:v>875</c:v>
                </c:pt>
                <c:pt idx="2351">
                  <c:v>876</c:v>
                </c:pt>
                <c:pt idx="2352">
                  <c:v>877</c:v>
                </c:pt>
                <c:pt idx="2353">
                  <c:v>878</c:v>
                </c:pt>
                <c:pt idx="2354">
                  <c:v>879</c:v>
                </c:pt>
                <c:pt idx="2355">
                  <c:v>880</c:v>
                </c:pt>
                <c:pt idx="2356">
                  <c:v>881</c:v>
                </c:pt>
                <c:pt idx="2357">
                  <c:v>882</c:v>
                </c:pt>
                <c:pt idx="2358">
                  <c:v>883</c:v>
                </c:pt>
                <c:pt idx="2359">
                  <c:v>884</c:v>
                </c:pt>
                <c:pt idx="2360">
                  <c:v>885</c:v>
                </c:pt>
                <c:pt idx="2361">
                  <c:v>886</c:v>
                </c:pt>
                <c:pt idx="2362">
                  <c:v>887</c:v>
                </c:pt>
                <c:pt idx="2363">
                  <c:v>888</c:v>
                </c:pt>
                <c:pt idx="2364">
                  <c:v>889</c:v>
                </c:pt>
                <c:pt idx="2365">
                  <c:v>890</c:v>
                </c:pt>
                <c:pt idx="2366">
                  <c:v>891</c:v>
                </c:pt>
                <c:pt idx="2367">
                  <c:v>892</c:v>
                </c:pt>
                <c:pt idx="2368">
                  <c:v>893</c:v>
                </c:pt>
                <c:pt idx="2369">
                  <c:v>894</c:v>
                </c:pt>
                <c:pt idx="2370">
                  <c:v>895</c:v>
                </c:pt>
                <c:pt idx="2371">
                  <c:v>896</c:v>
                </c:pt>
                <c:pt idx="2372">
                  <c:v>897</c:v>
                </c:pt>
                <c:pt idx="2373">
                  <c:v>898</c:v>
                </c:pt>
                <c:pt idx="2374">
                  <c:v>899</c:v>
                </c:pt>
                <c:pt idx="2375">
                  <c:v>900</c:v>
                </c:pt>
                <c:pt idx="2376">
                  <c:v>901</c:v>
                </c:pt>
                <c:pt idx="2377">
                  <c:v>902</c:v>
                </c:pt>
                <c:pt idx="2378">
                  <c:v>903</c:v>
                </c:pt>
                <c:pt idx="2379">
                  <c:v>904</c:v>
                </c:pt>
                <c:pt idx="2380">
                  <c:v>905</c:v>
                </c:pt>
                <c:pt idx="2381">
                  <c:v>906</c:v>
                </c:pt>
                <c:pt idx="2382">
                  <c:v>907</c:v>
                </c:pt>
                <c:pt idx="2383">
                  <c:v>908</c:v>
                </c:pt>
                <c:pt idx="2384">
                  <c:v>909</c:v>
                </c:pt>
                <c:pt idx="2385">
                  <c:v>910</c:v>
                </c:pt>
                <c:pt idx="2386">
                  <c:v>911</c:v>
                </c:pt>
                <c:pt idx="2387">
                  <c:v>912</c:v>
                </c:pt>
                <c:pt idx="2388">
                  <c:v>913</c:v>
                </c:pt>
                <c:pt idx="2389">
                  <c:v>914</c:v>
                </c:pt>
                <c:pt idx="2390">
                  <c:v>915</c:v>
                </c:pt>
                <c:pt idx="2391">
                  <c:v>916</c:v>
                </c:pt>
                <c:pt idx="2392">
                  <c:v>917</c:v>
                </c:pt>
                <c:pt idx="2393">
                  <c:v>918</c:v>
                </c:pt>
                <c:pt idx="2394">
                  <c:v>919</c:v>
                </c:pt>
                <c:pt idx="2395">
                  <c:v>920</c:v>
                </c:pt>
                <c:pt idx="2396">
                  <c:v>921</c:v>
                </c:pt>
                <c:pt idx="2397">
                  <c:v>922</c:v>
                </c:pt>
                <c:pt idx="2398">
                  <c:v>923</c:v>
                </c:pt>
                <c:pt idx="2399">
                  <c:v>924</c:v>
                </c:pt>
                <c:pt idx="2400">
                  <c:v>925</c:v>
                </c:pt>
                <c:pt idx="2401">
                  <c:v>926</c:v>
                </c:pt>
                <c:pt idx="2402">
                  <c:v>927</c:v>
                </c:pt>
                <c:pt idx="2403">
                  <c:v>928</c:v>
                </c:pt>
                <c:pt idx="2404">
                  <c:v>929</c:v>
                </c:pt>
                <c:pt idx="2405">
                  <c:v>930</c:v>
                </c:pt>
                <c:pt idx="2406">
                  <c:v>931</c:v>
                </c:pt>
                <c:pt idx="2407">
                  <c:v>932</c:v>
                </c:pt>
                <c:pt idx="2408">
                  <c:v>933</c:v>
                </c:pt>
                <c:pt idx="2409">
                  <c:v>934</c:v>
                </c:pt>
                <c:pt idx="2410">
                  <c:v>935</c:v>
                </c:pt>
                <c:pt idx="2411">
                  <c:v>936</c:v>
                </c:pt>
                <c:pt idx="2412">
                  <c:v>937</c:v>
                </c:pt>
                <c:pt idx="2413">
                  <c:v>938</c:v>
                </c:pt>
                <c:pt idx="2414">
                  <c:v>939</c:v>
                </c:pt>
                <c:pt idx="2415">
                  <c:v>940</c:v>
                </c:pt>
                <c:pt idx="2416">
                  <c:v>941</c:v>
                </c:pt>
                <c:pt idx="2417">
                  <c:v>942</c:v>
                </c:pt>
                <c:pt idx="2418">
                  <c:v>943</c:v>
                </c:pt>
                <c:pt idx="2419">
                  <c:v>944</c:v>
                </c:pt>
                <c:pt idx="2420">
                  <c:v>945</c:v>
                </c:pt>
                <c:pt idx="2421">
                  <c:v>946</c:v>
                </c:pt>
                <c:pt idx="2422">
                  <c:v>947</c:v>
                </c:pt>
                <c:pt idx="2423">
                  <c:v>948</c:v>
                </c:pt>
                <c:pt idx="2424">
                  <c:v>949</c:v>
                </c:pt>
                <c:pt idx="2425">
                  <c:v>950</c:v>
                </c:pt>
                <c:pt idx="2426">
                  <c:v>951</c:v>
                </c:pt>
                <c:pt idx="2427">
                  <c:v>952</c:v>
                </c:pt>
                <c:pt idx="2428">
                  <c:v>953</c:v>
                </c:pt>
                <c:pt idx="2429">
                  <c:v>954</c:v>
                </c:pt>
                <c:pt idx="2430">
                  <c:v>955</c:v>
                </c:pt>
                <c:pt idx="2431">
                  <c:v>956</c:v>
                </c:pt>
                <c:pt idx="2432">
                  <c:v>957</c:v>
                </c:pt>
                <c:pt idx="2433">
                  <c:v>958</c:v>
                </c:pt>
                <c:pt idx="2434">
                  <c:v>959</c:v>
                </c:pt>
                <c:pt idx="2435">
                  <c:v>960</c:v>
                </c:pt>
                <c:pt idx="2436">
                  <c:v>961</c:v>
                </c:pt>
                <c:pt idx="2437">
                  <c:v>962</c:v>
                </c:pt>
                <c:pt idx="2438">
                  <c:v>963</c:v>
                </c:pt>
                <c:pt idx="2439">
                  <c:v>964</c:v>
                </c:pt>
                <c:pt idx="2440">
                  <c:v>965</c:v>
                </c:pt>
                <c:pt idx="2441">
                  <c:v>966</c:v>
                </c:pt>
                <c:pt idx="2442">
                  <c:v>967</c:v>
                </c:pt>
                <c:pt idx="2443">
                  <c:v>968</c:v>
                </c:pt>
                <c:pt idx="2444">
                  <c:v>969</c:v>
                </c:pt>
                <c:pt idx="2445">
                  <c:v>970</c:v>
                </c:pt>
                <c:pt idx="2446">
                  <c:v>971</c:v>
                </c:pt>
                <c:pt idx="2447">
                  <c:v>972</c:v>
                </c:pt>
                <c:pt idx="2448">
                  <c:v>973</c:v>
                </c:pt>
                <c:pt idx="2449">
                  <c:v>974</c:v>
                </c:pt>
                <c:pt idx="2450">
                  <c:v>975</c:v>
                </c:pt>
                <c:pt idx="2451">
                  <c:v>976</c:v>
                </c:pt>
                <c:pt idx="2452">
                  <c:v>977</c:v>
                </c:pt>
                <c:pt idx="2453">
                  <c:v>978</c:v>
                </c:pt>
                <c:pt idx="2454">
                  <c:v>979</c:v>
                </c:pt>
                <c:pt idx="2455">
                  <c:v>980</c:v>
                </c:pt>
                <c:pt idx="2456">
                  <c:v>981</c:v>
                </c:pt>
                <c:pt idx="2457">
                  <c:v>982</c:v>
                </c:pt>
                <c:pt idx="2458">
                  <c:v>983</c:v>
                </c:pt>
                <c:pt idx="2459">
                  <c:v>984</c:v>
                </c:pt>
                <c:pt idx="2460">
                  <c:v>985</c:v>
                </c:pt>
                <c:pt idx="2461">
                  <c:v>986</c:v>
                </c:pt>
                <c:pt idx="2462">
                  <c:v>987</c:v>
                </c:pt>
                <c:pt idx="2463">
                  <c:v>988</c:v>
                </c:pt>
                <c:pt idx="2464">
                  <c:v>989</c:v>
                </c:pt>
                <c:pt idx="2465">
                  <c:v>990</c:v>
                </c:pt>
                <c:pt idx="2466">
                  <c:v>991</c:v>
                </c:pt>
                <c:pt idx="2467">
                  <c:v>992</c:v>
                </c:pt>
                <c:pt idx="2468">
                  <c:v>992</c:v>
                </c:pt>
                <c:pt idx="2469">
                  <c:v>992</c:v>
                </c:pt>
                <c:pt idx="2470">
                  <c:v>992</c:v>
                </c:pt>
                <c:pt idx="2471">
                  <c:v>992</c:v>
                </c:pt>
                <c:pt idx="2472">
                  <c:v>992</c:v>
                </c:pt>
                <c:pt idx="2473">
                  <c:v>992</c:v>
                </c:pt>
                <c:pt idx="2474">
                  <c:v>992</c:v>
                </c:pt>
                <c:pt idx="2475">
                  <c:v>992</c:v>
                </c:pt>
                <c:pt idx="2476">
                  <c:v>992</c:v>
                </c:pt>
                <c:pt idx="2477">
                  <c:v>992</c:v>
                </c:pt>
                <c:pt idx="2478">
                  <c:v>992</c:v>
                </c:pt>
                <c:pt idx="2479">
                  <c:v>992</c:v>
                </c:pt>
                <c:pt idx="2480">
                  <c:v>992</c:v>
                </c:pt>
                <c:pt idx="2481">
                  <c:v>992</c:v>
                </c:pt>
                <c:pt idx="2482">
                  <c:v>992</c:v>
                </c:pt>
                <c:pt idx="2483">
                  <c:v>992</c:v>
                </c:pt>
                <c:pt idx="2484">
                  <c:v>992</c:v>
                </c:pt>
                <c:pt idx="2485">
                  <c:v>992</c:v>
                </c:pt>
                <c:pt idx="2486">
                  <c:v>992</c:v>
                </c:pt>
                <c:pt idx="2487">
                  <c:v>992</c:v>
                </c:pt>
                <c:pt idx="2488">
                  <c:v>992</c:v>
                </c:pt>
                <c:pt idx="2489">
                  <c:v>992</c:v>
                </c:pt>
                <c:pt idx="2490">
                  <c:v>992</c:v>
                </c:pt>
                <c:pt idx="2491">
                  <c:v>992</c:v>
                </c:pt>
                <c:pt idx="2492">
                  <c:v>992</c:v>
                </c:pt>
                <c:pt idx="2493">
                  <c:v>992</c:v>
                </c:pt>
                <c:pt idx="2494">
                  <c:v>992</c:v>
                </c:pt>
                <c:pt idx="2495">
                  <c:v>992</c:v>
                </c:pt>
                <c:pt idx="2496">
                  <c:v>992</c:v>
                </c:pt>
                <c:pt idx="2497">
                  <c:v>992</c:v>
                </c:pt>
                <c:pt idx="2498">
                  <c:v>992</c:v>
                </c:pt>
                <c:pt idx="2499">
                  <c:v>992</c:v>
                </c:pt>
                <c:pt idx="2500">
                  <c:v>992</c:v>
                </c:pt>
                <c:pt idx="2501">
                  <c:v>992</c:v>
                </c:pt>
                <c:pt idx="2502">
                  <c:v>992</c:v>
                </c:pt>
                <c:pt idx="2503">
                  <c:v>992</c:v>
                </c:pt>
                <c:pt idx="2504">
                  <c:v>992</c:v>
                </c:pt>
                <c:pt idx="2505">
                  <c:v>992</c:v>
                </c:pt>
                <c:pt idx="2506">
                  <c:v>992</c:v>
                </c:pt>
                <c:pt idx="2507">
                  <c:v>992</c:v>
                </c:pt>
                <c:pt idx="2508">
                  <c:v>992</c:v>
                </c:pt>
                <c:pt idx="2509">
                  <c:v>992</c:v>
                </c:pt>
                <c:pt idx="2510">
                  <c:v>992</c:v>
                </c:pt>
                <c:pt idx="2511">
                  <c:v>992</c:v>
                </c:pt>
                <c:pt idx="2512">
                  <c:v>992</c:v>
                </c:pt>
                <c:pt idx="2513">
                  <c:v>992</c:v>
                </c:pt>
                <c:pt idx="2514">
                  <c:v>992</c:v>
                </c:pt>
                <c:pt idx="2515">
                  <c:v>992</c:v>
                </c:pt>
                <c:pt idx="2516">
                  <c:v>992</c:v>
                </c:pt>
                <c:pt idx="2517">
                  <c:v>992</c:v>
                </c:pt>
                <c:pt idx="2518">
                  <c:v>992</c:v>
                </c:pt>
                <c:pt idx="2519">
                  <c:v>992</c:v>
                </c:pt>
                <c:pt idx="2520">
                  <c:v>992</c:v>
                </c:pt>
                <c:pt idx="2521">
                  <c:v>992</c:v>
                </c:pt>
                <c:pt idx="2522">
                  <c:v>992</c:v>
                </c:pt>
                <c:pt idx="2523">
                  <c:v>992</c:v>
                </c:pt>
                <c:pt idx="2524">
                  <c:v>992</c:v>
                </c:pt>
                <c:pt idx="2525">
                  <c:v>992</c:v>
                </c:pt>
                <c:pt idx="2526">
                  <c:v>992</c:v>
                </c:pt>
                <c:pt idx="2527">
                  <c:v>992</c:v>
                </c:pt>
                <c:pt idx="2528">
                  <c:v>992</c:v>
                </c:pt>
                <c:pt idx="2529">
                  <c:v>992</c:v>
                </c:pt>
                <c:pt idx="2530">
                  <c:v>992</c:v>
                </c:pt>
                <c:pt idx="2531">
                  <c:v>992</c:v>
                </c:pt>
                <c:pt idx="2532">
                  <c:v>992</c:v>
                </c:pt>
                <c:pt idx="2533">
                  <c:v>992</c:v>
                </c:pt>
                <c:pt idx="2534">
                  <c:v>992</c:v>
                </c:pt>
                <c:pt idx="2535">
                  <c:v>992</c:v>
                </c:pt>
                <c:pt idx="2536">
                  <c:v>992</c:v>
                </c:pt>
                <c:pt idx="2537">
                  <c:v>992</c:v>
                </c:pt>
                <c:pt idx="2538">
                  <c:v>992</c:v>
                </c:pt>
                <c:pt idx="2539">
                  <c:v>992</c:v>
                </c:pt>
                <c:pt idx="2540">
                  <c:v>992</c:v>
                </c:pt>
                <c:pt idx="2541">
                  <c:v>992</c:v>
                </c:pt>
                <c:pt idx="2542">
                  <c:v>992</c:v>
                </c:pt>
                <c:pt idx="2543">
                  <c:v>992</c:v>
                </c:pt>
                <c:pt idx="2544">
                  <c:v>992</c:v>
                </c:pt>
                <c:pt idx="2545">
                  <c:v>992</c:v>
                </c:pt>
                <c:pt idx="2546">
                  <c:v>992</c:v>
                </c:pt>
                <c:pt idx="2547">
                  <c:v>992</c:v>
                </c:pt>
                <c:pt idx="2548">
                  <c:v>992</c:v>
                </c:pt>
                <c:pt idx="2549">
                  <c:v>992</c:v>
                </c:pt>
                <c:pt idx="2550">
                  <c:v>992</c:v>
                </c:pt>
                <c:pt idx="2551">
                  <c:v>992</c:v>
                </c:pt>
                <c:pt idx="2552">
                  <c:v>992</c:v>
                </c:pt>
                <c:pt idx="2553">
                  <c:v>992</c:v>
                </c:pt>
                <c:pt idx="2554">
                  <c:v>992</c:v>
                </c:pt>
                <c:pt idx="2555">
                  <c:v>992</c:v>
                </c:pt>
                <c:pt idx="2556">
                  <c:v>992</c:v>
                </c:pt>
                <c:pt idx="2557">
                  <c:v>992</c:v>
                </c:pt>
                <c:pt idx="2558">
                  <c:v>992</c:v>
                </c:pt>
                <c:pt idx="2559">
                  <c:v>992</c:v>
                </c:pt>
                <c:pt idx="2560">
                  <c:v>992</c:v>
                </c:pt>
                <c:pt idx="2561">
                  <c:v>992</c:v>
                </c:pt>
                <c:pt idx="2562">
                  <c:v>992</c:v>
                </c:pt>
                <c:pt idx="2563">
                  <c:v>992</c:v>
                </c:pt>
                <c:pt idx="2564">
                  <c:v>992</c:v>
                </c:pt>
                <c:pt idx="2565">
                  <c:v>992</c:v>
                </c:pt>
                <c:pt idx="2566">
                  <c:v>992</c:v>
                </c:pt>
                <c:pt idx="2567">
                  <c:v>992</c:v>
                </c:pt>
                <c:pt idx="2568">
                  <c:v>992</c:v>
                </c:pt>
                <c:pt idx="2569">
                  <c:v>992</c:v>
                </c:pt>
                <c:pt idx="2570">
                  <c:v>992</c:v>
                </c:pt>
                <c:pt idx="2571">
                  <c:v>992</c:v>
                </c:pt>
                <c:pt idx="2572">
                  <c:v>992</c:v>
                </c:pt>
                <c:pt idx="2573">
                  <c:v>992</c:v>
                </c:pt>
                <c:pt idx="2574">
                  <c:v>992</c:v>
                </c:pt>
                <c:pt idx="2575">
                  <c:v>992</c:v>
                </c:pt>
                <c:pt idx="2576">
                  <c:v>992</c:v>
                </c:pt>
                <c:pt idx="2577">
                  <c:v>992</c:v>
                </c:pt>
                <c:pt idx="2578">
                  <c:v>992</c:v>
                </c:pt>
                <c:pt idx="2579">
                  <c:v>992</c:v>
                </c:pt>
                <c:pt idx="2580">
                  <c:v>992</c:v>
                </c:pt>
                <c:pt idx="2581">
                  <c:v>992</c:v>
                </c:pt>
                <c:pt idx="2582">
                  <c:v>992</c:v>
                </c:pt>
                <c:pt idx="2583">
                  <c:v>992</c:v>
                </c:pt>
                <c:pt idx="2584">
                  <c:v>992</c:v>
                </c:pt>
                <c:pt idx="2585">
                  <c:v>992</c:v>
                </c:pt>
                <c:pt idx="2586">
                  <c:v>992</c:v>
                </c:pt>
                <c:pt idx="2587">
                  <c:v>992</c:v>
                </c:pt>
                <c:pt idx="2588">
                  <c:v>992</c:v>
                </c:pt>
                <c:pt idx="2589">
                  <c:v>992</c:v>
                </c:pt>
                <c:pt idx="2590">
                  <c:v>992</c:v>
                </c:pt>
                <c:pt idx="2591">
                  <c:v>992</c:v>
                </c:pt>
                <c:pt idx="2592">
                  <c:v>992</c:v>
                </c:pt>
                <c:pt idx="2593">
                  <c:v>992</c:v>
                </c:pt>
                <c:pt idx="2594">
                  <c:v>992</c:v>
                </c:pt>
                <c:pt idx="2595">
                  <c:v>992</c:v>
                </c:pt>
                <c:pt idx="2596">
                  <c:v>992</c:v>
                </c:pt>
                <c:pt idx="2597">
                  <c:v>992</c:v>
                </c:pt>
                <c:pt idx="2598">
                  <c:v>992</c:v>
                </c:pt>
                <c:pt idx="2599">
                  <c:v>992</c:v>
                </c:pt>
                <c:pt idx="2600">
                  <c:v>992</c:v>
                </c:pt>
                <c:pt idx="2601">
                  <c:v>992</c:v>
                </c:pt>
                <c:pt idx="2602">
                  <c:v>992</c:v>
                </c:pt>
                <c:pt idx="2603">
                  <c:v>992</c:v>
                </c:pt>
                <c:pt idx="2604">
                  <c:v>992</c:v>
                </c:pt>
                <c:pt idx="2605">
                  <c:v>992</c:v>
                </c:pt>
                <c:pt idx="2606">
                  <c:v>992</c:v>
                </c:pt>
                <c:pt idx="2607">
                  <c:v>992</c:v>
                </c:pt>
                <c:pt idx="2608">
                  <c:v>992</c:v>
                </c:pt>
                <c:pt idx="2609">
                  <c:v>992</c:v>
                </c:pt>
                <c:pt idx="2610">
                  <c:v>992</c:v>
                </c:pt>
                <c:pt idx="2611">
                  <c:v>992</c:v>
                </c:pt>
                <c:pt idx="2612">
                  <c:v>992</c:v>
                </c:pt>
                <c:pt idx="2613">
                  <c:v>992</c:v>
                </c:pt>
                <c:pt idx="2614">
                  <c:v>992</c:v>
                </c:pt>
                <c:pt idx="2615">
                  <c:v>992</c:v>
                </c:pt>
                <c:pt idx="2616">
                  <c:v>992</c:v>
                </c:pt>
                <c:pt idx="2617">
                  <c:v>992</c:v>
                </c:pt>
                <c:pt idx="2618">
                  <c:v>992</c:v>
                </c:pt>
                <c:pt idx="2619">
                  <c:v>992</c:v>
                </c:pt>
                <c:pt idx="2620">
                  <c:v>992</c:v>
                </c:pt>
                <c:pt idx="2621">
                  <c:v>992</c:v>
                </c:pt>
                <c:pt idx="2622">
                  <c:v>992</c:v>
                </c:pt>
                <c:pt idx="2623">
                  <c:v>992</c:v>
                </c:pt>
                <c:pt idx="2624">
                  <c:v>992</c:v>
                </c:pt>
                <c:pt idx="2625">
                  <c:v>992</c:v>
                </c:pt>
                <c:pt idx="2626">
                  <c:v>992</c:v>
                </c:pt>
                <c:pt idx="2627">
                  <c:v>992</c:v>
                </c:pt>
                <c:pt idx="2628">
                  <c:v>992</c:v>
                </c:pt>
                <c:pt idx="2629">
                  <c:v>992</c:v>
                </c:pt>
                <c:pt idx="2630">
                  <c:v>992</c:v>
                </c:pt>
                <c:pt idx="2631">
                  <c:v>992</c:v>
                </c:pt>
                <c:pt idx="2632">
                  <c:v>992</c:v>
                </c:pt>
                <c:pt idx="2633">
                  <c:v>992</c:v>
                </c:pt>
                <c:pt idx="2634">
                  <c:v>992</c:v>
                </c:pt>
                <c:pt idx="2635">
                  <c:v>992</c:v>
                </c:pt>
                <c:pt idx="2636">
                  <c:v>992</c:v>
                </c:pt>
                <c:pt idx="2637">
                  <c:v>992</c:v>
                </c:pt>
                <c:pt idx="2638">
                  <c:v>992</c:v>
                </c:pt>
                <c:pt idx="2639">
                  <c:v>992</c:v>
                </c:pt>
                <c:pt idx="2640">
                  <c:v>992</c:v>
                </c:pt>
                <c:pt idx="2641">
                  <c:v>992</c:v>
                </c:pt>
                <c:pt idx="2642">
                  <c:v>992</c:v>
                </c:pt>
                <c:pt idx="2643">
                  <c:v>992</c:v>
                </c:pt>
                <c:pt idx="2644">
                  <c:v>992</c:v>
                </c:pt>
                <c:pt idx="2645">
                  <c:v>992</c:v>
                </c:pt>
                <c:pt idx="2646">
                  <c:v>992</c:v>
                </c:pt>
                <c:pt idx="2647">
                  <c:v>992</c:v>
                </c:pt>
                <c:pt idx="2648">
                  <c:v>992</c:v>
                </c:pt>
                <c:pt idx="2649">
                  <c:v>992</c:v>
                </c:pt>
                <c:pt idx="2650">
                  <c:v>992</c:v>
                </c:pt>
                <c:pt idx="2651">
                  <c:v>992</c:v>
                </c:pt>
                <c:pt idx="2652">
                  <c:v>992</c:v>
                </c:pt>
                <c:pt idx="2653">
                  <c:v>992</c:v>
                </c:pt>
                <c:pt idx="2654">
                  <c:v>992</c:v>
                </c:pt>
                <c:pt idx="2655">
                  <c:v>992</c:v>
                </c:pt>
                <c:pt idx="2656">
                  <c:v>992</c:v>
                </c:pt>
                <c:pt idx="2657">
                  <c:v>992</c:v>
                </c:pt>
                <c:pt idx="2658">
                  <c:v>992</c:v>
                </c:pt>
                <c:pt idx="2659">
                  <c:v>992</c:v>
                </c:pt>
                <c:pt idx="2660">
                  <c:v>992</c:v>
                </c:pt>
                <c:pt idx="2661">
                  <c:v>992</c:v>
                </c:pt>
                <c:pt idx="2662">
                  <c:v>992</c:v>
                </c:pt>
                <c:pt idx="2663">
                  <c:v>992</c:v>
                </c:pt>
                <c:pt idx="2664">
                  <c:v>992</c:v>
                </c:pt>
                <c:pt idx="2665">
                  <c:v>992</c:v>
                </c:pt>
                <c:pt idx="2666">
                  <c:v>992</c:v>
                </c:pt>
                <c:pt idx="2667">
                  <c:v>992</c:v>
                </c:pt>
                <c:pt idx="2668">
                  <c:v>992</c:v>
                </c:pt>
                <c:pt idx="2669">
                  <c:v>992</c:v>
                </c:pt>
                <c:pt idx="2670">
                  <c:v>992</c:v>
                </c:pt>
                <c:pt idx="2671">
                  <c:v>992</c:v>
                </c:pt>
                <c:pt idx="2672">
                  <c:v>992</c:v>
                </c:pt>
                <c:pt idx="2673">
                  <c:v>992</c:v>
                </c:pt>
                <c:pt idx="2674">
                  <c:v>992</c:v>
                </c:pt>
                <c:pt idx="2675">
                  <c:v>992</c:v>
                </c:pt>
                <c:pt idx="2676">
                  <c:v>992</c:v>
                </c:pt>
                <c:pt idx="2677">
                  <c:v>992</c:v>
                </c:pt>
                <c:pt idx="2678">
                  <c:v>992</c:v>
                </c:pt>
                <c:pt idx="2679">
                  <c:v>992</c:v>
                </c:pt>
                <c:pt idx="2680">
                  <c:v>992</c:v>
                </c:pt>
                <c:pt idx="2681">
                  <c:v>992</c:v>
                </c:pt>
                <c:pt idx="2682">
                  <c:v>992</c:v>
                </c:pt>
                <c:pt idx="2683">
                  <c:v>992</c:v>
                </c:pt>
                <c:pt idx="2684">
                  <c:v>992</c:v>
                </c:pt>
                <c:pt idx="2685">
                  <c:v>992</c:v>
                </c:pt>
                <c:pt idx="2686">
                  <c:v>992</c:v>
                </c:pt>
                <c:pt idx="2687">
                  <c:v>992</c:v>
                </c:pt>
                <c:pt idx="2688">
                  <c:v>992</c:v>
                </c:pt>
                <c:pt idx="2689">
                  <c:v>992</c:v>
                </c:pt>
                <c:pt idx="2690">
                  <c:v>992</c:v>
                </c:pt>
                <c:pt idx="2691">
                  <c:v>992</c:v>
                </c:pt>
                <c:pt idx="2692">
                  <c:v>992</c:v>
                </c:pt>
                <c:pt idx="2693">
                  <c:v>992</c:v>
                </c:pt>
                <c:pt idx="2694">
                  <c:v>992</c:v>
                </c:pt>
                <c:pt idx="2695">
                  <c:v>992</c:v>
                </c:pt>
                <c:pt idx="2696">
                  <c:v>992</c:v>
                </c:pt>
                <c:pt idx="2697">
                  <c:v>992</c:v>
                </c:pt>
                <c:pt idx="2698">
                  <c:v>992</c:v>
                </c:pt>
                <c:pt idx="2699">
                  <c:v>992</c:v>
                </c:pt>
                <c:pt idx="2700">
                  <c:v>992</c:v>
                </c:pt>
                <c:pt idx="2701">
                  <c:v>992</c:v>
                </c:pt>
                <c:pt idx="2702">
                  <c:v>992</c:v>
                </c:pt>
                <c:pt idx="2703">
                  <c:v>992</c:v>
                </c:pt>
                <c:pt idx="2704">
                  <c:v>993</c:v>
                </c:pt>
                <c:pt idx="2705">
                  <c:v>994</c:v>
                </c:pt>
                <c:pt idx="2706">
                  <c:v>995</c:v>
                </c:pt>
                <c:pt idx="2707">
                  <c:v>996</c:v>
                </c:pt>
                <c:pt idx="2708">
                  <c:v>997</c:v>
                </c:pt>
                <c:pt idx="2709">
                  <c:v>998</c:v>
                </c:pt>
                <c:pt idx="2710">
                  <c:v>999</c:v>
                </c:pt>
                <c:pt idx="2711">
                  <c:v>1000</c:v>
                </c:pt>
                <c:pt idx="2712">
                  <c:v>1001</c:v>
                </c:pt>
                <c:pt idx="2713">
                  <c:v>1002</c:v>
                </c:pt>
                <c:pt idx="2714">
                  <c:v>1003</c:v>
                </c:pt>
                <c:pt idx="2715">
                  <c:v>1004</c:v>
                </c:pt>
                <c:pt idx="2716">
                  <c:v>1005</c:v>
                </c:pt>
                <c:pt idx="2717">
                  <c:v>1006</c:v>
                </c:pt>
                <c:pt idx="2718">
                  <c:v>1007</c:v>
                </c:pt>
                <c:pt idx="2719">
                  <c:v>1008</c:v>
                </c:pt>
                <c:pt idx="2720">
                  <c:v>1009</c:v>
                </c:pt>
                <c:pt idx="2721">
                  <c:v>1010</c:v>
                </c:pt>
                <c:pt idx="2722">
                  <c:v>1011</c:v>
                </c:pt>
                <c:pt idx="2723">
                  <c:v>1012</c:v>
                </c:pt>
                <c:pt idx="2724">
                  <c:v>1013</c:v>
                </c:pt>
                <c:pt idx="2725">
                  <c:v>1014</c:v>
                </c:pt>
                <c:pt idx="2726">
                  <c:v>1015</c:v>
                </c:pt>
                <c:pt idx="2727">
                  <c:v>1016</c:v>
                </c:pt>
                <c:pt idx="2728">
                  <c:v>1017</c:v>
                </c:pt>
                <c:pt idx="2729">
                  <c:v>1018</c:v>
                </c:pt>
                <c:pt idx="2730">
                  <c:v>1019</c:v>
                </c:pt>
                <c:pt idx="2731">
                  <c:v>1020</c:v>
                </c:pt>
                <c:pt idx="2732">
                  <c:v>1021</c:v>
                </c:pt>
                <c:pt idx="2733">
                  <c:v>1022</c:v>
                </c:pt>
                <c:pt idx="2734">
                  <c:v>1023</c:v>
                </c:pt>
                <c:pt idx="2735">
                  <c:v>1024</c:v>
                </c:pt>
                <c:pt idx="2736">
                  <c:v>1025</c:v>
                </c:pt>
                <c:pt idx="2737">
                  <c:v>1026</c:v>
                </c:pt>
                <c:pt idx="2738">
                  <c:v>1027</c:v>
                </c:pt>
                <c:pt idx="2739">
                  <c:v>1028</c:v>
                </c:pt>
                <c:pt idx="2740">
                  <c:v>1029</c:v>
                </c:pt>
                <c:pt idx="2741">
                  <c:v>1030</c:v>
                </c:pt>
                <c:pt idx="2742">
                  <c:v>1031</c:v>
                </c:pt>
                <c:pt idx="2743">
                  <c:v>1032</c:v>
                </c:pt>
                <c:pt idx="2744">
                  <c:v>1033</c:v>
                </c:pt>
                <c:pt idx="2745">
                  <c:v>1034</c:v>
                </c:pt>
                <c:pt idx="2746">
                  <c:v>1035</c:v>
                </c:pt>
                <c:pt idx="2747">
                  <c:v>1036</c:v>
                </c:pt>
                <c:pt idx="2748">
                  <c:v>1037</c:v>
                </c:pt>
                <c:pt idx="2749">
                  <c:v>1038</c:v>
                </c:pt>
                <c:pt idx="2750">
                  <c:v>1039</c:v>
                </c:pt>
                <c:pt idx="2751">
                  <c:v>1040</c:v>
                </c:pt>
                <c:pt idx="2752">
                  <c:v>1041</c:v>
                </c:pt>
                <c:pt idx="2753">
                  <c:v>1042</c:v>
                </c:pt>
                <c:pt idx="2754">
                  <c:v>1043</c:v>
                </c:pt>
                <c:pt idx="2755">
                  <c:v>1044</c:v>
                </c:pt>
                <c:pt idx="2756">
                  <c:v>1045</c:v>
                </c:pt>
                <c:pt idx="2757">
                  <c:v>1046</c:v>
                </c:pt>
                <c:pt idx="2758">
                  <c:v>1047</c:v>
                </c:pt>
                <c:pt idx="2759">
                  <c:v>1048</c:v>
                </c:pt>
                <c:pt idx="2760">
                  <c:v>1049</c:v>
                </c:pt>
                <c:pt idx="2761">
                  <c:v>1050</c:v>
                </c:pt>
                <c:pt idx="2762">
                  <c:v>1051</c:v>
                </c:pt>
                <c:pt idx="2763">
                  <c:v>1052</c:v>
                </c:pt>
                <c:pt idx="2764">
                  <c:v>1053</c:v>
                </c:pt>
                <c:pt idx="2765">
                  <c:v>1054</c:v>
                </c:pt>
                <c:pt idx="2766">
                  <c:v>1055</c:v>
                </c:pt>
                <c:pt idx="2767">
                  <c:v>1056</c:v>
                </c:pt>
                <c:pt idx="2768">
                  <c:v>1057</c:v>
                </c:pt>
                <c:pt idx="2769">
                  <c:v>1058</c:v>
                </c:pt>
                <c:pt idx="2770">
                  <c:v>1059</c:v>
                </c:pt>
                <c:pt idx="2771">
                  <c:v>1060</c:v>
                </c:pt>
                <c:pt idx="2772">
                  <c:v>1061</c:v>
                </c:pt>
                <c:pt idx="2773">
                  <c:v>1062</c:v>
                </c:pt>
                <c:pt idx="2774">
                  <c:v>1063</c:v>
                </c:pt>
                <c:pt idx="2775">
                  <c:v>1064</c:v>
                </c:pt>
                <c:pt idx="2776">
                  <c:v>1065</c:v>
                </c:pt>
                <c:pt idx="2777">
                  <c:v>1066</c:v>
                </c:pt>
                <c:pt idx="2778">
                  <c:v>1067</c:v>
                </c:pt>
                <c:pt idx="2779">
                  <c:v>1068</c:v>
                </c:pt>
                <c:pt idx="2780">
                  <c:v>1069</c:v>
                </c:pt>
                <c:pt idx="2781">
                  <c:v>1070</c:v>
                </c:pt>
                <c:pt idx="2782">
                  <c:v>1071</c:v>
                </c:pt>
                <c:pt idx="2783">
                  <c:v>1072</c:v>
                </c:pt>
                <c:pt idx="2784">
                  <c:v>1073</c:v>
                </c:pt>
                <c:pt idx="2785">
                  <c:v>1074</c:v>
                </c:pt>
                <c:pt idx="2786">
                  <c:v>1075</c:v>
                </c:pt>
                <c:pt idx="2787">
                  <c:v>1076</c:v>
                </c:pt>
                <c:pt idx="2788">
                  <c:v>1077</c:v>
                </c:pt>
                <c:pt idx="2789">
                  <c:v>1078</c:v>
                </c:pt>
                <c:pt idx="2790">
                  <c:v>1079</c:v>
                </c:pt>
                <c:pt idx="2791">
                  <c:v>1080</c:v>
                </c:pt>
                <c:pt idx="2792">
                  <c:v>1081</c:v>
                </c:pt>
                <c:pt idx="2793">
                  <c:v>1082</c:v>
                </c:pt>
                <c:pt idx="2794">
                  <c:v>1083</c:v>
                </c:pt>
                <c:pt idx="2795">
                  <c:v>1084</c:v>
                </c:pt>
                <c:pt idx="2796">
                  <c:v>1085</c:v>
                </c:pt>
                <c:pt idx="2797">
                  <c:v>1086</c:v>
                </c:pt>
                <c:pt idx="2798">
                  <c:v>1087</c:v>
                </c:pt>
                <c:pt idx="2799">
                  <c:v>1088</c:v>
                </c:pt>
                <c:pt idx="2800">
                  <c:v>1089</c:v>
                </c:pt>
                <c:pt idx="2801">
                  <c:v>1090</c:v>
                </c:pt>
                <c:pt idx="2802">
                  <c:v>1091</c:v>
                </c:pt>
                <c:pt idx="2803">
                  <c:v>1092</c:v>
                </c:pt>
                <c:pt idx="2804">
                  <c:v>1093</c:v>
                </c:pt>
                <c:pt idx="2805">
                  <c:v>1094</c:v>
                </c:pt>
                <c:pt idx="2806">
                  <c:v>1095</c:v>
                </c:pt>
                <c:pt idx="2807">
                  <c:v>1096</c:v>
                </c:pt>
                <c:pt idx="2808">
                  <c:v>1097</c:v>
                </c:pt>
                <c:pt idx="2809">
                  <c:v>1098</c:v>
                </c:pt>
                <c:pt idx="2810">
                  <c:v>1099</c:v>
                </c:pt>
                <c:pt idx="2811">
                  <c:v>1100</c:v>
                </c:pt>
                <c:pt idx="2812">
                  <c:v>1101</c:v>
                </c:pt>
                <c:pt idx="2813">
                  <c:v>1102</c:v>
                </c:pt>
                <c:pt idx="2814">
                  <c:v>1103</c:v>
                </c:pt>
                <c:pt idx="2815">
                  <c:v>1104</c:v>
                </c:pt>
                <c:pt idx="2816">
                  <c:v>1105</c:v>
                </c:pt>
                <c:pt idx="2817">
                  <c:v>1106</c:v>
                </c:pt>
                <c:pt idx="2818">
                  <c:v>1107</c:v>
                </c:pt>
                <c:pt idx="2819">
                  <c:v>1108</c:v>
                </c:pt>
                <c:pt idx="2820">
                  <c:v>1109</c:v>
                </c:pt>
                <c:pt idx="2821">
                  <c:v>1110</c:v>
                </c:pt>
                <c:pt idx="2822">
                  <c:v>1111</c:v>
                </c:pt>
                <c:pt idx="2823">
                  <c:v>1112</c:v>
                </c:pt>
                <c:pt idx="2824">
                  <c:v>1113</c:v>
                </c:pt>
                <c:pt idx="2825">
                  <c:v>1114</c:v>
                </c:pt>
                <c:pt idx="2826">
                  <c:v>1115</c:v>
                </c:pt>
                <c:pt idx="2827">
                  <c:v>1116</c:v>
                </c:pt>
                <c:pt idx="2828">
                  <c:v>1117</c:v>
                </c:pt>
                <c:pt idx="2829">
                  <c:v>1118</c:v>
                </c:pt>
                <c:pt idx="2830">
                  <c:v>1119</c:v>
                </c:pt>
                <c:pt idx="2831">
                  <c:v>1120</c:v>
                </c:pt>
                <c:pt idx="2832">
                  <c:v>1120</c:v>
                </c:pt>
                <c:pt idx="2833">
                  <c:v>1120</c:v>
                </c:pt>
                <c:pt idx="2834">
                  <c:v>1120</c:v>
                </c:pt>
                <c:pt idx="2835">
                  <c:v>1120</c:v>
                </c:pt>
                <c:pt idx="2836">
                  <c:v>1120</c:v>
                </c:pt>
                <c:pt idx="2837">
                  <c:v>1120</c:v>
                </c:pt>
                <c:pt idx="2838">
                  <c:v>1120</c:v>
                </c:pt>
                <c:pt idx="2839">
                  <c:v>1120</c:v>
                </c:pt>
                <c:pt idx="2840">
                  <c:v>1120</c:v>
                </c:pt>
                <c:pt idx="2841">
                  <c:v>1120</c:v>
                </c:pt>
                <c:pt idx="2842">
                  <c:v>1120</c:v>
                </c:pt>
                <c:pt idx="2843">
                  <c:v>1120</c:v>
                </c:pt>
                <c:pt idx="2844">
                  <c:v>1120</c:v>
                </c:pt>
                <c:pt idx="2845">
                  <c:v>1120</c:v>
                </c:pt>
                <c:pt idx="2846">
                  <c:v>1120</c:v>
                </c:pt>
                <c:pt idx="2847">
                  <c:v>1120</c:v>
                </c:pt>
                <c:pt idx="2848">
                  <c:v>1120</c:v>
                </c:pt>
                <c:pt idx="2849">
                  <c:v>1120</c:v>
                </c:pt>
                <c:pt idx="2850">
                  <c:v>1120</c:v>
                </c:pt>
                <c:pt idx="2851">
                  <c:v>1120</c:v>
                </c:pt>
                <c:pt idx="2852">
                  <c:v>1120</c:v>
                </c:pt>
                <c:pt idx="2853">
                  <c:v>1120</c:v>
                </c:pt>
                <c:pt idx="2854">
                  <c:v>1120</c:v>
                </c:pt>
                <c:pt idx="2855">
                  <c:v>1120</c:v>
                </c:pt>
                <c:pt idx="2856">
                  <c:v>1120</c:v>
                </c:pt>
                <c:pt idx="2857">
                  <c:v>1120</c:v>
                </c:pt>
                <c:pt idx="2858">
                  <c:v>1120</c:v>
                </c:pt>
                <c:pt idx="2859">
                  <c:v>1120</c:v>
                </c:pt>
                <c:pt idx="2860">
                  <c:v>1120</c:v>
                </c:pt>
                <c:pt idx="2861">
                  <c:v>1120</c:v>
                </c:pt>
                <c:pt idx="2862">
                  <c:v>1120</c:v>
                </c:pt>
                <c:pt idx="2863">
                  <c:v>1120</c:v>
                </c:pt>
                <c:pt idx="2864">
                  <c:v>1120</c:v>
                </c:pt>
                <c:pt idx="2865">
                  <c:v>1120</c:v>
                </c:pt>
                <c:pt idx="2866">
                  <c:v>1120</c:v>
                </c:pt>
                <c:pt idx="2867">
                  <c:v>1120</c:v>
                </c:pt>
                <c:pt idx="2868">
                  <c:v>1120</c:v>
                </c:pt>
                <c:pt idx="2869">
                  <c:v>1120</c:v>
                </c:pt>
                <c:pt idx="2870">
                  <c:v>1120</c:v>
                </c:pt>
                <c:pt idx="2871">
                  <c:v>1120</c:v>
                </c:pt>
                <c:pt idx="2872">
                  <c:v>1120</c:v>
                </c:pt>
                <c:pt idx="2873">
                  <c:v>1120</c:v>
                </c:pt>
                <c:pt idx="2874">
                  <c:v>1120</c:v>
                </c:pt>
                <c:pt idx="2875">
                  <c:v>1120</c:v>
                </c:pt>
                <c:pt idx="2876">
                  <c:v>1120</c:v>
                </c:pt>
                <c:pt idx="2877">
                  <c:v>1120</c:v>
                </c:pt>
                <c:pt idx="2878">
                  <c:v>1120</c:v>
                </c:pt>
                <c:pt idx="2879">
                  <c:v>1120</c:v>
                </c:pt>
                <c:pt idx="2880">
                  <c:v>1120</c:v>
                </c:pt>
                <c:pt idx="2881">
                  <c:v>1120</c:v>
                </c:pt>
                <c:pt idx="2882">
                  <c:v>1120</c:v>
                </c:pt>
                <c:pt idx="2883">
                  <c:v>1120</c:v>
                </c:pt>
                <c:pt idx="2884">
                  <c:v>1120</c:v>
                </c:pt>
                <c:pt idx="2885">
                  <c:v>1120</c:v>
                </c:pt>
                <c:pt idx="2886">
                  <c:v>1120</c:v>
                </c:pt>
                <c:pt idx="2887">
                  <c:v>1120</c:v>
                </c:pt>
                <c:pt idx="2888">
                  <c:v>1120</c:v>
                </c:pt>
                <c:pt idx="2889">
                  <c:v>1120</c:v>
                </c:pt>
                <c:pt idx="2890">
                  <c:v>1120</c:v>
                </c:pt>
                <c:pt idx="2891">
                  <c:v>1120</c:v>
                </c:pt>
                <c:pt idx="2892">
                  <c:v>1120</c:v>
                </c:pt>
                <c:pt idx="2893">
                  <c:v>1120</c:v>
                </c:pt>
                <c:pt idx="2894">
                  <c:v>1120</c:v>
                </c:pt>
                <c:pt idx="2895">
                  <c:v>1120</c:v>
                </c:pt>
                <c:pt idx="2896">
                  <c:v>1120</c:v>
                </c:pt>
                <c:pt idx="2897">
                  <c:v>1120</c:v>
                </c:pt>
                <c:pt idx="2898">
                  <c:v>1120</c:v>
                </c:pt>
                <c:pt idx="2899">
                  <c:v>1120</c:v>
                </c:pt>
                <c:pt idx="2900">
                  <c:v>1120</c:v>
                </c:pt>
                <c:pt idx="2901">
                  <c:v>1120</c:v>
                </c:pt>
                <c:pt idx="2902">
                  <c:v>1120</c:v>
                </c:pt>
                <c:pt idx="2903">
                  <c:v>1120</c:v>
                </c:pt>
                <c:pt idx="2904">
                  <c:v>1120</c:v>
                </c:pt>
                <c:pt idx="2905">
                  <c:v>1120</c:v>
                </c:pt>
                <c:pt idx="2906">
                  <c:v>1120</c:v>
                </c:pt>
                <c:pt idx="2907">
                  <c:v>1120</c:v>
                </c:pt>
                <c:pt idx="2908">
                  <c:v>1120</c:v>
                </c:pt>
                <c:pt idx="2909">
                  <c:v>1120</c:v>
                </c:pt>
                <c:pt idx="2910">
                  <c:v>1120</c:v>
                </c:pt>
                <c:pt idx="2911">
                  <c:v>1120</c:v>
                </c:pt>
                <c:pt idx="2912">
                  <c:v>1120</c:v>
                </c:pt>
                <c:pt idx="2913">
                  <c:v>1120</c:v>
                </c:pt>
                <c:pt idx="2914">
                  <c:v>1120</c:v>
                </c:pt>
                <c:pt idx="2915">
                  <c:v>1120</c:v>
                </c:pt>
                <c:pt idx="2916">
                  <c:v>1120</c:v>
                </c:pt>
                <c:pt idx="2917">
                  <c:v>1120</c:v>
                </c:pt>
                <c:pt idx="2918">
                  <c:v>1120</c:v>
                </c:pt>
                <c:pt idx="2919">
                  <c:v>1120</c:v>
                </c:pt>
                <c:pt idx="2920">
                  <c:v>1120</c:v>
                </c:pt>
                <c:pt idx="2921">
                  <c:v>1120</c:v>
                </c:pt>
                <c:pt idx="2922">
                  <c:v>1120</c:v>
                </c:pt>
                <c:pt idx="2923">
                  <c:v>1120</c:v>
                </c:pt>
                <c:pt idx="2924">
                  <c:v>1120</c:v>
                </c:pt>
                <c:pt idx="2925">
                  <c:v>1120</c:v>
                </c:pt>
                <c:pt idx="2926">
                  <c:v>1120</c:v>
                </c:pt>
                <c:pt idx="2927">
                  <c:v>1120</c:v>
                </c:pt>
                <c:pt idx="2928">
                  <c:v>1120</c:v>
                </c:pt>
                <c:pt idx="2929">
                  <c:v>1120</c:v>
                </c:pt>
                <c:pt idx="2930">
                  <c:v>1120</c:v>
                </c:pt>
                <c:pt idx="2931">
                  <c:v>1120</c:v>
                </c:pt>
                <c:pt idx="2932">
                  <c:v>1120</c:v>
                </c:pt>
                <c:pt idx="2933">
                  <c:v>1120</c:v>
                </c:pt>
                <c:pt idx="2934">
                  <c:v>1120</c:v>
                </c:pt>
                <c:pt idx="2935">
                  <c:v>1120</c:v>
                </c:pt>
                <c:pt idx="2936">
                  <c:v>1120</c:v>
                </c:pt>
                <c:pt idx="2937">
                  <c:v>1120</c:v>
                </c:pt>
                <c:pt idx="2938">
                  <c:v>1120</c:v>
                </c:pt>
                <c:pt idx="2939">
                  <c:v>1120</c:v>
                </c:pt>
                <c:pt idx="2940">
                  <c:v>1120</c:v>
                </c:pt>
                <c:pt idx="2941">
                  <c:v>1120</c:v>
                </c:pt>
                <c:pt idx="2942">
                  <c:v>1120</c:v>
                </c:pt>
                <c:pt idx="2943">
                  <c:v>1120</c:v>
                </c:pt>
                <c:pt idx="2944">
                  <c:v>1120</c:v>
                </c:pt>
                <c:pt idx="2945">
                  <c:v>1120</c:v>
                </c:pt>
                <c:pt idx="2946">
                  <c:v>1120</c:v>
                </c:pt>
                <c:pt idx="2947">
                  <c:v>1120</c:v>
                </c:pt>
                <c:pt idx="2948">
                  <c:v>1120</c:v>
                </c:pt>
                <c:pt idx="2949">
                  <c:v>1120</c:v>
                </c:pt>
                <c:pt idx="2950">
                  <c:v>1120</c:v>
                </c:pt>
                <c:pt idx="2951">
                  <c:v>1120</c:v>
                </c:pt>
                <c:pt idx="2952">
                  <c:v>1120</c:v>
                </c:pt>
                <c:pt idx="2953">
                  <c:v>1120</c:v>
                </c:pt>
                <c:pt idx="2954">
                  <c:v>1120</c:v>
                </c:pt>
                <c:pt idx="2955">
                  <c:v>1120</c:v>
                </c:pt>
                <c:pt idx="2956">
                  <c:v>1120</c:v>
                </c:pt>
                <c:pt idx="2957">
                  <c:v>1120</c:v>
                </c:pt>
                <c:pt idx="2958">
                  <c:v>1120</c:v>
                </c:pt>
                <c:pt idx="2959">
                  <c:v>1120</c:v>
                </c:pt>
                <c:pt idx="2960">
                  <c:v>1120</c:v>
                </c:pt>
                <c:pt idx="2961">
                  <c:v>1120</c:v>
                </c:pt>
                <c:pt idx="2962">
                  <c:v>1120</c:v>
                </c:pt>
                <c:pt idx="2963">
                  <c:v>1120</c:v>
                </c:pt>
                <c:pt idx="2964">
                  <c:v>1120</c:v>
                </c:pt>
                <c:pt idx="2965">
                  <c:v>1120</c:v>
                </c:pt>
                <c:pt idx="2966">
                  <c:v>1120</c:v>
                </c:pt>
                <c:pt idx="2967">
                  <c:v>1120</c:v>
                </c:pt>
                <c:pt idx="2968">
                  <c:v>1120</c:v>
                </c:pt>
                <c:pt idx="2969">
                  <c:v>1120</c:v>
                </c:pt>
                <c:pt idx="2970">
                  <c:v>1120</c:v>
                </c:pt>
                <c:pt idx="2971">
                  <c:v>1120</c:v>
                </c:pt>
                <c:pt idx="2972">
                  <c:v>1120</c:v>
                </c:pt>
                <c:pt idx="2973">
                  <c:v>1120</c:v>
                </c:pt>
                <c:pt idx="2974">
                  <c:v>1120</c:v>
                </c:pt>
                <c:pt idx="2975">
                  <c:v>1120</c:v>
                </c:pt>
                <c:pt idx="2976">
                  <c:v>1120</c:v>
                </c:pt>
                <c:pt idx="2977">
                  <c:v>1120</c:v>
                </c:pt>
                <c:pt idx="2978">
                  <c:v>1120</c:v>
                </c:pt>
                <c:pt idx="2979">
                  <c:v>1120</c:v>
                </c:pt>
                <c:pt idx="2980">
                  <c:v>1120</c:v>
                </c:pt>
                <c:pt idx="2981">
                  <c:v>1120</c:v>
                </c:pt>
                <c:pt idx="2982">
                  <c:v>1120</c:v>
                </c:pt>
                <c:pt idx="2983">
                  <c:v>1120</c:v>
                </c:pt>
                <c:pt idx="2984">
                  <c:v>1120</c:v>
                </c:pt>
                <c:pt idx="2985">
                  <c:v>1120</c:v>
                </c:pt>
                <c:pt idx="2986">
                  <c:v>1120</c:v>
                </c:pt>
                <c:pt idx="2987">
                  <c:v>1120</c:v>
                </c:pt>
                <c:pt idx="2988">
                  <c:v>1120</c:v>
                </c:pt>
                <c:pt idx="2989">
                  <c:v>1120</c:v>
                </c:pt>
                <c:pt idx="2990">
                  <c:v>1120</c:v>
                </c:pt>
                <c:pt idx="2991">
                  <c:v>1120</c:v>
                </c:pt>
                <c:pt idx="2992">
                  <c:v>1120</c:v>
                </c:pt>
                <c:pt idx="2993">
                  <c:v>1120</c:v>
                </c:pt>
                <c:pt idx="2994">
                  <c:v>1120</c:v>
                </c:pt>
                <c:pt idx="2995">
                  <c:v>1120</c:v>
                </c:pt>
                <c:pt idx="2996">
                  <c:v>1120</c:v>
                </c:pt>
                <c:pt idx="2997">
                  <c:v>1120</c:v>
                </c:pt>
                <c:pt idx="2998">
                  <c:v>1120</c:v>
                </c:pt>
                <c:pt idx="2999">
                  <c:v>1120</c:v>
                </c:pt>
                <c:pt idx="3000">
                  <c:v>1120</c:v>
                </c:pt>
                <c:pt idx="3001">
                  <c:v>1120</c:v>
                </c:pt>
                <c:pt idx="3002">
                  <c:v>1120</c:v>
                </c:pt>
                <c:pt idx="3003">
                  <c:v>1120</c:v>
                </c:pt>
                <c:pt idx="3004">
                  <c:v>1120</c:v>
                </c:pt>
                <c:pt idx="3005">
                  <c:v>1120</c:v>
                </c:pt>
                <c:pt idx="3006">
                  <c:v>1120</c:v>
                </c:pt>
                <c:pt idx="3007">
                  <c:v>1120</c:v>
                </c:pt>
                <c:pt idx="3008">
                  <c:v>1120</c:v>
                </c:pt>
                <c:pt idx="3009">
                  <c:v>1120</c:v>
                </c:pt>
                <c:pt idx="3010">
                  <c:v>1120</c:v>
                </c:pt>
                <c:pt idx="3011">
                  <c:v>1120</c:v>
                </c:pt>
                <c:pt idx="3012">
                  <c:v>1120</c:v>
                </c:pt>
                <c:pt idx="3013">
                  <c:v>1120</c:v>
                </c:pt>
                <c:pt idx="3014">
                  <c:v>1120</c:v>
                </c:pt>
                <c:pt idx="3015">
                  <c:v>1120</c:v>
                </c:pt>
                <c:pt idx="3016">
                  <c:v>1120</c:v>
                </c:pt>
                <c:pt idx="3017">
                  <c:v>1120</c:v>
                </c:pt>
                <c:pt idx="3018">
                  <c:v>1120</c:v>
                </c:pt>
                <c:pt idx="3019">
                  <c:v>1120</c:v>
                </c:pt>
                <c:pt idx="3020">
                  <c:v>1120</c:v>
                </c:pt>
                <c:pt idx="3021">
                  <c:v>1120</c:v>
                </c:pt>
                <c:pt idx="3022">
                  <c:v>1120</c:v>
                </c:pt>
                <c:pt idx="3023">
                  <c:v>1120</c:v>
                </c:pt>
                <c:pt idx="3024">
                  <c:v>1120</c:v>
                </c:pt>
                <c:pt idx="3025">
                  <c:v>1120</c:v>
                </c:pt>
                <c:pt idx="3026">
                  <c:v>1120</c:v>
                </c:pt>
                <c:pt idx="3027">
                  <c:v>1120</c:v>
                </c:pt>
                <c:pt idx="3028">
                  <c:v>1120</c:v>
                </c:pt>
                <c:pt idx="3029">
                  <c:v>1120</c:v>
                </c:pt>
                <c:pt idx="3030">
                  <c:v>1120</c:v>
                </c:pt>
                <c:pt idx="3031">
                  <c:v>1120</c:v>
                </c:pt>
                <c:pt idx="3032">
                  <c:v>1120</c:v>
                </c:pt>
                <c:pt idx="3033">
                  <c:v>1120</c:v>
                </c:pt>
                <c:pt idx="3034">
                  <c:v>1120</c:v>
                </c:pt>
                <c:pt idx="3035">
                  <c:v>1120</c:v>
                </c:pt>
                <c:pt idx="3036">
                  <c:v>1120</c:v>
                </c:pt>
                <c:pt idx="3037">
                  <c:v>1120</c:v>
                </c:pt>
                <c:pt idx="3038">
                  <c:v>1120</c:v>
                </c:pt>
                <c:pt idx="3039">
                  <c:v>1120</c:v>
                </c:pt>
                <c:pt idx="3040">
                  <c:v>1120</c:v>
                </c:pt>
                <c:pt idx="3041">
                  <c:v>1120</c:v>
                </c:pt>
                <c:pt idx="3042">
                  <c:v>1120</c:v>
                </c:pt>
                <c:pt idx="3043">
                  <c:v>1120</c:v>
                </c:pt>
                <c:pt idx="3044">
                  <c:v>1120</c:v>
                </c:pt>
                <c:pt idx="3045">
                  <c:v>1120</c:v>
                </c:pt>
                <c:pt idx="3046">
                  <c:v>1120</c:v>
                </c:pt>
                <c:pt idx="3047">
                  <c:v>1120</c:v>
                </c:pt>
                <c:pt idx="3048">
                  <c:v>1120</c:v>
                </c:pt>
                <c:pt idx="3049">
                  <c:v>1120</c:v>
                </c:pt>
                <c:pt idx="3050">
                  <c:v>1120</c:v>
                </c:pt>
                <c:pt idx="3051">
                  <c:v>1120</c:v>
                </c:pt>
                <c:pt idx="3052">
                  <c:v>1120</c:v>
                </c:pt>
                <c:pt idx="3053">
                  <c:v>1120</c:v>
                </c:pt>
                <c:pt idx="3054">
                  <c:v>1120</c:v>
                </c:pt>
                <c:pt idx="3055">
                  <c:v>1120</c:v>
                </c:pt>
                <c:pt idx="3056">
                  <c:v>1120</c:v>
                </c:pt>
                <c:pt idx="3057">
                  <c:v>1120</c:v>
                </c:pt>
                <c:pt idx="3058">
                  <c:v>1121</c:v>
                </c:pt>
                <c:pt idx="3059">
                  <c:v>1122</c:v>
                </c:pt>
                <c:pt idx="3060">
                  <c:v>1123</c:v>
                </c:pt>
                <c:pt idx="3061">
                  <c:v>1124</c:v>
                </c:pt>
                <c:pt idx="3062">
                  <c:v>1125</c:v>
                </c:pt>
                <c:pt idx="3063">
                  <c:v>1126</c:v>
                </c:pt>
                <c:pt idx="3064">
                  <c:v>1127</c:v>
                </c:pt>
                <c:pt idx="3065">
                  <c:v>1128</c:v>
                </c:pt>
                <c:pt idx="3066">
                  <c:v>1129</c:v>
                </c:pt>
                <c:pt idx="3067">
                  <c:v>1130</c:v>
                </c:pt>
                <c:pt idx="3068">
                  <c:v>1131</c:v>
                </c:pt>
                <c:pt idx="3069">
                  <c:v>1132</c:v>
                </c:pt>
                <c:pt idx="3070">
                  <c:v>1133</c:v>
                </c:pt>
                <c:pt idx="3071">
                  <c:v>1134</c:v>
                </c:pt>
                <c:pt idx="3072">
                  <c:v>1135</c:v>
                </c:pt>
                <c:pt idx="3073">
                  <c:v>1136</c:v>
                </c:pt>
                <c:pt idx="3074">
                  <c:v>1137</c:v>
                </c:pt>
                <c:pt idx="3075">
                  <c:v>1138</c:v>
                </c:pt>
                <c:pt idx="3076">
                  <c:v>1139</c:v>
                </c:pt>
                <c:pt idx="3077">
                  <c:v>1140</c:v>
                </c:pt>
                <c:pt idx="3078">
                  <c:v>1141</c:v>
                </c:pt>
                <c:pt idx="3079">
                  <c:v>1142</c:v>
                </c:pt>
                <c:pt idx="3080">
                  <c:v>1143</c:v>
                </c:pt>
                <c:pt idx="3081">
                  <c:v>1144</c:v>
                </c:pt>
                <c:pt idx="3082">
                  <c:v>1145</c:v>
                </c:pt>
                <c:pt idx="3083">
                  <c:v>1146</c:v>
                </c:pt>
                <c:pt idx="3084">
                  <c:v>1147</c:v>
                </c:pt>
                <c:pt idx="3085">
                  <c:v>1148</c:v>
                </c:pt>
                <c:pt idx="3086">
                  <c:v>1149</c:v>
                </c:pt>
                <c:pt idx="3087">
                  <c:v>1150</c:v>
                </c:pt>
                <c:pt idx="3088">
                  <c:v>1151</c:v>
                </c:pt>
                <c:pt idx="3089">
                  <c:v>1152</c:v>
                </c:pt>
                <c:pt idx="3090">
                  <c:v>1153</c:v>
                </c:pt>
                <c:pt idx="3091">
                  <c:v>1154</c:v>
                </c:pt>
                <c:pt idx="3092">
                  <c:v>1155</c:v>
                </c:pt>
                <c:pt idx="3093">
                  <c:v>1156</c:v>
                </c:pt>
                <c:pt idx="3094">
                  <c:v>1157</c:v>
                </c:pt>
                <c:pt idx="3095">
                  <c:v>1158</c:v>
                </c:pt>
                <c:pt idx="3096">
                  <c:v>1159</c:v>
                </c:pt>
                <c:pt idx="3097">
                  <c:v>1160</c:v>
                </c:pt>
                <c:pt idx="3098">
                  <c:v>1161</c:v>
                </c:pt>
                <c:pt idx="3099">
                  <c:v>1162</c:v>
                </c:pt>
                <c:pt idx="3100">
                  <c:v>1163</c:v>
                </c:pt>
                <c:pt idx="3101">
                  <c:v>1164</c:v>
                </c:pt>
                <c:pt idx="3102">
                  <c:v>1165</c:v>
                </c:pt>
                <c:pt idx="3103">
                  <c:v>1166</c:v>
                </c:pt>
                <c:pt idx="3104">
                  <c:v>1167</c:v>
                </c:pt>
                <c:pt idx="3105">
                  <c:v>1168</c:v>
                </c:pt>
                <c:pt idx="3106">
                  <c:v>1169</c:v>
                </c:pt>
                <c:pt idx="3107">
                  <c:v>1170</c:v>
                </c:pt>
                <c:pt idx="3108">
                  <c:v>1171</c:v>
                </c:pt>
                <c:pt idx="3109">
                  <c:v>1172</c:v>
                </c:pt>
                <c:pt idx="3110">
                  <c:v>1173</c:v>
                </c:pt>
                <c:pt idx="3111">
                  <c:v>1174</c:v>
                </c:pt>
                <c:pt idx="3112">
                  <c:v>1175</c:v>
                </c:pt>
                <c:pt idx="3113">
                  <c:v>1176</c:v>
                </c:pt>
                <c:pt idx="3114">
                  <c:v>1177</c:v>
                </c:pt>
                <c:pt idx="3115">
                  <c:v>1178</c:v>
                </c:pt>
                <c:pt idx="3116">
                  <c:v>1179</c:v>
                </c:pt>
                <c:pt idx="3117">
                  <c:v>1180</c:v>
                </c:pt>
                <c:pt idx="3118">
                  <c:v>1181</c:v>
                </c:pt>
                <c:pt idx="3119">
                  <c:v>1182</c:v>
                </c:pt>
                <c:pt idx="3120">
                  <c:v>1183</c:v>
                </c:pt>
                <c:pt idx="3121">
                  <c:v>1184</c:v>
                </c:pt>
                <c:pt idx="3122">
                  <c:v>1185</c:v>
                </c:pt>
                <c:pt idx="3123">
                  <c:v>1186</c:v>
                </c:pt>
                <c:pt idx="3124">
                  <c:v>1187</c:v>
                </c:pt>
                <c:pt idx="3125">
                  <c:v>1188</c:v>
                </c:pt>
                <c:pt idx="3126">
                  <c:v>1189</c:v>
                </c:pt>
                <c:pt idx="3127">
                  <c:v>1190</c:v>
                </c:pt>
                <c:pt idx="3128">
                  <c:v>1191</c:v>
                </c:pt>
                <c:pt idx="3129">
                  <c:v>1192</c:v>
                </c:pt>
                <c:pt idx="3130">
                  <c:v>1193</c:v>
                </c:pt>
                <c:pt idx="3131">
                  <c:v>1194</c:v>
                </c:pt>
                <c:pt idx="3132">
                  <c:v>1195</c:v>
                </c:pt>
                <c:pt idx="3133">
                  <c:v>1196</c:v>
                </c:pt>
                <c:pt idx="3134">
                  <c:v>1197</c:v>
                </c:pt>
                <c:pt idx="3135">
                  <c:v>1198</c:v>
                </c:pt>
                <c:pt idx="3136">
                  <c:v>1199</c:v>
                </c:pt>
                <c:pt idx="3137">
                  <c:v>1200</c:v>
                </c:pt>
                <c:pt idx="3138">
                  <c:v>1201</c:v>
                </c:pt>
                <c:pt idx="3139">
                  <c:v>1202</c:v>
                </c:pt>
                <c:pt idx="3140">
                  <c:v>1203</c:v>
                </c:pt>
                <c:pt idx="3141">
                  <c:v>1204</c:v>
                </c:pt>
                <c:pt idx="3142">
                  <c:v>1205</c:v>
                </c:pt>
                <c:pt idx="3143">
                  <c:v>1206</c:v>
                </c:pt>
                <c:pt idx="3144">
                  <c:v>1207</c:v>
                </c:pt>
                <c:pt idx="3145">
                  <c:v>1208</c:v>
                </c:pt>
                <c:pt idx="3146">
                  <c:v>1209</c:v>
                </c:pt>
                <c:pt idx="3147">
                  <c:v>1210</c:v>
                </c:pt>
                <c:pt idx="3148">
                  <c:v>1211</c:v>
                </c:pt>
                <c:pt idx="3149">
                  <c:v>1212</c:v>
                </c:pt>
                <c:pt idx="3150">
                  <c:v>1213</c:v>
                </c:pt>
                <c:pt idx="3151">
                  <c:v>1214</c:v>
                </c:pt>
                <c:pt idx="3152">
                  <c:v>1215</c:v>
                </c:pt>
                <c:pt idx="3153">
                  <c:v>1216</c:v>
                </c:pt>
                <c:pt idx="3154">
                  <c:v>1217</c:v>
                </c:pt>
                <c:pt idx="3155">
                  <c:v>1218</c:v>
                </c:pt>
                <c:pt idx="3156">
                  <c:v>1219</c:v>
                </c:pt>
                <c:pt idx="3157">
                  <c:v>1220</c:v>
                </c:pt>
                <c:pt idx="3158">
                  <c:v>1221</c:v>
                </c:pt>
                <c:pt idx="3159">
                  <c:v>1222</c:v>
                </c:pt>
                <c:pt idx="3160">
                  <c:v>1223</c:v>
                </c:pt>
                <c:pt idx="3161">
                  <c:v>1224</c:v>
                </c:pt>
                <c:pt idx="3162">
                  <c:v>1225</c:v>
                </c:pt>
                <c:pt idx="3163">
                  <c:v>1226</c:v>
                </c:pt>
                <c:pt idx="3164">
                  <c:v>1227</c:v>
                </c:pt>
                <c:pt idx="3165">
                  <c:v>1228</c:v>
                </c:pt>
                <c:pt idx="3166">
                  <c:v>1229</c:v>
                </c:pt>
                <c:pt idx="3167">
                  <c:v>1230</c:v>
                </c:pt>
                <c:pt idx="3168">
                  <c:v>1231</c:v>
                </c:pt>
                <c:pt idx="3169">
                  <c:v>1232</c:v>
                </c:pt>
                <c:pt idx="3170">
                  <c:v>1233</c:v>
                </c:pt>
                <c:pt idx="3171">
                  <c:v>1234</c:v>
                </c:pt>
                <c:pt idx="3172">
                  <c:v>1235</c:v>
                </c:pt>
                <c:pt idx="3173">
                  <c:v>1236</c:v>
                </c:pt>
                <c:pt idx="3174">
                  <c:v>1237</c:v>
                </c:pt>
                <c:pt idx="3175">
                  <c:v>1238</c:v>
                </c:pt>
                <c:pt idx="3176">
                  <c:v>1239</c:v>
                </c:pt>
                <c:pt idx="3177">
                  <c:v>1240</c:v>
                </c:pt>
                <c:pt idx="3178">
                  <c:v>1241</c:v>
                </c:pt>
                <c:pt idx="3179">
                  <c:v>1242</c:v>
                </c:pt>
                <c:pt idx="3180">
                  <c:v>1243</c:v>
                </c:pt>
                <c:pt idx="3181">
                  <c:v>1244</c:v>
                </c:pt>
                <c:pt idx="3182">
                  <c:v>1245</c:v>
                </c:pt>
                <c:pt idx="3183">
                  <c:v>1246</c:v>
                </c:pt>
                <c:pt idx="3184">
                  <c:v>1247</c:v>
                </c:pt>
                <c:pt idx="3185">
                  <c:v>1248</c:v>
                </c:pt>
                <c:pt idx="3186">
                  <c:v>1249</c:v>
                </c:pt>
                <c:pt idx="3187">
                  <c:v>1250</c:v>
                </c:pt>
                <c:pt idx="3188">
                  <c:v>1251</c:v>
                </c:pt>
                <c:pt idx="3189">
                  <c:v>1252</c:v>
                </c:pt>
                <c:pt idx="3190">
                  <c:v>1253</c:v>
                </c:pt>
                <c:pt idx="3191">
                  <c:v>1254</c:v>
                </c:pt>
                <c:pt idx="3192">
                  <c:v>1255</c:v>
                </c:pt>
                <c:pt idx="3193">
                  <c:v>1256</c:v>
                </c:pt>
                <c:pt idx="3194">
                  <c:v>1257</c:v>
                </c:pt>
                <c:pt idx="3195">
                  <c:v>1258</c:v>
                </c:pt>
                <c:pt idx="3196">
                  <c:v>1259</c:v>
                </c:pt>
                <c:pt idx="3197">
                  <c:v>1260</c:v>
                </c:pt>
                <c:pt idx="3198">
                  <c:v>1261</c:v>
                </c:pt>
                <c:pt idx="3199">
                  <c:v>1262</c:v>
                </c:pt>
                <c:pt idx="3200">
                  <c:v>1263</c:v>
                </c:pt>
                <c:pt idx="3201">
                  <c:v>1264</c:v>
                </c:pt>
                <c:pt idx="3202">
                  <c:v>1265</c:v>
                </c:pt>
                <c:pt idx="3203">
                  <c:v>1266</c:v>
                </c:pt>
                <c:pt idx="3204">
                  <c:v>1267</c:v>
                </c:pt>
                <c:pt idx="3205">
                  <c:v>1268</c:v>
                </c:pt>
                <c:pt idx="3206">
                  <c:v>1269</c:v>
                </c:pt>
                <c:pt idx="3207">
                  <c:v>1270</c:v>
                </c:pt>
                <c:pt idx="3208">
                  <c:v>1271</c:v>
                </c:pt>
                <c:pt idx="3209">
                  <c:v>1272</c:v>
                </c:pt>
                <c:pt idx="3210">
                  <c:v>1273</c:v>
                </c:pt>
                <c:pt idx="3211">
                  <c:v>1274</c:v>
                </c:pt>
                <c:pt idx="3212">
                  <c:v>1275</c:v>
                </c:pt>
                <c:pt idx="3213">
                  <c:v>1276</c:v>
                </c:pt>
                <c:pt idx="3214">
                  <c:v>1277</c:v>
                </c:pt>
                <c:pt idx="3215">
                  <c:v>1278</c:v>
                </c:pt>
                <c:pt idx="3216">
                  <c:v>1279</c:v>
                </c:pt>
                <c:pt idx="3217">
                  <c:v>1280</c:v>
                </c:pt>
                <c:pt idx="3218">
                  <c:v>1281</c:v>
                </c:pt>
                <c:pt idx="3219">
                  <c:v>1282</c:v>
                </c:pt>
                <c:pt idx="3220">
                  <c:v>1283</c:v>
                </c:pt>
                <c:pt idx="3221">
                  <c:v>1284</c:v>
                </c:pt>
                <c:pt idx="3222">
                  <c:v>1285</c:v>
                </c:pt>
                <c:pt idx="3223">
                  <c:v>1286</c:v>
                </c:pt>
                <c:pt idx="3224">
                  <c:v>1287</c:v>
                </c:pt>
                <c:pt idx="3225">
                  <c:v>1288</c:v>
                </c:pt>
                <c:pt idx="3226">
                  <c:v>1289</c:v>
                </c:pt>
                <c:pt idx="3227">
                  <c:v>1290</c:v>
                </c:pt>
                <c:pt idx="3228">
                  <c:v>1291</c:v>
                </c:pt>
                <c:pt idx="3229">
                  <c:v>1292</c:v>
                </c:pt>
                <c:pt idx="3230">
                  <c:v>1293</c:v>
                </c:pt>
                <c:pt idx="3231">
                  <c:v>1294</c:v>
                </c:pt>
                <c:pt idx="3232">
                  <c:v>1295</c:v>
                </c:pt>
                <c:pt idx="3233">
                  <c:v>1296</c:v>
                </c:pt>
                <c:pt idx="3234">
                  <c:v>1297</c:v>
                </c:pt>
                <c:pt idx="3235">
                  <c:v>1298</c:v>
                </c:pt>
                <c:pt idx="3236">
                  <c:v>1299</c:v>
                </c:pt>
                <c:pt idx="3237">
                  <c:v>1300</c:v>
                </c:pt>
                <c:pt idx="3238">
                  <c:v>1301</c:v>
                </c:pt>
                <c:pt idx="3239">
                  <c:v>1302</c:v>
                </c:pt>
                <c:pt idx="3240">
                  <c:v>1303</c:v>
                </c:pt>
                <c:pt idx="3241">
                  <c:v>1304</c:v>
                </c:pt>
                <c:pt idx="3242">
                  <c:v>1305</c:v>
                </c:pt>
                <c:pt idx="3243">
                  <c:v>1306</c:v>
                </c:pt>
                <c:pt idx="3244">
                  <c:v>1307</c:v>
                </c:pt>
                <c:pt idx="3245">
                  <c:v>1308</c:v>
                </c:pt>
                <c:pt idx="3246">
                  <c:v>1309</c:v>
                </c:pt>
                <c:pt idx="3247">
                  <c:v>1310</c:v>
                </c:pt>
                <c:pt idx="3248">
                  <c:v>1311</c:v>
                </c:pt>
                <c:pt idx="3249">
                  <c:v>1312</c:v>
                </c:pt>
                <c:pt idx="3250">
                  <c:v>1312</c:v>
                </c:pt>
                <c:pt idx="3251">
                  <c:v>1312</c:v>
                </c:pt>
                <c:pt idx="3252">
                  <c:v>1312</c:v>
                </c:pt>
                <c:pt idx="3253">
                  <c:v>1312</c:v>
                </c:pt>
                <c:pt idx="3254">
                  <c:v>1312</c:v>
                </c:pt>
                <c:pt idx="3255">
                  <c:v>1312</c:v>
                </c:pt>
                <c:pt idx="3256">
                  <c:v>1312</c:v>
                </c:pt>
                <c:pt idx="3257">
                  <c:v>1312</c:v>
                </c:pt>
                <c:pt idx="3258">
                  <c:v>1312</c:v>
                </c:pt>
                <c:pt idx="3259">
                  <c:v>1312</c:v>
                </c:pt>
                <c:pt idx="3260">
                  <c:v>1312</c:v>
                </c:pt>
                <c:pt idx="3261">
                  <c:v>1312</c:v>
                </c:pt>
                <c:pt idx="3262">
                  <c:v>1312</c:v>
                </c:pt>
                <c:pt idx="3263">
                  <c:v>1312</c:v>
                </c:pt>
                <c:pt idx="3264">
                  <c:v>1312</c:v>
                </c:pt>
                <c:pt idx="3265">
                  <c:v>1312</c:v>
                </c:pt>
                <c:pt idx="3266">
                  <c:v>1312</c:v>
                </c:pt>
                <c:pt idx="3267">
                  <c:v>1312</c:v>
                </c:pt>
                <c:pt idx="3268">
                  <c:v>1312</c:v>
                </c:pt>
                <c:pt idx="3269">
                  <c:v>1312</c:v>
                </c:pt>
                <c:pt idx="3270">
                  <c:v>1312</c:v>
                </c:pt>
                <c:pt idx="3271">
                  <c:v>1312</c:v>
                </c:pt>
                <c:pt idx="3272">
                  <c:v>1312</c:v>
                </c:pt>
                <c:pt idx="3273">
                  <c:v>1312</c:v>
                </c:pt>
                <c:pt idx="3274">
                  <c:v>1312</c:v>
                </c:pt>
                <c:pt idx="3275">
                  <c:v>1312</c:v>
                </c:pt>
                <c:pt idx="3276">
                  <c:v>1312</c:v>
                </c:pt>
                <c:pt idx="3277">
                  <c:v>1312</c:v>
                </c:pt>
                <c:pt idx="3278">
                  <c:v>1312</c:v>
                </c:pt>
                <c:pt idx="3279">
                  <c:v>1312</c:v>
                </c:pt>
                <c:pt idx="3280">
                  <c:v>1312</c:v>
                </c:pt>
                <c:pt idx="3281">
                  <c:v>1312</c:v>
                </c:pt>
                <c:pt idx="3282">
                  <c:v>1312</c:v>
                </c:pt>
                <c:pt idx="3283">
                  <c:v>1312</c:v>
                </c:pt>
                <c:pt idx="3284">
                  <c:v>1312</c:v>
                </c:pt>
                <c:pt idx="3285">
                  <c:v>1312</c:v>
                </c:pt>
                <c:pt idx="3286">
                  <c:v>1312</c:v>
                </c:pt>
                <c:pt idx="3287">
                  <c:v>1312</c:v>
                </c:pt>
                <c:pt idx="3288">
                  <c:v>1312</c:v>
                </c:pt>
                <c:pt idx="3289">
                  <c:v>1312</c:v>
                </c:pt>
                <c:pt idx="3290">
                  <c:v>1312</c:v>
                </c:pt>
                <c:pt idx="3291">
                  <c:v>1312</c:v>
                </c:pt>
                <c:pt idx="3292">
                  <c:v>1312</c:v>
                </c:pt>
                <c:pt idx="3293">
                  <c:v>1312</c:v>
                </c:pt>
                <c:pt idx="3294">
                  <c:v>1312</c:v>
                </c:pt>
                <c:pt idx="3295">
                  <c:v>1312</c:v>
                </c:pt>
                <c:pt idx="3296">
                  <c:v>1312</c:v>
                </c:pt>
                <c:pt idx="3297">
                  <c:v>1312</c:v>
                </c:pt>
                <c:pt idx="3298">
                  <c:v>1312</c:v>
                </c:pt>
                <c:pt idx="3299">
                  <c:v>1312</c:v>
                </c:pt>
                <c:pt idx="3300">
                  <c:v>1312</c:v>
                </c:pt>
                <c:pt idx="3301">
                  <c:v>1312</c:v>
                </c:pt>
                <c:pt idx="3302">
                  <c:v>1312</c:v>
                </c:pt>
                <c:pt idx="3303">
                  <c:v>1312</c:v>
                </c:pt>
                <c:pt idx="3304">
                  <c:v>1312</c:v>
                </c:pt>
                <c:pt idx="3305">
                  <c:v>1312</c:v>
                </c:pt>
                <c:pt idx="3306">
                  <c:v>1312</c:v>
                </c:pt>
                <c:pt idx="3307">
                  <c:v>1312</c:v>
                </c:pt>
                <c:pt idx="3308">
                  <c:v>1312</c:v>
                </c:pt>
                <c:pt idx="3309">
                  <c:v>1312</c:v>
                </c:pt>
                <c:pt idx="3310">
                  <c:v>1312</c:v>
                </c:pt>
                <c:pt idx="3311">
                  <c:v>1312</c:v>
                </c:pt>
                <c:pt idx="3312">
                  <c:v>1312</c:v>
                </c:pt>
                <c:pt idx="3313">
                  <c:v>1312</c:v>
                </c:pt>
                <c:pt idx="3314">
                  <c:v>1312</c:v>
                </c:pt>
                <c:pt idx="3315">
                  <c:v>1312</c:v>
                </c:pt>
                <c:pt idx="3316">
                  <c:v>1312</c:v>
                </c:pt>
                <c:pt idx="3317">
                  <c:v>1312</c:v>
                </c:pt>
                <c:pt idx="3318">
                  <c:v>1312</c:v>
                </c:pt>
                <c:pt idx="3319">
                  <c:v>1312</c:v>
                </c:pt>
                <c:pt idx="3320">
                  <c:v>1312</c:v>
                </c:pt>
                <c:pt idx="3321">
                  <c:v>1312</c:v>
                </c:pt>
                <c:pt idx="3322">
                  <c:v>1312</c:v>
                </c:pt>
                <c:pt idx="3323">
                  <c:v>1312</c:v>
                </c:pt>
                <c:pt idx="3324">
                  <c:v>1312</c:v>
                </c:pt>
                <c:pt idx="3325">
                  <c:v>1312</c:v>
                </c:pt>
                <c:pt idx="3326">
                  <c:v>1312</c:v>
                </c:pt>
                <c:pt idx="3327">
                  <c:v>1312</c:v>
                </c:pt>
                <c:pt idx="3328">
                  <c:v>1312</c:v>
                </c:pt>
                <c:pt idx="3329">
                  <c:v>1312</c:v>
                </c:pt>
                <c:pt idx="3330">
                  <c:v>1312</c:v>
                </c:pt>
                <c:pt idx="3331">
                  <c:v>1312</c:v>
                </c:pt>
                <c:pt idx="3332">
                  <c:v>1312</c:v>
                </c:pt>
                <c:pt idx="3333">
                  <c:v>1312</c:v>
                </c:pt>
                <c:pt idx="3334">
                  <c:v>1312</c:v>
                </c:pt>
                <c:pt idx="3335">
                  <c:v>1312</c:v>
                </c:pt>
                <c:pt idx="3336">
                  <c:v>1312</c:v>
                </c:pt>
                <c:pt idx="3337">
                  <c:v>1312</c:v>
                </c:pt>
                <c:pt idx="3338">
                  <c:v>1312</c:v>
                </c:pt>
                <c:pt idx="3339">
                  <c:v>1312</c:v>
                </c:pt>
                <c:pt idx="3340">
                  <c:v>1312</c:v>
                </c:pt>
                <c:pt idx="3341">
                  <c:v>1312</c:v>
                </c:pt>
                <c:pt idx="3342">
                  <c:v>1312</c:v>
                </c:pt>
                <c:pt idx="3343">
                  <c:v>1312</c:v>
                </c:pt>
                <c:pt idx="3344">
                  <c:v>1312</c:v>
                </c:pt>
                <c:pt idx="3345">
                  <c:v>1312</c:v>
                </c:pt>
                <c:pt idx="3346">
                  <c:v>1312</c:v>
                </c:pt>
                <c:pt idx="3347">
                  <c:v>1312</c:v>
                </c:pt>
                <c:pt idx="3348">
                  <c:v>1312</c:v>
                </c:pt>
                <c:pt idx="3349">
                  <c:v>1312</c:v>
                </c:pt>
                <c:pt idx="3350">
                  <c:v>1312</c:v>
                </c:pt>
                <c:pt idx="3351">
                  <c:v>1312</c:v>
                </c:pt>
                <c:pt idx="3352">
                  <c:v>1312</c:v>
                </c:pt>
                <c:pt idx="3353">
                  <c:v>1312</c:v>
                </c:pt>
                <c:pt idx="3354">
                  <c:v>1312</c:v>
                </c:pt>
                <c:pt idx="3355">
                  <c:v>1312</c:v>
                </c:pt>
                <c:pt idx="3356">
                  <c:v>1313</c:v>
                </c:pt>
                <c:pt idx="3357">
                  <c:v>1314</c:v>
                </c:pt>
                <c:pt idx="3358">
                  <c:v>1315</c:v>
                </c:pt>
                <c:pt idx="3359">
                  <c:v>1316</c:v>
                </c:pt>
                <c:pt idx="3360">
                  <c:v>1316</c:v>
                </c:pt>
                <c:pt idx="3361">
                  <c:v>1316</c:v>
                </c:pt>
                <c:pt idx="3362">
                  <c:v>1316</c:v>
                </c:pt>
                <c:pt idx="3363">
                  <c:v>1316</c:v>
                </c:pt>
                <c:pt idx="3364">
                  <c:v>1316</c:v>
                </c:pt>
                <c:pt idx="3365">
                  <c:v>1316</c:v>
                </c:pt>
                <c:pt idx="3366">
                  <c:v>1316</c:v>
                </c:pt>
                <c:pt idx="3367">
                  <c:v>1316</c:v>
                </c:pt>
                <c:pt idx="3368">
                  <c:v>1316</c:v>
                </c:pt>
                <c:pt idx="3369">
                  <c:v>1316</c:v>
                </c:pt>
                <c:pt idx="3370">
                  <c:v>1316</c:v>
                </c:pt>
                <c:pt idx="3371">
                  <c:v>1316</c:v>
                </c:pt>
                <c:pt idx="3372">
                  <c:v>1316</c:v>
                </c:pt>
                <c:pt idx="3373">
                  <c:v>1316</c:v>
                </c:pt>
                <c:pt idx="3374">
                  <c:v>1316</c:v>
                </c:pt>
                <c:pt idx="3375">
                  <c:v>1316</c:v>
                </c:pt>
                <c:pt idx="3376">
                  <c:v>1316</c:v>
                </c:pt>
                <c:pt idx="3377">
                  <c:v>1316</c:v>
                </c:pt>
                <c:pt idx="3378">
                  <c:v>1316</c:v>
                </c:pt>
                <c:pt idx="3379">
                  <c:v>1316</c:v>
                </c:pt>
                <c:pt idx="3380">
                  <c:v>1316</c:v>
                </c:pt>
                <c:pt idx="3381">
                  <c:v>1316</c:v>
                </c:pt>
                <c:pt idx="3382">
                  <c:v>1316</c:v>
                </c:pt>
                <c:pt idx="3383">
                  <c:v>1316</c:v>
                </c:pt>
                <c:pt idx="3384">
                  <c:v>1316</c:v>
                </c:pt>
                <c:pt idx="3385">
                  <c:v>1316</c:v>
                </c:pt>
                <c:pt idx="3386">
                  <c:v>1316</c:v>
                </c:pt>
                <c:pt idx="3387">
                  <c:v>1316</c:v>
                </c:pt>
                <c:pt idx="3388">
                  <c:v>1316</c:v>
                </c:pt>
                <c:pt idx="3389">
                  <c:v>1316</c:v>
                </c:pt>
                <c:pt idx="3390">
                  <c:v>1316</c:v>
                </c:pt>
                <c:pt idx="3391">
                  <c:v>1316</c:v>
                </c:pt>
                <c:pt idx="3392">
                  <c:v>1316</c:v>
                </c:pt>
                <c:pt idx="3393">
                  <c:v>1316</c:v>
                </c:pt>
                <c:pt idx="3394">
                  <c:v>1316</c:v>
                </c:pt>
                <c:pt idx="3395">
                  <c:v>1316</c:v>
                </c:pt>
                <c:pt idx="3396">
                  <c:v>1316</c:v>
                </c:pt>
                <c:pt idx="3397">
                  <c:v>1316</c:v>
                </c:pt>
                <c:pt idx="3398">
                  <c:v>1316</c:v>
                </c:pt>
                <c:pt idx="3399">
                  <c:v>1316</c:v>
                </c:pt>
                <c:pt idx="3400">
                  <c:v>1316</c:v>
                </c:pt>
                <c:pt idx="3401">
                  <c:v>1316</c:v>
                </c:pt>
                <c:pt idx="3402">
                  <c:v>1316</c:v>
                </c:pt>
                <c:pt idx="3403">
                  <c:v>1316</c:v>
                </c:pt>
                <c:pt idx="3404">
                  <c:v>1316</c:v>
                </c:pt>
                <c:pt idx="3405">
                  <c:v>1316</c:v>
                </c:pt>
                <c:pt idx="3406">
                  <c:v>1316</c:v>
                </c:pt>
                <c:pt idx="3407">
                  <c:v>1316</c:v>
                </c:pt>
                <c:pt idx="3408">
                  <c:v>1316</c:v>
                </c:pt>
                <c:pt idx="3409">
                  <c:v>1316</c:v>
                </c:pt>
                <c:pt idx="3410">
                  <c:v>1316</c:v>
                </c:pt>
                <c:pt idx="3411">
                  <c:v>1316</c:v>
                </c:pt>
                <c:pt idx="3412">
                  <c:v>1316</c:v>
                </c:pt>
                <c:pt idx="3413">
                  <c:v>1316</c:v>
                </c:pt>
                <c:pt idx="3414">
                  <c:v>1316</c:v>
                </c:pt>
                <c:pt idx="3415">
                  <c:v>1316</c:v>
                </c:pt>
                <c:pt idx="3416">
                  <c:v>1316</c:v>
                </c:pt>
                <c:pt idx="3417">
                  <c:v>1316</c:v>
                </c:pt>
                <c:pt idx="3418">
                  <c:v>1316</c:v>
                </c:pt>
                <c:pt idx="3419">
                  <c:v>1316</c:v>
                </c:pt>
                <c:pt idx="3420">
                  <c:v>1316</c:v>
                </c:pt>
                <c:pt idx="3421">
                  <c:v>1316</c:v>
                </c:pt>
                <c:pt idx="3422">
                  <c:v>1316</c:v>
                </c:pt>
                <c:pt idx="3423">
                  <c:v>1316</c:v>
                </c:pt>
                <c:pt idx="3424">
                  <c:v>1316</c:v>
                </c:pt>
                <c:pt idx="3425">
                  <c:v>1316</c:v>
                </c:pt>
                <c:pt idx="3426">
                  <c:v>1316</c:v>
                </c:pt>
                <c:pt idx="3427">
                  <c:v>1316</c:v>
                </c:pt>
                <c:pt idx="3428">
                  <c:v>1316</c:v>
                </c:pt>
                <c:pt idx="3429">
                  <c:v>1316</c:v>
                </c:pt>
                <c:pt idx="3430">
                  <c:v>1316</c:v>
                </c:pt>
                <c:pt idx="3431">
                  <c:v>1316</c:v>
                </c:pt>
                <c:pt idx="3432">
                  <c:v>1316</c:v>
                </c:pt>
                <c:pt idx="3433">
                  <c:v>1316</c:v>
                </c:pt>
                <c:pt idx="3434">
                  <c:v>1316</c:v>
                </c:pt>
                <c:pt idx="3435">
                  <c:v>1316</c:v>
                </c:pt>
                <c:pt idx="3436">
                  <c:v>1316</c:v>
                </c:pt>
                <c:pt idx="3437">
                  <c:v>1316</c:v>
                </c:pt>
                <c:pt idx="3438">
                  <c:v>1316</c:v>
                </c:pt>
                <c:pt idx="3439">
                  <c:v>1316</c:v>
                </c:pt>
                <c:pt idx="3440">
                  <c:v>1316</c:v>
                </c:pt>
                <c:pt idx="3441">
                  <c:v>1316</c:v>
                </c:pt>
                <c:pt idx="3442">
                  <c:v>1316</c:v>
                </c:pt>
                <c:pt idx="3443">
                  <c:v>1316</c:v>
                </c:pt>
                <c:pt idx="3444">
                  <c:v>1316</c:v>
                </c:pt>
                <c:pt idx="3445">
                  <c:v>1316</c:v>
                </c:pt>
                <c:pt idx="3446">
                  <c:v>1316</c:v>
                </c:pt>
                <c:pt idx="3447">
                  <c:v>1316</c:v>
                </c:pt>
                <c:pt idx="3448">
                  <c:v>1316</c:v>
                </c:pt>
                <c:pt idx="3449">
                  <c:v>1316</c:v>
                </c:pt>
                <c:pt idx="3450">
                  <c:v>1316</c:v>
                </c:pt>
                <c:pt idx="3451">
                  <c:v>1316</c:v>
                </c:pt>
                <c:pt idx="3452">
                  <c:v>1316</c:v>
                </c:pt>
                <c:pt idx="3453">
                  <c:v>1316</c:v>
                </c:pt>
                <c:pt idx="3454">
                  <c:v>1316</c:v>
                </c:pt>
                <c:pt idx="3455">
                  <c:v>1316</c:v>
                </c:pt>
                <c:pt idx="3456">
                  <c:v>1316</c:v>
                </c:pt>
                <c:pt idx="3457">
                  <c:v>1316</c:v>
                </c:pt>
                <c:pt idx="3458">
                  <c:v>1316</c:v>
                </c:pt>
                <c:pt idx="3459">
                  <c:v>1316</c:v>
                </c:pt>
                <c:pt idx="3460">
                  <c:v>1316</c:v>
                </c:pt>
                <c:pt idx="3461">
                  <c:v>1316</c:v>
                </c:pt>
                <c:pt idx="3462">
                  <c:v>1316</c:v>
                </c:pt>
                <c:pt idx="3463">
                  <c:v>1316</c:v>
                </c:pt>
                <c:pt idx="3464">
                  <c:v>1316</c:v>
                </c:pt>
                <c:pt idx="3465">
                  <c:v>1316</c:v>
                </c:pt>
                <c:pt idx="3466">
                  <c:v>1316</c:v>
                </c:pt>
                <c:pt idx="3467">
                  <c:v>1316</c:v>
                </c:pt>
                <c:pt idx="3468">
                  <c:v>1316</c:v>
                </c:pt>
                <c:pt idx="3469">
                  <c:v>1316</c:v>
                </c:pt>
                <c:pt idx="3470">
                  <c:v>1316</c:v>
                </c:pt>
                <c:pt idx="3471">
                  <c:v>1316</c:v>
                </c:pt>
                <c:pt idx="3472">
                  <c:v>1316</c:v>
                </c:pt>
                <c:pt idx="3473">
                  <c:v>1316</c:v>
                </c:pt>
                <c:pt idx="3474">
                  <c:v>1316</c:v>
                </c:pt>
                <c:pt idx="3475">
                  <c:v>1316</c:v>
                </c:pt>
                <c:pt idx="3476">
                  <c:v>1316</c:v>
                </c:pt>
                <c:pt idx="3477">
                  <c:v>1316</c:v>
                </c:pt>
                <c:pt idx="3478">
                  <c:v>1316</c:v>
                </c:pt>
                <c:pt idx="3479">
                  <c:v>1316</c:v>
                </c:pt>
                <c:pt idx="3480">
                  <c:v>1316</c:v>
                </c:pt>
                <c:pt idx="3481">
                  <c:v>1316</c:v>
                </c:pt>
                <c:pt idx="3482">
                  <c:v>1316</c:v>
                </c:pt>
                <c:pt idx="3483">
                  <c:v>1316</c:v>
                </c:pt>
                <c:pt idx="3484">
                  <c:v>1316</c:v>
                </c:pt>
                <c:pt idx="3485">
                  <c:v>1316</c:v>
                </c:pt>
                <c:pt idx="3486">
                  <c:v>1316</c:v>
                </c:pt>
                <c:pt idx="3487">
                  <c:v>1316</c:v>
                </c:pt>
                <c:pt idx="3488">
                  <c:v>1316</c:v>
                </c:pt>
                <c:pt idx="3489">
                  <c:v>1316</c:v>
                </c:pt>
                <c:pt idx="3490">
                  <c:v>1316</c:v>
                </c:pt>
                <c:pt idx="3491">
                  <c:v>1316</c:v>
                </c:pt>
                <c:pt idx="3492">
                  <c:v>1316</c:v>
                </c:pt>
                <c:pt idx="3493">
                  <c:v>1316</c:v>
                </c:pt>
                <c:pt idx="3494">
                  <c:v>1316</c:v>
                </c:pt>
                <c:pt idx="3495">
                  <c:v>1316</c:v>
                </c:pt>
                <c:pt idx="3496">
                  <c:v>1316</c:v>
                </c:pt>
                <c:pt idx="3497">
                  <c:v>1316</c:v>
                </c:pt>
                <c:pt idx="3498">
                  <c:v>1316</c:v>
                </c:pt>
                <c:pt idx="3499">
                  <c:v>1316</c:v>
                </c:pt>
                <c:pt idx="3500">
                  <c:v>1316</c:v>
                </c:pt>
                <c:pt idx="3501">
                  <c:v>1316</c:v>
                </c:pt>
                <c:pt idx="3502">
                  <c:v>1316</c:v>
                </c:pt>
                <c:pt idx="3503">
                  <c:v>1316</c:v>
                </c:pt>
                <c:pt idx="3504">
                  <c:v>1316</c:v>
                </c:pt>
                <c:pt idx="3505">
                  <c:v>1316</c:v>
                </c:pt>
                <c:pt idx="3506">
                  <c:v>1316</c:v>
                </c:pt>
                <c:pt idx="3507">
                  <c:v>1316</c:v>
                </c:pt>
                <c:pt idx="3508">
                  <c:v>1316</c:v>
                </c:pt>
                <c:pt idx="3509">
                  <c:v>1316</c:v>
                </c:pt>
                <c:pt idx="3510">
                  <c:v>1316</c:v>
                </c:pt>
                <c:pt idx="3511">
                  <c:v>1316</c:v>
                </c:pt>
                <c:pt idx="3512">
                  <c:v>1316</c:v>
                </c:pt>
                <c:pt idx="3513">
                  <c:v>1316</c:v>
                </c:pt>
                <c:pt idx="3514">
                  <c:v>1316</c:v>
                </c:pt>
                <c:pt idx="3515">
                  <c:v>1316</c:v>
                </c:pt>
                <c:pt idx="3516">
                  <c:v>1316</c:v>
                </c:pt>
                <c:pt idx="3517">
                  <c:v>1316</c:v>
                </c:pt>
                <c:pt idx="3518">
                  <c:v>1316</c:v>
                </c:pt>
                <c:pt idx="3519">
                  <c:v>1316</c:v>
                </c:pt>
                <c:pt idx="3520">
                  <c:v>1316</c:v>
                </c:pt>
                <c:pt idx="3521">
                  <c:v>1316</c:v>
                </c:pt>
                <c:pt idx="3522">
                  <c:v>1316</c:v>
                </c:pt>
                <c:pt idx="3523">
                  <c:v>1316</c:v>
                </c:pt>
                <c:pt idx="3524">
                  <c:v>1316</c:v>
                </c:pt>
                <c:pt idx="3525">
                  <c:v>1316</c:v>
                </c:pt>
                <c:pt idx="3526">
                  <c:v>1316</c:v>
                </c:pt>
                <c:pt idx="3527">
                  <c:v>1316</c:v>
                </c:pt>
                <c:pt idx="3528">
                  <c:v>1316</c:v>
                </c:pt>
                <c:pt idx="3529">
                  <c:v>1316</c:v>
                </c:pt>
                <c:pt idx="3530">
                  <c:v>1316</c:v>
                </c:pt>
                <c:pt idx="3531">
                  <c:v>1316</c:v>
                </c:pt>
                <c:pt idx="3532">
                  <c:v>1316</c:v>
                </c:pt>
                <c:pt idx="3533">
                  <c:v>1316</c:v>
                </c:pt>
                <c:pt idx="3534">
                  <c:v>1316</c:v>
                </c:pt>
                <c:pt idx="3535">
                  <c:v>1316</c:v>
                </c:pt>
                <c:pt idx="3536">
                  <c:v>1316</c:v>
                </c:pt>
                <c:pt idx="3537">
                  <c:v>1316</c:v>
                </c:pt>
                <c:pt idx="3538">
                  <c:v>1316</c:v>
                </c:pt>
                <c:pt idx="3539">
                  <c:v>1316</c:v>
                </c:pt>
                <c:pt idx="3540">
                  <c:v>1316</c:v>
                </c:pt>
                <c:pt idx="3541">
                  <c:v>1316</c:v>
                </c:pt>
                <c:pt idx="3542">
                  <c:v>1316</c:v>
                </c:pt>
                <c:pt idx="3543">
                  <c:v>1316</c:v>
                </c:pt>
                <c:pt idx="3544">
                  <c:v>1316</c:v>
                </c:pt>
                <c:pt idx="3545">
                  <c:v>1316</c:v>
                </c:pt>
                <c:pt idx="3546">
                  <c:v>1316</c:v>
                </c:pt>
                <c:pt idx="3547">
                  <c:v>1316</c:v>
                </c:pt>
                <c:pt idx="3548">
                  <c:v>1316</c:v>
                </c:pt>
                <c:pt idx="3549">
                  <c:v>1316</c:v>
                </c:pt>
                <c:pt idx="3550">
                  <c:v>1316</c:v>
                </c:pt>
                <c:pt idx="3551">
                  <c:v>1316</c:v>
                </c:pt>
                <c:pt idx="3552">
                  <c:v>1316</c:v>
                </c:pt>
                <c:pt idx="3553">
                  <c:v>1316</c:v>
                </c:pt>
                <c:pt idx="3554">
                  <c:v>1316</c:v>
                </c:pt>
                <c:pt idx="3555">
                  <c:v>1316</c:v>
                </c:pt>
                <c:pt idx="3556">
                  <c:v>1316</c:v>
                </c:pt>
                <c:pt idx="3557">
                  <c:v>1316</c:v>
                </c:pt>
                <c:pt idx="3558">
                  <c:v>1316</c:v>
                </c:pt>
                <c:pt idx="3559">
                  <c:v>1316</c:v>
                </c:pt>
                <c:pt idx="3560">
                  <c:v>1316</c:v>
                </c:pt>
                <c:pt idx="3561">
                  <c:v>1316</c:v>
                </c:pt>
                <c:pt idx="3562">
                  <c:v>1316</c:v>
                </c:pt>
                <c:pt idx="3563">
                  <c:v>1316</c:v>
                </c:pt>
                <c:pt idx="3564">
                  <c:v>1316</c:v>
                </c:pt>
                <c:pt idx="3565">
                  <c:v>1316</c:v>
                </c:pt>
                <c:pt idx="3566">
                  <c:v>1316</c:v>
                </c:pt>
                <c:pt idx="3567">
                  <c:v>1316</c:v>
                </c:pt>
                <c:pt idx="3568">
                  <c:v>1316</c:v>
                </c:pt>
                <c:pt idx="3569">
                  <c:v>1316</c:v>
                </c:pt>
                <c:pt idx="3570">
                  <c:v>1316</c:v>
                </c:pt>
                <c:pt idx="3571">
                  <c:v>1316</c:v>
                </c:pt>
                <c:pt idx="3572">
                  <c:v>1316</c:v>
                </c:pt>
                <c:pt idx="3573">
                  <c:v>1316</c:v>
                </c:pt>
                <c:pt idx="3574">
                  <c:v>1316</c:v>
                </c:pt>
                <c:pt idx="3575">
                  <c:v>1316</c:v>
                </c:pt>
                <c:pt idx="3576">
                  <c:v>1316</c:v>
                </c:pt>
                <c:pt idx="3577">
                  <c:v>1316</c:v>
                </c:pt>
                <c:pt idx="3578">
                  <c:v>1317</c:v>
                </c:pt>
                <c:pt idx="3579">
                  <c:v>1318</c:v>
                </c:pt>
                <c:pt idx="3580">
                  <c:v>1319</c:v>
                </c:pt>
                <c:pt idx="3581">
                  <c:v>1320</c:v>
                </c:pt>
                <c:pt idx="3582">
                  <c:v>1321</c:v>
                </c:pt>
                <c:pt idx="3583">
                  <c:v>1322</c:v>
                </c:pt>
                <c:pt idx="3584">
                  <c:v>1323</c:v>
                </c:pt>
                <c:pt idx="3585">
                  <c:v>1324</c:v>
                </c:pt>
                <c:pt idx="3586">
                  <c:v>1325</c:v>
                </c:pt>
                <c:pt idx="3587">
                  <c:v>1326</c:v>
                </c:pt>
                <c:pt idx="3588">
                  <c:v>1327</c:v>
                </c:pt>
                <c:pt idx="3589">
                  <c:v>1328</c:v>
                </c:pt>
                <c:pt idx="3590">
                  <c:v>1329</c:v>
                </c:pt>
                <c:pt idx="3591">
                  <c:v>1330</c:v>
                </c:pt>
                <c:pt idx="3592">
                  <c:v>1331</c:v>
                </c:pt>
                <c:pt idx="3593">
                  <c:v>1332</c:v>
                </c:pt>
                <c:pt idx="3594">
                  <c:v>1333</c:v>
                </c:pt>
                <c:pt idx="3595">
                  <c:v>1334</c:v>
                </c:pt>
                <c:pt idx="3596">
                  <c:v>1335</c:v>
                </c:pt>
                <c:pt idx="3597">
                  <c:v>1336</c:v>
                </c:pt>
                <c:pt idx="3598">
                  <c:v>1337</c:v>
                </c:pt>
                <c:pt idx="3599">
                  <c:v>1338</c:v>
                </c:pt>
                <c:pt idx="3600">
                  <c:v>1339</c:v>
                </c:pt>
                <c:pt idx="3601">
                  <c:v>1340</c:v>
                </c:pt>
                <c:pt idx="3602">
                  <c:v>1341</c:v>
                </c:pt>
                <c:pt idx="3603">
                  <c:v>1342</c:v>
                </c:pt>
                <c:pt idx="3604">
                  <c:v>1343</c:v>
                </c:pt>
                <c:pt idx="3605">
                  <c:v>1344</c:v>
                </c:pt>
                <c:pt idx="3606">
                  <c:v>1345</c:v>
                </c:pt>
                <c:pt idx="3607">
                  <c:v>1346</c:v>
                </c:pt>
                <c:pt idx="3608">
                  <c:v>1347</c:v>
                </c:pt>
                <c:pt idx="3609">
                  <c:v>1348</c:v>
                </c:pt>
                <c:pt idx="3610">
                  <c:v>1349</c:v>
                </c:pt>
                <c:pt idx="3611">
                  <c:v>1350</c:v>
                </c:pt>
                <c:pt idx="3612">
                  <c:v>1351</c:v>
                </c:pt>
                <c:pt idx="3613">
                  <c:v>1352</c:v>
                </c:pt>
                <c:pt idx="3614">
                  <c:v>1353</c:v>
                </c:pt>
                <c:pt idx="3615">
                  <c:v>1354</c:v>
                </c:pt>
                <c:pt idx="3616">
                  <c:v>1355</c:v>
                </c:pt>
                <c:pt idx="3617">
                  <c:v>1356</c:v>
                </c:pt>
                <c:pt idx="3618">
                  <c:v>1357</c:v>
                </c:pt>
                <c:pt idx="3619">
                  <c:v>1358</c:v>
                </c:pt>
                <c:pt idx="3620">
                  <c:v>1359</c:v>
                </c:pt>
                <c:pt idx="3621">
                  <c:v>1360</c:v>
                </c:pt>
                <c:pt idx="3622">
                  <c:v>1361</c:v>
                </c:pt>
                <c:pt idx="3623">
                  <c:v>1362</c:v>
                </c:pt>
                <c:pt idx="3624">
                  <c:v>1363</c:v>
                </c:pt>
                <c:pt idx="3625">
                  <c:v>1364</c:v>
                </c:pt>
                <c:pt idx="3626">
                  <c:v>1365</c:v>
                </c:pt>
                <c:pt idx="3627">
                  <c:v>1366</c:v>
                </c:pt>
                <c:pt idx="3628">
                  <c:v>1367</c:v>
                </c:pt>
                <c:pt idx="3629">
                  <c:v>1368</c:v>
                </c:pt>
                <c:pt idx="3630">
                  <c:v>1369</c:v>
                </c:pt>
                <c:pt idx="3631">
                  <c:v>1370</c:v>
                </c:pt>
                <c:pt idx="3632">
                  <c:v>1371</c:v>
                </c:pt>
                <c:pt idx="3633">
                  <c:v>1372</c:v>
                </c:pt>
                <c:pt idx="3634">
                  <c:v>1373</c:v>
                </c:pt>
                <c:pt idx="3635">
                  <c:v>1374</c:v>
                </c:pt>
                <c:pt idx="3636">
                  <c:v>1375</c:v>
                </c:pt>
                <c:pt idx="3637">
                  <c:v>1376</c:v>
                </c:pt>
                <c:pt idx="3638">
                  <c:v>1377</c:v>
                </c:pt>
                <c:pt idx="3639">
                  <c:v>1378</c:v>
                </c:pt>
                <c:pt idx="3640">
                  <c:v>1379</c:v>
                </c:pt>
                <c:pt idx="3641">
                  <c:v>1380</c:v>
                </c:pt>
                <c:pt idx="3642">
                  <c:v>1381</c:v>
                </c:pt>
                <c:pt idx="3643">
                  <c:v>1382</c:v>
                </c:pt>
                <c:pt idx="3644">
                  <c:v>1383</c:v>
                </c:pt>
                <c:pt idx="3645">
                  <c:v>1384</c:v>
                </c:pt>
                <c:pt idx="3646">
                  <c:v>1385</c:v>
                </c:pt>
                <c:pt idx="3647">
                  <c:v>1386</c:v>
                </c:pt>
                <c:pt idx="3648">
                  <c:v>1387</c:v>
                </c:pt>
                <c:pt idx="3649">
                  <c:v>1388</c:v>
                </c:pt>
                <c:pt idx="3650">
                  <c:v>1389</c:v>
                </c:pt>
                <c:pt idx="3651">
                  <c:v>1390</c:v>
                </c:pt>
                <c:pt idx="3652">
                  <c:v>1391</c:v>
                </c:pt>
                <c:pt idx="3653">
                  <c:v>1392</c:v>
                </c:pt>
                <c:pt idx="3654">
                  <c:v>1393</c:v>
                </c:pt>
                <c:pt idx="3655">
                  <c:v>1394</c:v>
                </c:pt>
                <c:pt idx="3656">
                  <c:v>1395</c:v>
                </c:pt>
                <c:pt idx="3657">
                  <c:v>1396</c:v>
                </c:pt>
                <c:pt idx="3658">
                  <c:v>1397</c:v>
                </c:pt>
                <c:pt idx="3659">
                  <c:v>1398</c:v>
                </c:pt>
                <c:pt idx="3660">
                  <c:v>1399</c:v>
                </c:pt>
                <c:pt idx="3661">
                  <c:v>1400</c:v>
                </c:pt>
                <c:pt idx="3662">
                  <c:v>1401</c:v>
                </c:pt>
                <c:pt idx="3663">
                  <c:v>1402</c:v>
                </c:pt>
                <c:pt idx="3664">
                  <c:v>1403</c:v>
                </c:pt>
                <c:pt idx="3665">
                  <c:v>1404</c:v>
                </c:pt>
                <c:pt idx="3666">
                  <c:v>1405</c:v>
                </c:pt>
                <c:pt idx="3667">
                  <c:v>1406</c:v>
                </c:pt>
                <c:pt idx="3668">
                  <c:v>1407</c:v>
                </c:pt>
                <c:pt idx="3669">
                  <c:v>1408</c:v>
                </c:pt>
                <c:pt idx="3670">
                  <c:v>1409</c:v>
                </c:pt>
                <c:pt idx="3671">
                  <c:v>1410</c:v>
                </c:pt>
                <c:pt idx="3672">
                  <c:v>1411</c:v>
                </c:pt>
                <c:pt idx="3673">
                  <c:v>1412</c:v>
                </c:pt>
                <c:pt idx="3674">
                  <c:v>1413</c:v>
                </c:pt>
                <c:pt idx="3675">
                  <c:v>1414</c:v>
                </c:pt>
                <c:pt idx="3676">
                  <c:v>1415</c:v>
                </c:pt>
                <c:pt idx="3677">
                  <c:v>1416</c:v>
                </c:pt>
                <c:pt idx="3678">
                  <c:v>1417</c:v>
                </c:pt>
                <c:pt idx="3679">
                  <c:v>1418</c:v>
                </c:pt>
                <c:pt idx="3680">
                  <c:v>1419</c:v>
                </c:pt>
                <c:pt idx="3681">
                  <c:v>1420</c:v>
                </c:pt>
                <c:pt idx="3682">
                  <c:v>1421</c:v>
                </c:pt>
                <c:pt idx="3683">
                  <c:v>1422</c:v>
                </c:pt>
                <c:pt idx="3684">
                  <c:v>1423</c:v>
                </c:pt>
                <c:pt idx="3685">
                  <c:v>1424</c:v>
                </c:pt>
                <c:pt idx="3686">
                  <c:v>1425</c:v>
                </c:pt>
                <c:pt idx="3687">
                  <c:v>1426</c:v>
                </c:pt>
                <c:pt idx="3688">
                  <c:v>1427</c:v>
                </c:pt>
                <c:pt idx="3689">
                  <c:v>1428</c:v>
                </c:pt>
                <c:pt idx="3690">
                  <c:v>1429</c:v>
                </c:pt>
                <c:pt idx="3691">
                  <c:v>1430</c:v>
                </c:pt>
                <c:pt idx="3692">
                  <c:v>1431</c:v>
                </c:pt>
                <c:pt idx="3693">
                  <c:v>1432</c:v>
                </c:pt>
                <c:pt idx="3694">
                  <c:v>1433</c:v>
                </c:pt>
                <c:pt idx="3695">
                  <c:v>1434</c:v>
                </c:pt>
                <c:pt idx="3696">
                  <c:v>1435</c:v>
                </c:pt>
                <c:pt idx="3697">
                  <c:v>1436</c:v>
                </c:pt>
                <c:pt idx="3698">
                  <c:v>1437</c:v>
                </c:pt>
                <c:pt idx="3699">
                  <c:v>1438</c:v>
                </c:pt>
                <c:pt idx="3700">
                  <c:v>1439</c:v>
                </c:pt>
                <c:pt idx="3701">
                  <c:v>1440</c:v>
                </c:pt>
                <c:pt idx="3702">
                  <c:v>1441</c:v>
                </c:pt>
                <c:pt idx="3703">
                  <c:v>1442</c:v>
                </c:pt>
                <c:pt idx="3704">
                  <c:v>1443</c:v>
                </c:pt>
                <c:pt idx="3705">
                  <c:v>1444</c:v>
                </c:pt>
                <c:pt idx="3706">
                  <c:v>1445</c:v>
                </c:pt>
                <c:pt idx="3707">
                  <c:v>1446</c:v>
                </c:pt>
                <c:pt idx="3708">
                  <c:v>1447</c:v>
                </c:pt>
                <c:pt idx="3709">
                  <c:v>1448</c:v>
                </c:pt>
                <c:pt idx="3710">
                  <c:v>1449</c:v>
                </c:pt>
                <c:pt idx="3711">
                  <c:v>1450</c:v>
                </c:pt>
                <c:pt idx="3712">
                  <c:v>1451</c:v>
                </c:pt>
                <c:pt idx="3713">
                  <c:v>1452</c:v>
                </c:pt>
                <c:pt idx="3714">
                  <c:v>1453</c:v>
                </c:pt>
                <c:pt idx="3715">
                  <c:v>1454</c:v>
                </c:pt>
                <c:pt idx="3716">
                  <c:v>1455</c:v>
                </c:pt>
                <c:pt idx="3717">
                  <c:v>1456</c:v>
                </c:pt>
                <c:pt idx="3718">
                  <c:v>1457</c:v>
                </c:pt>
                <c:pt idx="3719">
                  <c:v>1458</c:v>
                </c:pt>
                <c:pt idx="3720">
                  <c:v>1459</c:v>
                </c:pt>
                <c:pt idx="3721">
                  <c:v>1460</c:v>
                </c:pt>
                <c:pt idx="3722">
                  <c:v>1461</c:v>
                </c:pt>
                <c:pt idx="3723">
                  <c:v>1462</c:v>
                </c:pt>
                <c:pt idx="3724">
                  <c:v>1463</c:v>
                </c:pt>
                <c:pt idx="3725">
                  <c:v>1464</c:v>
                </c:pt>
                <c:pt idx="3726">
                  <c:v>1465</c:v>
                </c:pt>
                <c:pt idx="3727">
                  <c:v>1466</c:v>
                </c:pt>
                <c:pt idx="3728">
                  <c:v>1467</c:v>
                </c:pt>
                <c:pt idx="3729">
                  <c:v>1468</c:v>
                </c:pt>
                <c:pt idx="3730">
                  <c:v>1469</c:v>
                </c:pt>
                <c:pt idx="3731">
                  <c:v>1470</c:v>
                </c:pt>
                <c:pt idx="3732">
                  <c:v>1471</c:v>
                </c:pt>
                <c:pt idx="3733">
                  <c:v>1472</c:v>
                </c:pt>
                <c:pt idx="3734">
                  <c:v>1473</c:v>
                </c:pt>
                <c:pt idx="3735">
                  <c:v>1474</c:v>
                </c:pt>
                <c:pt idx="3736">
                  <c:v>1475</c:v>
                </c:pt>
                <c:pt idx="3737">
                  <c:v>1476</c:v>
                </c:pt>
                <c:pt idx="3738">
                  <c:v>1477</c:v>
                </c:pt>
                <c:pt idx="3739">
                  <c:v>1478</c:v>
                </c:pt>
                <c:pt idx="3740">
                  <c:v>1479</c:v>
                </c:pt>
                <c:pt idx="3741">
                  <c:v>1480</c:v>
                </c:pt>
                <c:pt idx="3742">
                  <c:v>1481</c:v>
                </c:pt>
                <c:pt idx="3743">
                  <c:v>1482</c:v>
                </c:pt>
                <c:pt idx="3744">
                  <c:v>1483</c:v>
                </c:pt>
                <c:pt idx="3745">
                  <c:v>1484</c:v>
                </c:pt>
                <c:pt idx="3746">
                  <c:v>1485</c:v>
                </c:pt>
                <c:pt idx="3747">
                  <c:v>1486</c:v>
                </c:pt>
                <c:pt idx="3748">
                  <c:v>1487</c:v>
                </c:pt>
                <c:pt idx="3749">
                  <c:v>1488</c:v>
                </c:pt>
                <c:pt idx="3750">
                  <c:v>1489</c:v>
                </c:pt>
                <c:pt idx="3751">
                  <c:v>1490</c:v>
                </c:pt>
                <c:pt idx="3752">
                  <c:v>1491</c:v>
                </c:pt>
                <c:pt idx="3753">
                  <c:v>1492</c:v>
                </c:pt>
                <c:pt idx="3754">
                  <c:v>1493</c:v>
                </c:pt>
                <c:pt idx="3755">
                  <c:v>1494</c:v>
                </c:pt>
                <c:pt idx="3756">
                  <c:v>1495</c:v>
                </c:pt>
                <c:pt idx="3757">
                  <c:v>1496</c:v>
                </c:pt>
                <c:pt idx="3758">
                  <c:v>1497</c:v>
                </c:pt>
                <c:pt idx="3759">
                  <c:v>1498</c:v>
                </c:pt>
                <c:pt idx="3760">
                  <c:v>1499</c:v>
                </c:pt>
                <c:pt idx="3761">
                  <c:v>1500</c:v>
                </c:pt>
                <c:pt idx="3762">
                  <c:v>1501</c:v>
                </c:pt>
                <c:pt idx="3763">
                  <c:v>1502</c:v>
                </c:pt>
                <c:pt idx="3764">
                  <c:v>1503</c:v>
                </c:pt>
                <c:pt idx="3765">
                  <c:v>1504</c:v>
                </c:pt>
                <c:pt idx="3766">
                  <c:v>1505</c:v>
                </c:pt>
                <c:pt idx="3767">
                  <c:v>1506</c:v>
                </c:pt>
                <c:pt idx="3768">
                  <c:v>1507</c:v>
                </c:pt>
                <c:pt idx="3769">
                  <c:v>1508</c:v>
                </c:pt>
                <c:pt idx="3770">
                  <c:v>1509</c:v>
                </c:pt>
                <c:pt idx="3771">
                  <c:v>1510</c:v>
                </c:pt>
                <c:pt idx="3772">
                  <c:v>1511</c:v>
                </c:pt>
                <c:pt idx="3773">
                  <c:v>1512</c:v>
                </c:pt>
                <c:pt idx="3774">
                  <c:v>1513</c:v>
                </c:pt>
                <c:pt idx="3775">
                  <c:v>1514</c:v>
                </c:pt>
                <c:pt idx="3776">
                  <c:v>1515</c:v>
                </c:pt>
                <c:pt idx="3777">
                  <c:v>1516</c:v>
                </c:pt>
                <c:pt idx="3778">
                  <c:v>1517</c:v>
                </c:pt>
                <c:pt idx="3779">
                  <c:v>1518</c:v>
                </c:pt>
                <c:pt idx="3780">
                  <c:v>1519</c:v>
                </c:pt>
                <c:pt idx="3781">
                  <c:v>1520</c:v>
                </c:pt>
                <c:pt idx="3782">
                  <c:v>1521</c:v>
                </c:pt>
                <c:pt idx="3783">
                  <c:v>1522</c:v>
                </c:pt>
                <c:pt idx="3784">
                  <c:v>1523</c:v>
                </c:pt>
                <c:pt idx="3785">
                  <c:v>1524</c:v>
                </c:pt>
                <c:pt idx="3786">
                  <c:v>1525</c:v>
                </c:pt>
                <c:pt idx="3787">
                  <c:v>1526</c:v>
                </c:pt>
                <c:pt idx="3788">
                  <c:v>1527</c:v>
                </c:pt>
                <c:pt idx="3789">
                  <c:v>1528</c:v>
                </c:pt>
                <c:pt idx="3790">
                  <c:v>1529</c:v>
                </c:pt>
                <c:pt idx="3791">
                  <c:v>1530</c:v>
                </c:pt>
                <c:pt idx="3792">
                  <c:v>1531</c:v>
                </c:pt>
                <c:pt idx="3793">
                  <c:v>1532</c:v>
                </c:pt>
                <c:pt idx="3794">
                  <c:v>1533</c:v>
                </c:pt>
                <c:pt idx="3795">
                  <c:v>1534</c:v>
                </c:pt>
                <c:pt idx="3796">
                  <c:v>1535</c:v>
                </c:pt>
                <c:pt idx="3797">
                  <c:v>1536</c:v>
                </c:pt>
                <c:pt idx="3798">
                  <c:v>1537</c:v>
                </c:pt>
                <c:pt idx="3799">
                  <c:v>1538</c:v>
                </c:pt>
                <c:pt idx="3800">
                  <c:v>1539</c:v>
                </c:pt>
                <c:pt idx="3801">
                  <c:v>1540</c:v>
                </c:pt>
                <c:pt idx="3802">
                  <c:v>1541</c:v>
                </c:pt>
                <c:pt idx="3803">
                  <c:v>1542</c:v>
                </c:pt>
                <c:pt idx="3804">
                  <c:v>1543</c:v>
                </c:pt>
                <c:pt idx="3805">
                  <c:v>1544</c:v>
                </c:pt>
                <c:pt idx="3806">
                  <c:v>1545</c:v>
                </c:pt>
                <c:pt idx="3807">
                  <c:v>1546</c:v>
                </c:pt>
                <c:pt idx="3808">
                  <c:v>1547</c:v>
                </c:pt>
                <c:pt idx="3809">
                  <c:v>1548</c:v>
                </c:pt>
                <c:pt idx="3810">
                  <c:v>1549</c:v>
                </c:pt>
                <c:pt idx="3811">
                  <c:v>1550</c:v>
                </c:pt>
                <c:pt idx="3812">
                  <c:v>1551</c:v>
                </c:pt>
                <c:pt idx="3813">
                  <c:v>1552</c:v>
                </c:pt>
                <c:pt idx="3814">
                  <c:v>1553</c:v>
                </c:pt>
                <c:pt idx="3815">
                  <c:v>1554</c:v>
                </c:pt>
                <c:pt idx="3816">
                  <c:v>1555</c:v>
                </c:pt>
                <c:pt idx="3817">
                  <c:v>1556</c:v>
                </c:pt>
                <c:pt idx="3818">
                  <c:v>1557</c:v>
                </c:pt>
                <c:pt idx="3819">
                  <c:v>1558</c:v>
                </c:pt>
                <c:pt idx="3820">
                  <c:v>1559</c:v>
                </c:pt>
                <c:pt idx="3821">
                  <c:v>1560</c:v>
                </c:pt>
                <c:pt idx="3822">
                  <c:v>1561</c:v>
                </c:pt>
                <c:pt idx="3823">
                  <c:v>1562</c:v>
                </c:pt>
                <c:pt idx="3824">
                  <c:v>1563</c:v>
                </c:pt>
                <c:pt idx="3825">
                  <c:v>1564</c:v>
                </c:pt>
                <c:pt idx="3826">
                  <c:v>1565</c:v>
                </c:pt>
                <c:pt idx="3827">
                  <c:v>1566</c:v>
                </c:pt>
                <c:pt idx="3828">
                  <c:v>1567</c:v>
                </c:pt>
                <c:pt idx="3829">
                  <c:v>1568</c:v>
                </c:pt>
                <c:pt idx="3830">
                  <c:v>1568</c:v>
                </c:pt>
                <c:pt idx="3831">
                  <c:v>1568</c:v>
                </c:pt>
                <c:pt idx="3832">
                  <c:v>1568</c:v>
                </c:pt>
                <c:pt idx="3833">
                  <c:v>1568</c:v>
                </c:pt>
                <c:pt idx="3834">
                  <c:v>1568</c:v>
                </c:pt>
                <c:pt idx="3835">
                  <c:v>1568</c:v>
                </c:pt>
                <c:pt idx="3836">
                  <c:v>1568</c:v>
                </c:pt>
                <c:pt idx="3837">
                  <c:v>1568</c:v>
                </c:pt>
                <c:pt idx="3838">
                  <c:v>1568</c:v>
                </c:pt>
                <c:pt idx="3839">
                  <c:v>1568</c:v>
                </c:pt>
                <c:pt idx="3840">
                  <c:v>1568</c:v>
                </c:pt>
                <c:pt idx="3841">
                  <c:v>1568</c:v>
                </c:pt>
                <c:pt idx="3842">
                  <c:v>1568</c:v>
                </c:pt>
                <c:pt idx="3843">
                  <c:v>1568</c:v>
                </c:pt>
                <c:pt idx="3844">
                  <c:v>1568</c:v>
                </c:pt>
                <c:pt idx="3845">
                  <c:v>1568</c:v>
                </c:pt>
                <c:pt idx="3846">
                  <c:v>1568</c:v>
                </c:pt>
                <c:pt idx="3847">
                  <c:v>1568</c:v>
                </c:pt>
                <c:pt idx="3848">
                  <c:v>1568</c:v>
                </c:pt>
                <c:pt idx="3849">
                  <c:v>1568</c:v>
                </c:pt>
                <c:pt idx="3850">
                  <c:v>1568</c:v>
                </c:pt>
                <c:pt idx="3851">
                  <c:v>1568</c:v>
                </c:pt>
                <c:pt idx="3852">
                  <c:v>1568</c:v>
                </c:pt>
                <c:pt idx="3853">
                  <c:v>1568</c:v>
                </c:pt>
                <c:pt idx="3854">
                  <c:v>1568</c:v>
                </c:pt>
                <c:pt idx="3855">
                  <c:v>1568</c:v>
                </c:pt>
                <c:pt idx="3856">
                  <c:v>1568</c:v>
                </c:pt>
                <c:pt idx="3857">
                  <c:v>1568</c:v>
                </c:pt>
                <c:pt idx="3858">
                  <c:v>1568</c:v>
                </c:pt>
                <c:pt idx="3859">
                  <c:v>1568</c:v>
                </c:pt>
                <c:pt idx="3860">
                  <c:v>1568</c:v>
                </c:pt>
                <c:pt idx="3861">
                  <c:v>1568</c:v>
                </c:pt>
                <c:pt idx="3862">
                  <c:v>1568</c:v>
                </c:pt>
                <c:pt idx="3863">
                  <c:v>1568</c:v>
                </c:pt>
                <c:pt idx="3864">
                  <c:v>1568</c:v>
                </c:pt>
                <c:pt idx="3865">
                  <c:v>1568</c:v>
                </c:pt>
                <c:pt idx="3866">
                  <c:v>1568</c:v>
                </c:pt>
                <c:pt idx="3867">
                  <c:v>1568</c:v>
                </c:pt>
                <c:pt idx="3868">
                  <c:v>1568</c:v>
                </c:pt>
                <c:pt idx="3869">
                  <c:v>1568</c:v>
                </c:pt>
                <c:pt idx="3870">
                  <c:v>1568</c:v>
                </c:pt>
                <c:pt idx="3871">
                  <c:v>1568</c:v>
                </c:pt>
                <c:pt idx="3872">
                  <c:v>1568</c:v>
                </c:pt>
                <c:pt idx="3873">
                  <c:v>1568</c:v>
                </c:pt>
                <c:pt idx="3874">
                  <c:v>1568</c:v>
                </c:pt>
                <c:pt idx="3875">
                  <c:v>1568</c:v>
                </c:pt>
                <c:pt idx="3876">
                  <c:v>1568</c:v>
                </c:pt>
                <c:pt idx="3877">
                  <c:v>1568</c:v>
                </c:pt>
                <c:pt idx="3878">
                  <c:v>1568</c:v>
                </c:pt>
                <c:pt idx="3879">
                  <c:v>1568</c:v>
                </c:pt>
                <c:pt idx="3880">
                  <c:v>1568</c:v>
                </c:pt>
                <c:pt idx="3881">
                  <c:v>1568</c:v>
                </c:pt>
                <c:pt idx="3882">
                  <c:v>1568</c:v>
                </c:pt>
                <c:pt idx="3883">
                  <c:v>1568</c:v>
                </c:pt>
                <c:pt idx="3884">
                  <c:v>1568</c:v>
                </c:pt>
                <c:pt idx="3885">
                  <c:v>1568</c:v>
                </c:pt>
                <c:pt idx="3886">
                  <c:v>1568</c:v>
                </c:pt>
                <c:pt idx="3887">
                  <c:v>1568</c:v>
                </c:pt>
                <c:pt idx="3888">
                  <c:v>1568</c:v>
                </c:pt>
                <c:pt idx="3889">
                  <c:v>1568</c:v>
                </c:pt>
                <c:pt idx="3890">
                  <c:v>1568</c:v>
                </c:pt>
                <c:pt idx="3891">
                  <c:v>1568</c:v>
                </c:pt>
                <c:pt idx="3892">
                  <c:v>1568</c:v>
                </c:pt>
                <c:pt idx="3893">
                  <c:v>1568</c:v>
                </c:pt>
                <c:pt idx="3894">
                  <c:v>1568</c:v>
                </c:pt>
                <c:pt idx="3895">
                  <c:v>1568</c:v>
                </c:pt>
                <c:pt idx="3896">
                  <c:v>1568</c:v>
                </c:pt>
                <c:pt idx="3897">
                  <c:v>1568</c:v>
                </c:pt>
                <c:pt idx="3898">
                  <c:v>1568</c:v>
                </c:pt>
                <c:pt idx="3899">
                  <c:v>1568</c:v>
                </c:pt>
                <c:pt idx="3900">
                  <c:v>1568</c:v>
                </c:pt>
                <c:pt idx="3901">
                  <c:v>1568</c:v>
                </c:pt>
                <c:pt idx="3902">
                  <c:v>1568</c:v>
                </c:pt>
                <c:pt idx="3903">
                  <c:v>1568</c:v>
                </c:pt>
                <c:pt idx="3904">
                  <c:v>1568</c:v>
                </c:pt>
                <c:pt idx="3905">
                  <c:v>1568</c:v>
                </c:pt>
                <c:pt idx="3906">
                  <c:v>1568</c:v>
                </c:pt>
                <c:pt idx="3907">
                  <c:v>1568</c:v>
                </c:pt>
                <c:pt idx="3908">
                  <c:v>1568</c:v>
                </c:pt>
                <c:pt idx="3909">
                  <c:v>1568</c:v>
                </c:pt>
                <c:pt idx="3910">
                  <c:v>1568</c:v>
                </c:pt>
                <c:pt idx="3911">
                  <c:v>1568</c:v>
                </c:pt>
                <c:pt idx="3912">
                  <c:v>1568</c:v>
                </c:pt>
                <c:pt idx="3913">
                  <c:v>1568</c:v>
                </c:pt>
                <c:pt idx="3914">
                  <c:v>1568</c:v>
                </c:pt>
                <c:pt idx="3915">
                  <c:v>1568</c:v>
                </c:pt>
                <c:pt idx="3916">
                  <c:v>1568</c:v>
                </c:pt>
                <c:pt idx="3917">
                  <c:v>1568</c:v>
                </c:pt>
                <c:pt idx="3918">
                  <c:v>1568</c:v>
                </c:pt>
                <c:pt idx="3919">
                  <c:v>1568</c:v>
                </c:pt>
                <c:pt idx="3920">
                  <c:v>1568</c:v>
                </c:pt>
                <c:pt idx="3921">
                  <c:v>1568</c:v>
                </c:pt>
                <c:pt idx="3922">
                  <c:v>1568</c:v>
                </c:pt>
                <c:pt idx="3923">
                  <c:v>1568</c:v>
                </c:pt>
                <c:pt idx="3924">
                  <c:v>1568</c:v>
                </c:pt>
                <c:pt idx="3925">
                  <c:v>1568</c:v>
                </c:pt>
                <c:pt idx="3926">
                  <c:v>1568</c:v>
                </c:pt>
                <c:pt idx="3927">
                  <c:v>1568</c:v>
                </c:pt>
                <c:pt idx="3928">
                  <c:v>1568</c:v>
                </c:pt>
                <c:pt idx="3929">
                  <c:v>1568</c:v>
                </c:pt>
                <c:pt idx="3930">
                  <c:v>1568</c:v>
                </c:pt>
                <c:pt idx="3931">
                  <c:v>1568</c:v>
                </c:pt>
                <c:pt idx="3932">
                  <c:v>1568</c:v>
                </c:pt>
                <c:pt idx="3933">
                  <c:v>1568</c:v>
                </c:pt>
                <c:pt idx="3934">
                  <c:v>1568</c:v>
                </c:pt>
                <c:pt idx="3935">
                  <c:v>1568</c:v>
                </c:pt>
                <c:pt idx="3936">
                  <c:v>1568</c:v>
                </c:pt>
                <c:pt idx="3937">
                  <c:v>1568</c:v>
                </c:pt>
                <c:pt idx="3938">
                  <c:v>1568</c:v>
                </c:pt>
                <c:pt idx="3939">
                  <c:v>1568</c:v>
                </c:pt>
                <c:pt idx="3940">
                  <c:v>1568</c:v>
                </c:pt>
                <c:pt idx="3941">
                  <c:v>1568</c:v>
                </c:pt>
                <c:pt idx="3942">
                  <c:v>1568</c:v>
                </c:pt>
                <c:pt idx="3943">
                  <c:v>1568</c:v>
                </c:pt>
                <c:pt idx="3944">
                  <c:v>1568</c:v>
                </c:pt>
                <c:pt idx="3945">
                  <c:v>1568</c:v>
                </c:pt>
                <c:pt idx="3946">
                  <c:v>1568</c:v>
                </c:pt>
                <c:pt idx="3947">
                  <c:v>1568</c:v>
                </c:pt>
                <c:pt idx="3948">
                  <c:v>1568</c:v>
                </c:pt>
                <c:pt idx="3949">
                  <c:v>1568</c:v>
                </c:pt>
                <c:pt idx="3950">
                  <c:v>1568</c:v>
                </c:pt>
                <c:pt idx="3951">
                  <c:v>1568</c:v>
                </c:pt>
                <c:pt idx="3952">
                  <c:v>1568</c:v>
                </c:pt>
                <c:pt idx="3953">
                  <c:v>1568</c:v>
                </c:pt>
                <c:pt idx="3954">
                  <c:v>1568</c:v>
                </c:pt>
                <c:pt idx="3955">
                  <c:v>1568</c:v>
                </c:pt>
                <c:pt idx="3956">
                  <c:v>1568</c:v>
                </c:pt>
                <c:pt idx="3957">
                  <c:v>1568</c:v>
                </c:pt>
                <c:pt idx="3958">
                  <c:v>1568</c:v>
                </c:pt>
                <c:pt idx="3959">
                  <c:v>1568</c:v>
                </c:pt>
                <c:pt idx="3960">
                  <c:v>1568</c:v>
                </c:pt>
                <c:pt idx="3961">
                  <c:v>1568</c:v>
                </c:pt>
                <c:pt idx="3962">
                  <c:v>1568</c:v>
                </c:pt>
                <c:pt idx="3963">
                  <c:v>1568</c:v>
                </c:pt>
                <c:pt idx="3964">
                  <c:v>1568</c:v>
                </c:pt>
                <c:pt idx="3965">
                  <c:v>1568</c:v>
                </c:pt>
                <c:pt idx="3966">
                  <c:v>1568</c:v>
                </c:pt>
                <c:pt idx="3967">
                  <c:v>1568</c:v>
                </c:pt>
                <c:pt idx="3968">
                  <c:v>1568</c:v>
                </c:pt>
                <c:pt idx="3969">
                  <c:v>1568</c:v>
                </c:pt>
                <c:pt idx="3970">
                  <c:v>1568</c:v>
                </c:pt>
                <c:pt idx="3971">
                  <c:v>1568</c:v>
                </c:pt>
                <c:pt idx="3972">
                  <c:v>1568</c:v>
                </c:pt>
                <c:pt idx="3973">
                  <c:v>1568</c:v>
                </c:pt>
                <c:pt idx="3974">
                  <c:v>1568</c:v>
                </c:pt>
                <c:pt idx="3975">
                  <c:v>1568</c:v>
                </c:pt>
                <c:pt idx="3976">
                  <c:v>1568</c:v>
                </c:pt>
                <c:pt idx="3977">
                  <c:v>1568</c:v>
                </c:pt>
                <c:pt idx="3978">
                  <c:v>1568</c:v>
                </c:pt>
                <c:pt idx="3979">
                  <c:v>1568</c:v>
                </c:pt>
                <c:pt idx="3980">
                  <c:v>1568</c:v>
                </c:pt>
                <c:pt idx="3981">
                  <c:v>1568</c:v>
                </c:pt>
                <c:pt idx="3982">
                  <c:v>1568</c:v>
                </c:pt>
                <c:pt idx="3983">
                  <c:v>1568</c:v>
                </c:pt>
                <c:pt idx="3984">
                  <c:v>1568</c:v>
                </c:pt>
                <c:pt idx="3985">
                  <c:v>1568</c:v>
                </c:pt>
                <c:pt idx="3986">
                  <c:v>1568</c:v>
                </c:pt>
                <c:pt idx="3987">
                  <c:v>1568</c:v>
                </c:pt>
                <c:pt idx="3988">
                  <c:v>1568</c:v>
                </c:pt>
                <c:pt idx="3989">
                  <c:v>1568</c:v>
                </c:pt>
                <c:pt idx="3990">
                  <c:v>1568</c:v>
                </c:pt>
                <c:pt idx="3991">
                  <c:v>1568</c:v>
                </c:pt>
                <c:pt idx="3992">
                  <c:v>1568</c:v>
                </c:pt>
                <c:pt idx="3993">
                  <c:v>1568</c:v>
                </c:pt>
                <c:pt idx="3994">
                  <c:v>1568</c:v>
                </c:pt>
                <c:pt idx="3995">
                  <c:v>1568</c:v>
                </c:pt>
                <c:pt idx="3996">
                  <c:v>1568</c:v>
                </c:pt>
                <c:pt idx="3997">
                  <c:v>1568</c:v>
                </c:pt>
                <c:pt idx="3998">
                  <c:v>1568</c:v>
                </c:pt>
                <c:pt idx="3999">
                  <c:v>1568</c:v>
                </c:pt>
                <c:pt idx="4000">
                  <c:v>1568</c:v>
                </c:pt>
                <c:pt idx="4001">
                  <c:v>1568</c:v>
                </c:pt>
                <c:pt idx="4002">
                  <c:v>1568</c:v>
                </c:pt>
                <c:pt idx="4003">
                  <c:v>1568</c:v>
                </c:pt>
                <c:pt idx="4004">
                  <c:v>1568</c:v>
                </c:pt>
                <c:pt idx="4005">
                  <c:v>1568</c:v>
                </c:pt>
                <c:pt idx="4006">
                  <c:v>1568</c:v>
                </c:pt>
                <c:pt idx="4007">
                  <c:v>1568</c:v>
                </c:pt>
                <c:pt idx="4008">
                  <c:v>1568</c:v>
                </c:pt>
                <c:pt idx="4009">
                  <c:v>1568</c:v>
                </c:pt>
                <c:pt idx="4010">
                  <c:v>1568</c:v>
                </c:pt>
                <c:pt idx="4011">
                  <c:v>1568</c:v>
                </c:pt>
                <c:pt idx="4012">
                  <c:v>1568</c:v>
                </c:pt>
                <c:pt idx="4013">
                  <c:v>1568</c:v>
                </c:pt>
                <c:pt idx="4014">
                  <c:v>1568</c:v>
                </c:pt>
                <c:pt idx="4015">
                  <c:v>1568</c:v>
                </c:pt>
                <c:pt idx="4016">
                  <c:v>1568</c:v>
                </c:pt>
                <c:pt idx="4017">
                  <c:v>1568</c:v>
                </c:pt>
                <c:pt idx="4018">
                  <c:v>1568</c:v>
                </c:pt>
                <c:pt idx="4019">
                  <c:v>1568</c:v>
                </c:pt>
                <c:pt idx="4020">
                  <c:v>1568</c:v>
                </c:pt>
                <c:pt idx="4021">
                  <c:v>1568</c:v>
                </c:pt>
                <c:pt idx="4022">
                  <c:v>1568</c:v>
                </c:pt>
                <c:pt idx="4023">
                  <c:v>1568</c:v>
                </c:pt>
                <c:pt idx="4024">
                  <c:v>1568</c:v>
                </c:pt>
                <c:pt idx="4025">
                  <c:v>1568</c:v>
                </c:pt>
                <c:pt idx="4026">
                  <c:v>1568</c:v>
                </c:pt>
                <c:pt idx="4027">
                  <c:v>1568</c:v>
                </c:pt>
                <c:pt idx="4028">
                  <c:v>1568</c:v>
                </c:pt>
                <c:pt idx="4029">
                  <c:v>1568</c:v>
                </c:pt>
                <c:pt idx="4030">
                  <c:v>1568</c:v>
                </c:pt>
                <c:pt idx="4031">
                  <c:v>1568</c:v>
                </c:pt>
                <c:pt idx="4032">
                  <c:v>1568</c:v>
                </c:pt>
                <c:pt idx="4033">
                  <c:v>1568</c:v>
                </c:pt>
                <c:pt idx="4034">
                  <c:v>1568</c:v>
                </c:pt>
                <c:pt idx="4035">
                  <c:v>1568</c:v>
                </c:pt>
                <c:pt idx="4036">
                  <c:v>1568</c:v>
                </c:pt>
                <c:pt idx="4037">
                  <c:v>1568</c:v>
                </c:pt>
                <c:pt idx="4038">
                  <c:v>1568</c:v>
                </c:pt>
                <c:pt idx="4039">
                  <c:v>1568</c:v>
                </c:pt>
                <c:pt idx="4040">
                  <c:v>1568</c:v>
                </c:pt>
                <c:pt idx="4041">
                  <c:v>1568</c:v>
                </c:pt>
                <c:pt idx="4042">
                  <c:v>1568</c:v>
                </c:pt>
                <c:pt idx="4043">
                  <c:v>1568</c:v>
                </c:pt>
                <c:pt idx="4044">
                  <c:v>1568</c:v>
                </c:pt>
                <c:pt idx="4045">
                  <c:v>1568</c:v>
                </c:pt>
                <c:pt idx="4046">
                  <c:v>1568</c:v>
                </c:pt>
                <c:pt idx="4047">
                  <c:v>1568</c:v>
                </c:pt>
                <c:pt idx="4048">
                  <c:v>1568</c:v>
                </c:pt>
                <c:pt idx="4049">
                  <c:v>1568</c:v>
                </c:pt>
                <c:pt idx="4050">
                  <c:v>1568</c:v>
                </c:pt>
                <c:pt idx="4051">
                  <c:v>1568</c:v>
                </c:pt>
                <c:pt idx="4052">
                  <c:v>1568</c:v>
                </c:pt>
                <c:pt idx="4053">
                  <c:v>1568</c:v>
                </c:pt>
                <c:pt idx="4054">
                  <c:v>1568</c:v>
                </c:pt>
                <c:pt idx="4055">
                  <c:v>1568</c:v>
                </c:pt>
                <c:pt idx="4056">
                  <c:v>1568</c:v>
                </c:pt>
                <c:pt idx="4057">
                  <c:v>1568</c:v>
                </c:pt>
                <c:pt idx="4058">
                  <c:v>1568</c:v>
                </c:pt>
                <c:pt idx="4059">
                  <c:v>1568</c:v>
                </c:pt>
                <c:pt idx="4060">
                  <c:v>1568</c:v>
                </c:pt>
                <c:pt idx="4061">
                  <c:v>1568</c:v>
                </c:pt>
                <c:pt idx="4062">
                  <c:v>1568</c:v>
                </c:pt>
                <c:pt idx="4063">
                  <c:v>1568</c:v>
                </c:pt>
                <c:pt idx="4064">
                  <c:v>1568</c:v>
                </c:pt>
                <c:pt idx="4065">
                  <c:v>1568</c:v>
                </c:pt>
                <c:pt idx="4066">
                  <c:v>1568</c:v>
                </c:pt>
                <c:pt idx="4067">
                  <c:v>1568</c:v>
                </c:pt>
                <c:pt idx="4068">
                  <c:v>1568</c:v>
                </c:pt>
                <c:pt idx="4069">
                  <c:v>1568</c:v>
                </c:pt>
                <c:pt idx="4070">
                  <c:v>1568</c:v>
                </c:pt>
                <c:pt idx="4071">
                  <c:v>1568</c:v>
                </c:pt>
                <c:pt idx="4072">
                  <c:v>1568</c:v>
                </c:pt>
                <c:pt idx="4073">
                  <c:v>1568</c:v>
                </c:pt>
                <c:pt idx="4074">
                  <c:v>1568</c:v>
                </c:pt>
                <c:pt idx="4075">
                  <c:v>1568</c:v>
                </c:pt>
                <c:pt idx="4076">
                  <c:v>1568</c:v>
                </c:pt>
                <c:pt idx="4077">
                  <c:v>1568</c:v>
                </c:pt>
                <c:pt idx="4078">
                  <c:v>1568</c:v>
                </c:pt>
                <c:pt idx="4079">
                  <c:v>1568</c:v>
                </c:pt>
                <c:pt idx="4080">
                  <c:v>1568</c:v>
                </c:pt>
                <c:pt idx="4081">
                  <c:v>1568</c:v>
                </c:pt>
                <c:pt idx="4082">
                  <c:v>1568</c:v>
                </c:pt>
                <c:pt idx="4083">
                  <c:v>1568</c:v>
                </c:pt>
                <c:pt idx="4084">
                  <c:v>1568</c:v>
                </c:pt>
                <c:pt idx="4085">
                  <c:v>1568</c:v>
                </c:pt>
                <c:pt idx="4086">
                  <c:v>1568</c:v>
                </c:pt>
                <c:pt idx="4087">
                  <c:v>1568</c:v>
                </c:pt>
                <c:pt idx="4088">
                  <c:v>1568</c:v>
                </c:pt>
                <c:pt idx="4089">
                  <c:v>1568</c:v>
                </c:pt>
                <c:pt idx="4090">
                  <c:v>1568</c:v>
                </c:pt>
                <c:pt idx="4091">
                  <c:v>1568</c:v>
                </c:pt>
                <c:pt idx="4092">
                  <c:v>1568</c:v>
                </c:pt>
                <c:pt idx="4093">
                  <c:v>1568</c:v>
                </c:pt>
                <c:pt idx="4094">
                  <c:v>1568</c:v>
                </c:pt>
                <c:pt idx="4095">
                  <c:v>1568</c:v>
                </c:pt>
                <c:pt idx="4096">
                  <c:v>1568</c:v>
                </c:pt>
                <c:pt idx="4097">
                  <c:v>1568</c:v>
                </c:pt>
                <c:pt idx="4098">
                  <c:v>1569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549-45D3-976F-BB60219C4752}"/>
            </c:ext>
          </c:extLst>
        </c:ser>
        <c:ser>
          <c:idx val="2"/>
          <c:order val="2"/>
          <c:tx>
            <c:strRef>
              <c:f>improvementToTime!$G$1</c:f>
              <c:strCache>
                <c:ptCount val="1"/>
                <c:pt idx="0">
                  <c:v>≤w1 results</c:v>
                </c:pt>
              </c:strCache>
            </c:strRef>
          </c:tx>
          <c:spPr>
            <a:ln w="317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improvementToTime!$A$2:$A$4100</c:f>
              <c:numCache>
                <c:formatCode>General</c:formatCode>
                <c:ptCount val="4099"/>
                <c:pt idx="0">
                  <c:v>5.6666666666666671E-4</c:v>
                </c:pt>
                <c:pt idx="1">
                  <c:v>1.5499999999999999E-3</c:v>
                </c:pt>
                <c:pt idx="2">
                  <c:v>4.2166666666666663E-3</c:v>
                </c:pt>
                <c:pt idx="3">
                  <c:v>5.8833333333333333E-3</c:v>
                </c:pt>
                <c:pt idx="4">
                  <c:v>1.155E-2</c:v>
                </c:pt>
                <c:pt idx="5">
                  <c:v>1.3216666666666666E-2</c:v>
                </c:pt>
                <c:pt idx="6">
                  <c:v>2.155E-2</c:v>
                </c:pt>
                <c:pt idx="7">
                  <c:v>2.315E-2</c:v>
                </c:pt>
                <c:pt idx="8">
                  <c:v>2.4683333333333335E-2</c:v>
                </c:pt>
                <c:pt idx="9">
                  <c:v>2.615E-2</c:v>
                </c:pt>
                <c:pt idx="10">
                  <c:v>4.1300000000000003E-2</c:v>
                </c:pt>
                <c:pt idx="11">
                  <c:v>4.2866666666666671E-2</c:v>
                </c:pt>
                <c:pt idx="12">
                  <c:v>4.4449999999999996E-2</c:v>
                </c:pt>
                <c:pt idx="13">
                  <c:v>4.6016666666666671E-2</c:v>
                </c:pt>
                <c:pt idx="14">
                  <c:v>4.7483333333333336E-2</c:v>
                </c:pt>
                <c:pt idx="15">
                  <c:v>4.8833333333333333E-2</c:v>
                </c:pt>
                <c:pt idx="16">
                  <c:v>5.0200000000000002E-2</c:v>
                </c:pt>
                <c:pt idx="17">
                  <c:v>5.1516666666666669E-2</c:v>
                </c:pt>
                <c:pt idx="18">
                  <c:v>5.2849999999999994E-2</c:v>
                </c:pt>
                <c:pt idx="19">
                  <c:v>5.4199999999999998E-2</c:v>
                </c:pt>
                <c:pt idx="20">
                  <c:v>7.9516666666666666E-2</c:v>
                </c:pt>
                <c:pt idx="21">
                  <c:v>8.8216666666666665E-2</c:v>
                </c:pt>
                <c:pt idx="22">
                  <c:v>9.6216666666666659E-2</c:v>
                </c:pt>
                <c:pt idx="23">
                  <c:v>0.10489999999999999</c:v>
                </c:pt>
                <c:pt idx="24">
                  <c:v>0.11138333333333333</c:v>
                </c:pt>
                <c:pt idx="25">
                  <c:v>0.11291666666666668</c:v>
                </c:pt>
                <c:pt idx="26">
                  <c:v>0.11446666666666667</c:v>
                </c:pt>
                <c:pt idx="27">
                  <c:v>0.11606666666666668</c:v>
                </c:pt>
                <c:pt idx="28">
                  <c:v>0.11765</c:v>
                </c:pt>
                <c:pt idx="29">
                  <c:v>0.11925000000000001</c:v>
                </c:pt>
                <c:pt idx="30">
                  <c:v>0.12083333333333333</c:v>
                </c:pt>
                <c:pt idx="31">
                  <c:v>0.12241666666666666</c:v>
                </c:pt>
                <c:pt idx="32">
                  <c:v>0.12396666666666666</c:v>
                </c:pt>
                <c:pt idx="33">
                  <c:v>0.12575</c:v>
                </c:pt>
                <c:pt idx="34">
                  <c:v>0.12721666666666667</c:v>
                </c:pt>
                <c:pt idx="35">
                  <c:v>0.12888333333333332</c:v>
                </c:pt>
                <c:pt idx="36">
                  <c:v>0.13038333333333335</c:v>
                </c:pt>
                <c:pt idx="37">
                  <c:v>0.13211666666666666</c:v>
                </c:pt>
                <c:pt idx="38">
                  <c:v>0.1336</c:v>
                </c:pt>
                <c:pt idx="39">
                  <c:v>0.13488333333333333</c:v>
                </c:pt>
                <c:pt idx="40">
                  <c:v>0.13636666666666666</c:v>
                </c:pt>
                <c:pt idx="41">
                  <c:v>0.13755000000000001</c:v>
                </c:pt>
                <c:pt idx="42">
                  <c:v>0.13888333333333333</c:v>
                </c:pt>
                <c:pt idx="43">
                  <c:v>0.13994999999999999</c:v>
                </c:pt>
                <c:pt idx="44">
                  <c:v>0.14108333333333334</c:v>
                </c:pt>
                <c:pt idx="45">
                  <c:v>0.14221666666666666</c:v>
                </c:pt>
                <c:pt idx="46">
                  <c:v>0.14321666666666666</c:v>
                </c:pt>
                <c:pt idx="47">
                  <c:v>0.14471666666666666</c:v>
                </c:pt>
                <c:pt idx="48">
                  <c:v>0.21408333333333335</c:v>
                </c:pt>
                <c:pt idx="49">
                  <c:v>0.22173333333333334</c:v>
                </c:pt>
                <c:pt idx="50">
                  <c:v>0.22985</c:v>
                </c:pt>
                <c:pt idx="51">
                  <c:v>0.23155000000000001</c:v>
                </c:pt>
                <c:pt idx="52">
                  <c:v>0.23693333333333333</c:v>
                </c:pt>
                <c:pt idx="53">
                  <c:v>0.25146666666666667</c:v>
                </c:pt>
                <c:pt idx="54">
                  <c:v>0.25325000000000003</c:v>
                </c:pt>
                <c:pt idx="55">
                  <c:v>0.25868333333333332</c:v>
                </c:pt>
                <c:pt idx="56">
                  <c:v>0.27181666666666671</c:v>
                </c:pt>
                <c:pt idx="57">
                  <c:v>0.2734833333333333</c:v>
                </c:pt>
                <c:pt idx="58">
                  <c:v>0.27873333333333333</c:v>
                </c:pt>
                <c:pt idx="59">
                  <c:v>0.29188333333333338</c:v>
                </c:pt>
                <c:pt idx="60">
                  <c:v>0.29358333333333331</c:v>
                </c:pt>
                <c:pt idx="61">
                  <c:v>0.29883333333333334</c:v>
                </c:pt>
                <c:pt idx="62">
                  <c:v>0.3268166666666667</c:v>
                </c:pt>
                <c:pt idx="63">
                  <c:v>0.3284333333333333</c:v>
                </c:pt>
                <c:pt idx="64">
                  <c:v>0.33005000000000001</c:v>
                </c:pt>
                <c:pt idx="65">
                  <c:v>0.33165</c:v>
                </c:pt>
                <c:pt idx="66">
                  <c:v>0.33326666666666666</c:v>
                </c:pt>
                <c:pt idx="67">
                  <c:v>0.33483333333333332</c:v>
                </c:pt>
                <c:pt idx="68">
                  <c:v>0.33643333333333331</c:v>
                </c:pt>
                <c:pt idx="69">
                  <c:v>0.33801666666666663</c:v>
                </c:pt>
                <c:pt idx="70">
                  <c:v>0.33960000000000001</c:v>
                </c:pt>
                <c:pt idx="71">
                  <c:v>0.34115000000000001</c:v>
                </c:pt>
                <c:pt idx="72">
                  <c:v>0.34273333333333333</c:v>
                </c:pt>
                <c:pt idx="73">
                  <c:v>0.34428333333333333</c:v>
                </c:pt>
                <c:pt idx="74">
                  <c:v>0.34586666666666666</c:v>
                </c:pt>
                <c:pt idx="75">
                  <c:v>0.34750000000000003</c:v>
                </c:pt>
                <c:pt idx="76">
                  <c:v>0.34910000000000002</c:v>
                </c:pt>
                <c:pt idx="77">
                  <c:v>0.35056666666666664</c:v>
                </c:pt>
                <c:pt idx="78">
                  <c:v>0.35205000000000003</c:v>
                </c:pt>
                <c:pt idx="79">
                  <c:v>0.35355000000000003</c:v>
                </c:pt>
                <c:pt idx="80">
                  <c:v>0.35508333333333331</c:v>
                </c:pt>
                <c:pt idx="81">
                  <c:v>0.35658333333333331</c:v>
                </c:pt>
                <c:pt idx="82">
                  <c:v>0.35810000000000003</c:v>
                </c:pt>
                <c:pt idx="83">
                  <c:v>0.35966666666666663</c:v>
                </c:pt>
                <c:pt idx="84">
                  <c:v>0.36123333333333335</c:v>
                </c:pt>
                <c:pt idx="85">
                  <c:v>0.36281666666666662</c:v>
                </c:pt>
                <c:pt idx="86">
                  <c:v>0.36430000000000001</c:v>
                </c:pt>
                <c:pt idx="87">
                  <c:v>0.36585000000000001</c:v>
                </c:pt>
                <c:pt idx="88">
                  <c:v>0.36741666666666667</c:v>
                </c:pt>
                <c:pt idx="89">
                  <c:v>0.36896666666666672</c:v>
                </c:pt>
                <c:pt idx="90">
                  <c:v>0.37041666666666667</c:v>
                </c:pt>
                <c:pt idx="91">
                  <c:v>0.37169999999999997</c:v>
                </c:pt>
                <c:pt idx="92">
                  <c:v>0.37296666666666667</c:v>
                </c:pt>
                <c:pt idx="93">
                  <c:v>0.37426666666666664</c:v>
                </c:pt>
                <c:pt idx="94">
                  <c:v>0.37571666666666664</c:v>
                </c:pt>
                <c:pt idx="95">
                  <c:v>0.37738333333333335</c:v>
                </c:pt>
                <c:pt idx="96">
                  <c:v>0.37903333333333333</c:v>
                </c:pt>
                <c:pt idx="97">
                  <c:v>0.38066666666666665</c:v>
                </c:pt>
                <c:pt idx="98">
                  <c:v>0.38229999999999997</c:v>
                </c:pt>
                <c:pt idx="99">
                  <c:v>0.38398333333333334</c:v>
                </c:pt>
                <c:pt idx="100">
                  <c:v>0.38561666666666666</c:v>
                </c:pt>
                <c:pt idx="101">
                  <c:v>0.3873166666666667</c:v>
                </c:pt>
                <c:pt idx="102">
                  <c:v>0.38896666666666668</c:v>
                </c:pt>
                <c:pt idx="103">
                  <c:v>0.39061666666666667</c:v>
                </c:pt>
                <c:pt idx="104">
                  <c:v>0.39226666666666671</c:v>
                </c:pt>
                <c:pt idx="105">
                  <c:v>0.39390000000000003</c:v>
                </c:pt>
                <c:pt idx="106">
                  <c:v>0.39556666666666668</c:v>
                </c:pt>
                <c:pt idx="107">
                  <c:v>0.3972</c:v>
                </c:pt>
                <c:pt idx="108">
                  <c:v>0.39885000000000004</c:v>
                </c:pt>
                <c:pt idx="109">
                  <c:v>0.40050000000000002</c:v>
                </c:pt>
                <c:pt idx="110">
                  <c:v>0.40201666666666663</c:v>
                </c:pt>
                <c:pt idx="111">
                  <c:v>0.4034833333333333</c:v>
                </c:pt>
                <c:pt idx="112">
                  <c:v>0.40493333333333331</c:v>
                </c:pt>
                <c:pt idx="113">
                  <c:v>0.40643333333333331</c:v>
                </c:pt>
                <c:pt idx="114">
                  <c:v>0.40778333333333333</c:v>
                </c:pt>
                <c:pt idx="115">
                  <c:v>0.40898333333333337</c:v>
                </c:pt>
                <c:pt idx="116">
                  <c:v>0.41018333333333334</c:v>
                </c:pt>
                <c:pt idx="117">
                  <c:v>0.41138333333333332</c:v>
                </c:pt>
                <c:pt idx="118">
                  <c:v>0.41248333333333331</c:v>
                </c:pt>
                <c:pt idx="119">
                  <c:v>0.41346666666666665</c:v>
                </c:pt>
                <c:pt idx="120">
                  <c:v>0.41450000000000004</c:v>
                </c:pt>
                <c:pt idx="121">
                  <c:v>0.41561666666666669</c:v>
                </c:pt>
                <c:pt idx="122">
                  <c:v>0.41681666666666667</c:v>
                </c:pt>
                <c:pt idx="123">
                  <c:v>0.41795000000000004</c:v>
                </c:pt>
                <c:pt idx="124">
                  <c:v>0.57645000000000002</c:v>
                </c:pt>
                <c:pt idx="125">
                  <c:v>0.57776666666666665</c:v>
                </c:pt>
                <c:pt idx="126">
                  <c:v>0.58258333333333334</c:v>
                </c:pt>
                <c:pt idx="127">
                  <c:v>0.59525000000000006</c:v>
                </c:pt>
                <c:pt idx="128">
                  <c:v>0.59684999999999999</c:v>
                </c:pt>
                <c:pt idx="129">
                  <c:v>0.60181666666666667</c:v>
                </c:pt>
                <c:pt idx="130">
                  <c:v>0.71351666666666669</c:v>
                </c:pt>
                <c:pt idx="131">
                  <c:v>0.71501666666666674</c:v>
                </c:pt>
                <c:pt idx="132">
                  <c:v>0.71655000000000002</c:v>
                </c:pt>
                <c:pt idx="133">
                  <c:v>0.7213666666666666</c:v>
                </c:pt>
                <c:pt idx="134">
                  <c:v>0.72283333333333333</c:v>
                </c:pt>
                <c:pt idx="135">
                  <c:v>0.72816666666666663</c:v>
                </c:pt>
                <c:pt idx="136">
                  <c:v>0.74288333333333334</c:v>
                </c:pt>
                <c:pt idx="137">
                  <c:v>0.75588333333333335</c:v>
                </c:pt>
                <c:pt idx="138">
                  <c:v>0.75721666666666665</c:v>
                </c:pt>
                <c:pt idx="139">
                  <c:v>0.75881666666666669</c:v>
                </c:pt>
                <c:pt idx="140">
                  <c:v>0.76363333333333328</c:v>
                </c:pt>
                <c:pt idx="141">
                  <c:v>0.76513333333333333</c:v>
                </c:pt>
                <c:pt idx="142">
                  <c:v>0.77066666666666672</c:v>
                </c:pt>
                <c:pt idx="143">
                  <c:v>0.78538333333333332</c:v>
                </c:pt>
                <c:pt idx="144">
                  <c:v>0.79925000000000002</c:v>
                </c:pt>
                <c:pt idx="145">
                  <c:v>0.80101666666666671</c:v>
                </c:pt>
                <c:pt idx="146">
                  <c:v>0.8027833333333334</c:v>
                </c:pt>
                <c:pt idx="147">
                  <c:v>0.80793333333333328</c:v>
                </c:pt>
                <c:pt idx="148">
                  <c:v>0.80959999999999999</c:v>
                </c:pt>
                <c:pt idx="149">
                  <c:v>0.81526666666666658</c:v>
                </c:pt>
                <c:pt idx="150">
                  <c:v>0.83045000000000002</c:v>
                </c:pt>
                <c:pt idx="151">
                  <c:v>0.84381666666666666</c:v>
                </c:pt>
                <c:pt idx="152">
                  <c:v>0.84531666666666672</c:v>
                </c:pt>
                <c:pt idx="153">
                  <c:v>0.84671666666666667</c:v>
                </c:pt>
                <c:pt idx="154">
                  <c:v>0.85138333333333327</c:v>
                </c:pt>
                <c:pt idx="155">
                  <c:v>0.85273333333333334</c:v>
                </c:pt>
                <c:pt idx="156">
                  <c:v>0.85804999999999998</c:v>
                </c:pt>
                <c:pt idx="157">
                  <c:v>0.87255000000000005</c:v>
                </c:pt>
                <c:pt idx="158">
                  <c:v>0.88505</c:v>
                </c:pt>
                <c:pt idx="159">
                  <c:v>0.89354999999999996</c:v>
                </c:pt>
                <c:pt idx="160">
                  <c:v>0.90203333333333335</c:v>
                </c:pt>
                <c:pt idx="161">
                  <c:v>0.91021666666666667</c:v>
                </c:pt>
                <c:pt idx="162">
                  <c:v>0.91796666666666671</c:v>
                </c:pt>
                <c:pt idx="163">
                  <c:v>0.91954999999999998</c:v>
                </c:pt>
                <c:pt idx="164">
                  <c:v>0.92115000000000002</c:v>
                </c:pt>
                <c:pt idx="165">
                  <c:v>0.92273333333333329</c:v>
                </c:pt>
                <c:pt idx="166">
                  <c:v>0.92430000000000001</c:v>
                </c:pt>
                <c:pt idx="167">
                  <c:v>0.92590000000000006</c:v>
                </c:pt>
                <c:pt idx="168">
                  <c:v>0.92754999999999999</c:v>
                </c:pt>
                <c:pt idx="169">
                  <c:v>0.92920000000000003</c:v>
                </c:pt>
                <c:pt idx="170">
                  <c:v>0.93084999999999996</c:v>
                </c:pt>
                <c:pt idx="171">
                  <c:v>0.9325500000000001</c:v>
                </c:pt>
                <c:pt idx="172">
                  <c:v>0.93420000000000003</c:v>
                </c:pt>
                <c:pt idx="173">
                  <c:v>0.93580000000000008</c:v>
                </c:pt>
                <c:pt idx="174">
                  <c:v>0.93738333333333335</c:v>
                </c:pt>
                <c:pt idx="175">
                  <c:v>0.93898333333333328</c:v>
                </c:pt>
                <c:pt idx="176">
                  <c:v>0.94055</c:v>
                </c:pt>
                <c:pt idx="177">
                  <c:v>0.94210000000000005</c:v>
                </c:pt>
                <c:pt idx="178">
                  <c:v>0.94376666666666664</c:v>
                </c:pt>
                <c:pt idx="179">
                  <c:v>0.94538333333333335</c:v>
                </c:pt>
                <c:pt idx="180">
                  <c:v>0.94701666666666662</c:v>
                </c:pt>
                <c:pt idx="181">
                  <c:v>0.94869999999999999</c:v>
                </c:pt>
                <c:pt idx="182">
                  <c:v>0.95036666666666669</c:v>
                </c:pt>
                <c:pt idx="183">
                  <c:v>0.95198333333333329</c:v>
                </c:pt>
                <c:pt idx="184">
                  <c:v>0.95358333333333334</c:v>
                </c:pt>
                <c:pt idx="185">
                  <c:v>0.95516666666666672</c:v>
                </c:pt>
                <c:pt idx="186">
                  <c:v>0.95674999999999999</c:v>
                </c:pt>
                <c:pt idx="187">
                  <c:v>0.95831666666666671</c:v>
                </c:pt>
                <c:pt idx="188">
                  <c:v>0.95989999999999998</c:v>
                </c:pt>
                <c:pt idx="189">
                  <c:v>0.96148333333333336</c:v>
                </c:pt>
                <c:pt idx="190">
                  <c:v>0.96291666666666664</c:v>
                </c:pt>
                <c:pt idx="191">
                  <c:v>0.96423333333333328</c:v>
                </c:pt>
                <c:pt idx="192">
                  <c:v>0.96553333333333335</c:v>
                </c:pt>
                <c:pt idx="193">
                  <c:v>0.96681666666666666</c:v>
                </c:pt>
                <c:pt idx="194">
                  <c:v>0.9680833333333333</c:v>
                </c:pt>
                <c:pt idx="195">
                  <c:v>0.96933333333333327</c:v>
                </c:pt>
                <c:pt idx="196">
                  <c:v>0.97058333333333335</c:v>
                </c:pt>
                <c:pt idx="197">
                  <c:v>0.97186666666666666</c:v>
                </c:pt>
                <c:pt idx="198">
                  <c:v>0.97311666666666663</c:v>
                </c:pt>
                <c:pt idx="199">
                  <c:v>0.97436666666666671</c:v>
                </c:pt>
                <c:pt idx="200">
                  <c:v>0.97563333333333324</c:v>
                </c:pt>
                <c:pt idx="201">
                  <c:v>0.97688333333333333</c:v>
                </c:pt>
                <c:pt idx="202">
                  <c:v>0.97831666666666661</c:v>
                </c:pt>
                <c:pt idx="203">
                  <c:v>0.97989999999999999</c:v>
                </c:pt>
                <c:pt idx="204">
                  <c:v>0.98150000000000004</c:v>
                </c:pt>
                <c:pt idx="205">
                  <c:v>0.98314999999999997</c:v>
                </c:pt>
                <c:pt idx="206">
                  <c:v>0.98493333333333333</c:v>
                </c:pt>
                <c:pt idx="207">
                  <c:v>0.98668333333333336</c:v>
                </c:pt>
                <c:pt idx="208">
                  <c:v>0.98843333333333327</c:v>
                </c:pt>
                <c:pt idx="209">
                  <c:v>0.99013333333333331</c:v>
                </c:pt>
                <c:pt idx="210">
                  <c:v>0.99155000000000004</c:v>
                </c:pt>
                <c:pt idx="211">
                  <c:v>0.9933833333333334</c:v>
                </c:pt>
                <c:pt idx="212">
                  <c:v>0.99488333333333334</c:v>
                </c:pt>
                <c:pt idx="213">
                  <c:v>0.99654999999999994</c:v>
                </c:pt>
                <c:pt idx="214">
                  <c:v>0.99788333333333334</c:v>
                </c:pt>
                <c:pt idx="215">
                  <c:v>0.99971666666666659</c:v>
                </c:pt>
                <c:pt idx="216">
                  <c:v>1.00105</c:v>
                </c:pt>
                <c:pt idx="217">
                  <c:v>1.0028666666666666</c:v>
                </c:pt>
                <c:pt idx="218">
                  <c:v>1.0044</c:v>
                </c:pt>
                <c:pt idx="219">
                  <c:v>1.0058499999999999</c:v>
                </c:pt>
                <c:pt idx="220">
                  <c:v>1.00735</c:v>
                </c:pt>
                <c:pt idx="221">
                  <c:v>1.0088833333333334</c:v>
                </c:pt>
                <c:pt idx="222">
                  <c:v>1.0104</c:v>
                </c:pt>
                <c:pt idx="223">
                  <c:v>1.0119166666666668</c:v>
                </c:pt>
                <c:pt idx="224">
                  <c:v>1.01345</c:v>
                </c:pt>
                <c:pt idx="225">
                  <c:v>1.01495</c:v>
                </c:pt>
                <c:pt idx="226">
                  <c:v>1.0164833333333332</c:v>
                </c:pt>
                <c:pt idx="227">
                  <c:v>1.018</c:v>
                </c:pt>
                <c:pt idx="228">
                  <c:v>1.0195166666666666</c:v>
                </c:pt>
                <c:pt idx="229">
                  <c:v>1.0210166666666667</c:v>
                </c:pt>
                <c:pt idx="230">
                  <c:v>1.0225500000000001</c:v>
                </c:pt>
                <c:pt idx="231">
                  <c:v>1.0240166666666668</c:v>
                </c:pt>
                <c:pt idx="232">
                  <c:v>1.0255333333333332</c:v>
                </c:pt>
                <c:pt idx="233">
                  <c:v>1.0270666666666668</c:v>
                </c:pt>
                <c:pt idx="234">
                  <c:v>1.0285500000000001</c:v>
                </c:pt>
                <c:pt idx="235">
                  <c:v>1.0300166666666668</c:v>
                </c:pt>
                <c:pt idx="236">
                  <c:v>1.0315000000000001</c:v>
                </c:pt>
                <c:pt idx="237">
                  <c:v>1.0330333333333332</c:v>
                </c:pt>
                <c:pt idx="238">
                  <c:v>1.0346500000000001</c:v>
                </c:pt>
                <c:pt idx="239">
                  <c:v>1.0361</c:v>
                </c:pt>
                <c:pt idx="240">
                  <c:v>1.0375333333333334</c:v>
                </c:pt>
                <c:pt idx="241">
                  <c:v>1.0389833333333334</c:v>
                </c:pt>
                <c:pt idx="242">
                  <c:v>1.0404166666666665</c:v>
                </c:pt>
                <c:pt idx="243">
                  <c:v>1.0418499999999999</c:v>
                </c:pt>
                <c:pt idx="244">
                  <c:v>1.0432999999999999</c:v>
                </c:pt>
                <c:pt idx="245">
                  <c:v>1.0447500000000001</c:v>
                </c:pt>
                <c:pt idx="246">
                  <c:v>1.0462</c:v>
                </c:pt>
                <c:pt idx="247">
                  <c:v>1.04755</c:v>
                </c:pt>
                <c:pt idx="248">
                  <c:v>1.0488833333333334</c:v>
                </c:pt>
                <c:pt idx="249">
                  <c:v>1.0505833333333332</c:v>
                </c:pt>
                <c:pt idx="250">
                  <c:v>1.0520166666666666</c:v>
                </c:pt>
                <c:pt idx="251">
                  <c:v>1.0532166666666667</c:v>
                </c:pt>
                <c:pt idx="252">
                  <c:v>1.0548833333333334</c:v>
                </c:pt>
                <c:pt idx="253">
                  <c:v>1.0563333333333333</c:v>
                </c:pt>
                <c:pt idx="254">
                  <c:v>1.0576666666666668</c:v>
                </c:pt>
                <c:pt idx="255">
                  <c:v>1.0589166666666665</c:v>
                </c:pt>
                <c:pt idx="256">
                  <c:v>1.0601666666666667</c:v>
                </c:pt>
                <c:pt idx="257">
                  <c:v>1.0614166666666667</c:v>
                </c:pt>
                <c:pt idx="258">
                  <c:v>1.0626666666666666</c:v>
                </c:pt>
                <c:pt idx="259">
                  <c:v>1.0639333333333334</c:v>
                </c:pt>
                <c:pt idx="260">
                  <c:v>1.0651999999999999</c:v>
                </c:pt>
                <c:pt idx="261">
                  <c:v>1.0664666666666667</c:v>
                </c:pt>
                <c:pt idx="262">
                  <c:v>1.0678833333333333</c:v>
                </c:pt>
                <c:pt idx="263">
                  <c:v>1.0694833333333333</c:v>
                </c:pt>
                <c:pt idx="264">
                  <c:v>1.0711000000000002</c:v>
                </c:pt>
                <c:pt idx="265">
                  <c:v>1.0727333333333333</c:v>
                </c:pt>
                <c:pt idx="266">
                  <c:v>1.0743833333333332</c:v>
                </c:pt>
                <c:pt idx="267">
                  <c:v>1.0760333333333334</c:v>
                </c:pt>
                <c:pt idx="268">
                  <c:v>1.0776666666666666</c:v>
                </c:pt>
                <c:pt idx="269">
                  <c:v>1.0792999999999999</c:v>
                </c:pt>
                <c:pt idx="270">
                  <c:v>1.0809166666666667</c:v>
                </c:pt>
                <c:pt idx="271">
                  <c:v>1.0824833333333332</c:v>
                </c:pt>
                <c:pt idx="272">
                  <c:v>1.0841333333333334</c:v>
                </c:pt>
                <c:pt idx="273">
                  <c:v>1.0857833333333333</c:v>
                </c:pt>
                <c:pt idx="274">
                  <c:v>1.0873666666666668</c:v>
                </c:pt>
                <c:pt idx="275">
                  <c:v>1.0889500000000001</c:v>
                </c:pt>
                <c:pt idx="276">
                  <c:v>1.0903666666666667</c:v>
                </c:pt>
                <c:pt idx="277">
                  <c:v>1.0916833333333333</c:v>
                </c:pt>
                <c:pt idx="278">
                  <c:v>1.0928833333333332</c:v>
                </c:pt>
                <c:pt idx="279">
                  <c:v>1.0944166666666668</c:v>
                </c:pt>
                <c:pt idx="280">
                  <c:v>1.0957666666666666</c:v>
                </c:pt>
                <c:pt idx="281">
                  <c:v>1.0968833333333334</c:v>
                </c:pt>
                <c:pt idx="282">
                  <c:v>1.0983833333333335</c:v>
                </c:pt>
                <c:pt idx="283">
                  <c:v>1.0997999999999999</c:v>
                </c:pt>
                <c:pt idx="284">
                  <c:v>1.1011333333333333</c:v>
                </c:pt>
                <c:pt idx="285">
                  <c:v>1.1024666666666667</c:v>
                </c:pt>
                <c:pt idx="286">
                  <c:v>1.1037999999999999</c:v>
                </c:pt>
                <c:pt idx="287">
                  <c:v>1.1051833333333334</c:v>
                </c:pt>
                <c:pt idx="288">
                  <c:v>1.1065833333333333</c:v>
                </c:pt>
                <c:pt idx="289">
                  <c:v>1.1079833333333333</c:v>
                </c:pt>
                <c:pt idx="290">
                  <c:v>1.1093166666666667</c:v>
                </c:pt>
                <c:pt idx="291">
                  <c:v>1.1106166666666666</c:v>
                </c:pt>
                <c:pt idx="292">
                  <c:v>1.1119166666666667</c:v>
                </c:pt>
                <c:pt idx="293">
                  <c:v>1.1132</c:v>
                </c:pt>
                <c:pt idx="294">
                  <c:v>1.1147</c:v>
                </c:pt>
                <c:pt idx="295">
                  <c:v>1.11635</c:v>
                </c:pt>
                <c:pt idx="296">
                  <c:v>1.1180166666666667</c:v>
                </c:pt>
                <c:pt idx="297">
                  <c:v>1.1196666666666668</c:v>
                </c:pt>
                <c:pt idx="298">
                  <c:v>1.1212333333333333</c:v>
                </c:pt>
                <c:pt idx="299">
                  <c:v>1.1228166666666666</c:v>
                </c:pt>
                <c:pt idx="300">
                  <c:v>1.1243833333333333</c:v>
                </c:pt>
                <c:pt idx="301">
                  <c:v>1.1260000000000001</c:v>
                </c:pt>
                <c:pt idx="302">
                  <c:v>1.1276000000000002</c:v>
                </c:pt>
                <c:pt idx="303">
                  <c:v>1.1291833333333334</c:v>
                </c:pt>
                <c:pt idx="304">
                  <c:v>1.1307666666666667</c:v>
                </c:pt>
                <c:pt idx="305">
                  <c:v>1.13235</c:v>
                </c:pt>
                <c:pt idx="306">
                  <c:v>1.1340166666666667</c:v>
                </c:pt>
                <c:pt idx="307">
                  <c:v>1.1356166666666667</c:v>
                </c:pt>
                <c:pt idx="308">
                  <c:v>1.1372</c:v>
                </c:pt>
                <c:pt idx="309">
                  <c:v>1.1387833333333333</c:v>
                </c:pt>
                <c:pt idx="310">
                  <c:v>1.1403000000000001</c:v>
                </c:pt>
                <c:pt idx="311">
                  <c:v>1.1417333333333335</c:v>
                </c:pt>
                <c:pt idx="312">
                  <c:v>1.1431833333333332</c:v>
                </c:pt>
                <c:pt idx="313">
                  <c:v>1.1446333333333334</c:v>
                </c:pt>
                <c:pt idx="314">
                  <c:v>1.1459166666666667</c:v>
                </c:pt>
                <c:pt idx="315">
                  <c:v>1.1470499999999999</c:v>
                </c:pt>
                <c:pt idx="316">
                  <c:v>1.14815</c:v>
                </c:pt>
                <c:pt idx="317">
                  <c:v>1.1493</c:v>
                </c:pt>
                <c:pt idx="318">
                  <c:v>1.1505166666666669</c:v>
                </c:pt>
                <c:pt idx="319">
                  <c:v>1.1516</c:v>
                </c:pt>
                <c:pt idx="320">
                  <c:v>1.1526333333333334</c:v>
                </c:pt>
                <c:pt idx="321">
                  <c:v>1.1536166666666667</c:v>
                </c:pt>
                <c:pt idx="322">
                  <c:v>1.1545999999999998</c:v>
                </c:pt>
                <c:pt idx="323">
                  <c:v>1.1556</c:v>
                </c:pt>
                <c:pt idx="324">
                  <c:v>1.1578000000000002</c:v>
                </c:pt>
                <c:pt idx="325">
                  <c:v>1.1590666666666667</c:v>
                </c:pt>
                <c:pt idx="326">
                  <c:v>1.1640833333333334</c:v>
                </c:pt>
                <c:pt idx="327">
                  <c:v>1.1768500000000002</c:v>
                </c:pt>
                <c:pt idx="328">
                  <c:v>1.17805</c:v>
                </c:pt>
                <c:pt idx="329">
                  <c:v>1.1828833333333333</c:v>
                </c:pt>
                <c:pt idx="330">
                  <c:v>1.1956500000000001</c:v>
                </c:pt>
                <c:pt idx="331">
                  <c:v>1.1969166666666666</c:v>
                </c:pt>
                <c:pt idx="332">
                  <c:v>1.2018833333333334</c:v>
                </c:pt>
                <c:pt idx="333">
                  <c:v>1.2146833333333333</c:v>
                </c:pt>
                <c:pt idx="334">
                  <c:v>1.2159333333333333</c:v>
                </c:pt>
                <c:pt idx="335">
                  <c:v>1.2209333333333334</c:v>
                </c:pt>
                <c:pt idx="336">
                  <c:v>1.2342166666666665</c:v>
                </c:pt>
                <c:pt idx="337">
                  <c:v>1.2356499999999999</c:v>
                </c:pt>
                <c:pt idx="338">
                  <c:v>1.2370833333333333</c:v>
                </c:pt>
                <c:pt idx="339">
                  <c:v>1.2423</c:v>
                </c:pt>
                <c:pt idx="340">
                  <c:v>1.2438</c:v>
                </c:pt>
                <c:pt idx="341">
                  <c:v>1.2496833333333333</c:v>
                </c:pt>
                <c:pt idx="342">
                  <c:v>1.2653333333333334</c:v>
                </c:pt>
                <c:pt idx="343">
                  <c:v>1.2794333333333334</c:v>
                </c:pt>
                <c:pt idx="344">
                  <c:v>1.28085</c:v>
                </c:pt>
                <c:pt idx="345">
                  <c:v>1.2822833333333332</c:v>
                </c:pt>
                <c:pt idx="346">
                  <c:v>1.2876333333333332</c:v>
                </c:pt>
                <c:pt idx="347">
                  <c:v>1.2890833333333334</c:v>
                </c:pt>
                <c:pt idx="348">
                  <c:v>1.2947333333333333</c:v>
                </c:pt>
                <c:pt idx="349">
                  <c:v>1.3101833333333335</c:v>
                </c:pt>
                <c:pt idx="350">
                  <c:v>1.8651166666666665</c:v>
                </c:pt>
                <c:pt idx="351">
                  <c:v>1.8665166666666666</c:v>
                </c:pt>
                <c:pt idx="352">
                  <c:v>1.8679333333333332</c:v>
                </c:pt>
                <c:pt idx="353">
                  <c:v>1.8693833333333332</c:v>
                </c:pt>
                <c:pt idx="354">
                  <c:v>1.8734333333333335</c:v>
                </c:pt>
                <c:pt idx="355">
                  <c:v>1.8746499999999999</c:v>
                </c:pt>
                <c:pt idx="356">
                  <c:v>1.8759166666666667</c:v>
                </c:pt>
                <c:pt idx="357">
                  <c:v>1.8806833333333333</c:v>
                </c:pt>
                <c:pt idx="358">
                  <c:v>1.8820166666666667</c:v>
                </c:pt>
                <c:pt idx="359">
                  <c:v>1.8876999999999999</c:v>
                </c:pt>
                <c:pt idx="360">
                  <c:v>1.9015500000000001</c:v>
                </c:pt>
                <c:pt idx="361">
                  <c:v>1.9152</c:v>
                </c:pt>
                <c:pt idx="362">
                  <c:v>1.91645</c:v>
                </c:pt>
                <c:pt idx="363">
                  <c:v>1.9215833333333334</c:v>
                </c:pt>
                <c:pt idx="364">
                  <c:v>1.9358833333333334</c:v>
                </c:pt>
                <c:pt idx="365">
                  <c:v>1.9484833333333333</c:v>
                </c:pt>
                <c:pt idx="366">
                  <c:v>1.9498833333333332</c:v>
                </c:pt>
                <c:pt idx="367">
                  <c:v>1.9511666666666665</c:v>
                </c:pt>
                <c:pt idx="368">
                  <c:v>1.9524666666666666</c:v>
                </c:pt>
                <c:pt idx="369">
                  <c:v>1.9566333333333332</c:v>
                </c:pt>
                <c:pt idx="370">
                  <c:v>1.9579666666666666</c:v>
                </c:pt>
                <c:pt idx="371">
                  <c:v>1.9596333333333333</c:v>
                </c:pt>
                <c:pt idx="372">
                  <c:v>1.9648833333333333</c:v>
                </c:pt>
                <c:pt idx="373">
                  <c:v>1.9664166666666667</c:v>
                </c:pt>
                <c:pt idx="374">
                  <c:v>1.9724499999999998</c:v>
                </c:pt>
                <c:pt idx="375">
                  <c:v>1.9868833333333333</c:v>
                </c:pt>
                <c:pt idx="376">
                  <c:v>2.0012166666666666</c:v>
                </c:pt>
                <c:pt idx="377">
                  <c:v>2.0025333333333335</c:v>
                </c:pt>
                <c:pt idx="378">
                  <c:v>2.0075500000000002</c:v>
                </c:pt>
                <c:pt idx="379">
                  <c:v>2.0224833333333332</c:v>
                </c:pt>
                <c:pt idx="380">
                  <c:v>2.0372499999999998</c:v>
                </c:pt>
                <c:pt idx="381">
                  <c:v>2.0386833333333332</c:v>
                </c:pt>
                <c:pt idx="382">
                  <c:v>2.0397166666666666</c:v>
                </c:pt>
                <c:pt idx="383">
                  <c:v>2.0413999999999999</c:v>
                </c:pt>
                <c:pt idx="384">
                  <c:v>2.0459166666666664</c:v>
                </c:pt>
                <c:pt idx="385">
                  <c:v>2.0472666666666668</c:v>
                </c:pt>
                <c:pt idx="386">
                  <c:v>2.0486</c:v>
                </c:pt>
                <c:pt idx="387">
                  <c:v>2.0537000000000001</c:v>
                </c:pt>
                <c:pt idx="388">
                  <c:v>2.0551166666666667</c:v>
                </c:pt>
                <c:pt idx="389">
                  <c:v>2.0602833333333335</c:v>
                </c:pt>
                <c:pt idx="390">
                  <c:v>2.0755166666666667</c:v>
                </c:pt>
                <c:pt idx="391">
                  <c:v>2.0897833333333335</c:v>
                </c:pt>
                <c:pt idx="392">
                  <c:v>2.0910833333333332</c:v>
                </c:pt>
                <c:pt idx="393">
                  <c:v>2.0965500000000001</c:v>
                </c:pt>
                <c:pt idx="394">
                  <c:v>2.1116333333333333</c:v>
                </c:pt>
                <c:pt idx="395">
                  <c:v>2.1247833333333332</c:v>
                </c:pt>
                <c:pt idx="396">
                  <c:v>2.1265333333333332</c:v>
                </c:pt>
                <c:pt idx="397">
                  <c:v>2.1278166666666665</c:v>
                </c:pt>
                <c:pt idx="398">
                  <c:v>2.1288833333333335</c:v>
                </c:pt>
                <c:pt idx="399">
                  <c:v>2.1328833333333335</c:v>
                </c:pt>
                <c:pt idx="400">
                  <c:v>2.1343666666666667</c:v>
                </c:pt>
                <c:pt idx="401">
                  <c:v>2.1356833333333332</c:v>
                </c:pt>
                <c:pt idx="402">
                  <c:v>2.1406666666666667</c:v>
                </c:pt>
                <c:pt idx="403">
                  <c:v>2.1427499999999999</c:v>
                </c:pt>
                <c:pt idx="404">
                  <c:v>2.1487166666666666</c:v>
                </c:pt>
                <c:pt idx="405">
                  <c:v>2.1635666666666666</c:v>
                </c:pt>
                <c:pt idx="406">
                  <c:v>2.1802000000000001</c:v>
                </c:pt>
                <c:pt idx="407">
                  <c:v>2.1814666666666667</c:v>
                </c:pt>
                <c:pt idx="408">
                  <c:v>2.18655</c:v>
                </c:pt>
                <c:pt idx="409">
                  <c:v>2.2008333333333336</c:v>
                </c:pt>
                <c:pt idx="410">
                  <c:v>2.4395000000000002</c:v>
                </c:pt>
                <c:pt idx="411">
                  <c:v>2.4499833333333334</c:v>
                </c:pt>
                <c:pt idx="412">
                  <c:v>2.4603333333333333</c:v>
                </c:pt>
                <c:pt idx="413">
                  <c:v>2.4706333333333332</c:v>
                </c:pt>
                <c:pt idx="414">
                  <c:v>2.4808833333333333</c:v>
                </c:pt>
                <c:pt idx="415">
                  <c:v>2.4917666666666665</c:v>
                </c:pt>
                <c:pt idx="416">
                  <c:v>2.5022833333333332</c:v>
                </c:pt>
                <c:pt idx="417">
                  <c:v>2.5130333333333335</c:v>
                </c:pt>
                <c:pt idx="418">
                  <c:v>2.52475</c:v>
                </c:pt>
                <c:pt idx="419">
                  <c:v>2.53505</c:v>
                </c:pt>
                <c:pt idx="420">
                  <c:v>2.5455999999999999</c:v>
                </c:pt>
                <c:pt idx="421">
                  <c:v>2.5561833333333337</c:v>
                </c:pt>
                <c:pt idx="422">
                  <c:v>2.5677166666666666</c:v>
                </c:pt>
                <c:pt idx="423">
                  <c:v>2.5792833333333336</c:v>
                </c:pt>
                <c:pt idx="424">
                  <c:v>2.5886499999999999</c:v>
                </c:pt>
                <c:pt idx="425">
                  <c:v>2.5897166666666669</c:v>
                </c:pt>
                <c:pt idx="426">
                  <c:v>2.5910833333333332</c:v>
                </c:pt>
                <c:pt idx="427">
                  <c:v>2.5922833333333335</c:v>
                </c:pt>
                <c:pt idx="428">
                  <c:v>2.5934666666666666</c:v>
                </c:pt>
                <c:pt idx="429">
                  <c:v>2.5946666666666669</c:v>
                </c:pt>
                <c:pt idx="430">
                  <c:v>2.59585</c:v>
                </c:pt>
                <c:pt idx="431">
                  <c:v>2.5970500000000003</c:v>
                </c:pt>
                <c:pt idx="432">
                  <c:v>2.5982333333333334</c:v>
                </c:pt>
                <c:pt idx="433">
                  <c:v>2.5994333333333333</c:v>
                </c:pt>
                <c:pt idx="434">
                  <c:v>2.6006333333333336</c:v>
                </c:pt>
                <c:pt idx="435">
                  <c:v>2.6018166666666667</c:v>
                </c:pt>
                <c:pt idx="436">
                  <c:v>2.6030333333333333</c:v>
                </c:pt>
                <c:pt idx="437">
                  <c:v>2.6042166666666664</c:v>
                </c:pt>
                <c:pt idx="438">
                  <c:v>2.6054166666666663</c:v>
                </c:pt>
                <c:pt idx="439">
                  <c:v>2.6065999999999998</c:v>
                </c:pt>
                <c:pt idx="440">
                  <c:v>2.6079999999999997</c:v>
                </c:pt>
                <c:pt idx="441">
                  <c:v>2.6095166666666665</c:v>
                </c:pt>
                <c:pt idx="442">
                  <c:v>2.6109999999999998</c:v>
                </c:pt>
                <c:pt idx="443">
                  <c:v>2.6126166666666668</c:v>
                </c:pt>
                <c:pt idx="444">
                  <c:v>2.6142333333333334</c:v>
                </c:pt>
                <c:pt idx="445">
                  <c:v>2.61565</c:v>
                </c:pt>
                <c:pt idx="446">
                  <c:v>2.6171333333333333</c:v>
                </c:pt>
                <c:pt idx="447">
                  <c:v>2.6186000000000003</c:v>
                </c:pt>
                <c:pt idx="448">
                  <c:v>2.6200666666666668</c:v>
                </c:pt>
                <c:pt idx="449">
                  <c:v>2.6214666666666671</c:v>
                </c:pt>
                <c:pt idx="450">
                  <c:v>2.6229</c:v>
                </c:pt>
                <c:pt idx="451">
                  <c:v>2.6243166666666666</c:v>
                </c:pt>
                <c:pt idx="452">
                  <c:v>2.6257333333333337</c:v>
                </c:pt>
                <c:pt idx="453">
                  <c:v>2.6272000000000002</c:v>
                </c:pt>
                <c:pt idx="454">
                  <c:v>2.6286833333333335</c:v>
                </c:pt>
                <c:pt idx="455">
                  <c:v>2.6301833333333335</c:v>
                </c:pt>
                <c:pt idx="456">
                  <c:v>2.6317666666666666</c:v>
                </c:pt>
                <c:pt idx="457">
                  <c:v>2.6334500000000003</c:v>
                </c:pt>
                <c:pt idx="458">
                  <c:v>2.635183333333333</c:v>
                </c:pt>
                <c:pt idx="459">
                  <c:v>2.6368666666666667</c:v>
                </c:pt>
                <c:pt idx="460">
                  <c:v>2.6385999999999998</c:v>
                </c:pt>
                <c:pt idx="461">
                  <c:v>2.6402833333333335</c:v>
                </c:pt>
                <c:pt idx="462">
                  <c:v>2.6419666666666668</c:v>
                </c:pt>
                <c:pt idx="463">
                  <c:v>2.6436000000000002</c:v>
                </c:pt>
                <c:pt idx="464">
                  <c:v>2.6452499999999999</c:v>
                </c:pt>
                <c:pt idx="465">
                  <c:v>2.6468666666666669</c:v>
                </c:pt>
                <c:pt idx="466">
                  <c:v>2.6484833333333331</c:v>
                </c:pt>
                <c:pt idx="467">
                  <c:v>2.6501166666666669</c:v>
                </c:pt>
                <c:pt idx="468">
                  <c:v>2.6518000000000002</c:v>
                </c:pt>
                <c:pt idx="469">
                  <c:v>2.6535000000000002</c:v>
                </c:pt>
                <c:pt idx="470">
                  <c:v>2.6550833333333332</c:v>
                </c:pt>
                <c:pt idx="471">
                  <c:v>2.6566999999999998</c:v>
                </c:pt>
                <c:pt idx="472">
                  <c:v>2.6582999999999997</c:v>
                </c:pt>
                <c:pt idx="473">
                  <c:v>2.6599333333333335</c:v>
                </c:pt>
                <c:pt idx="474">
                  <c:v>2.6616500000000003</c:v>
                </c:pt>
                <c:pt idx="475">
                  <c:v>2.6633499999999999</c:v>
                </c:pt>
                <c:pt idx="476">
                  <c:v>2.6649833333333333</c:v>
                </c:pt>
                <c:pt idx="477">
                  <c:v>2.6667166666666664</c:v>
                </c:pt>
                <c:pt idx="478">
                  <c:v>2.6684333333333332</c:v>
                </c:pt>
                <c:pt idx="479">
                  <c:v>2.6700999999999997</c:v>
                </c:pt>
                <c:pt idx="480">
                  <c:v>2.6717166666666667</c:v>
                </c:pt>
                <c:pt idx="481">
                  <c:v>2.6734166666666668</c:v>
                </c:pt>
                <c:pt idx="482">
                  <c:v>2.6751166666666668</c:v>
                </c:pt>
                <c:pt idx="483">
                  <c:v>2.6767666666666665</c:v>
                </c:pt>
                <c:pt idx="484">
                  <c:v>2.6782166666666667</c:v>
                </c:pt>
                <c:pt idx="485">
                  <c:v>2.6795</c:v>
                </c:pt>
                <c:pt idx="486">
                  <c:v>2.6808000000000001</c:v>
                </c:pt>
                <c:pt idx="487">
                  <c:v>2.6820666666666666</c:v>
                </c:pt>
                <c:pt idx="488">
                  <c:v>2.6835333333333335</c:v>
                </c:pt>
                <c:pt idx="489">
                  <c:v>2.6848833333333331</c:v>
                </c:pt>
                <c:pt idx="490">
                  <c:v>2.6862833333333334</c:v>
                </c:pt>
                <c:pt idx="491">
                  <c:v>2.6875499999999999</c:v>
                </c:pt>
                <c:pt idx="492">
                  <c:v>2.6889499999999997</c:v>
                </c:pt>
                <c:pt idx="493">
                  <c:v>2.6902166666666667</c:v>
                </c:pt>
                <c:pt idx="494">
                  <c:v>2.6915666666666667</c:v>
                </c:pt>
                <c:pt idx="495">
                  <c:v>2.6928333333333332</c:v>
                </c:pt>
                <c:pt idx="496">
                  <c:v>2.6942166666666667</c:v>
                </c:pt>
                <c:pt idx="497">
                  <c:v>2.6959999999999997</c:v>
                </c:pt>
                <c:pt idx="498">
                  <c:v>2.6975500000000001</c:v>
                </c:pt>
                <c:pt idx="499">
                  <c:v>2.6994166666666666</c:v>
                </c:pt>
                <c:pt idx="500">
                  <c:v>2.7011333333333334</c:v>
                </c:pt>
                <c:pt idx="501">
                  <c:v>2.7028499999999998</c:v>
                </c:pt>
                <c:pt idx="502">
                  <c:v>2.7045666666666666</c:v>
                </c:pt>
                <c:pt idx="503">
                  <c:v>2.7062833333333334</c:v>
                </c:pt>
                <c:pt idx="504">
                  <c:v>2.7079833333333334</c:v>
                </c:pt>
                <c:pt idx="505">
                  <c:v>2.7096166666666668</c:v>
                </c:pt>
                <c:pt idx="506">
                  <c:v>2.7113500000000004</c:v>
                </c:pt>
                <c:pt idx="507">
                  <c:v>2.7130999999999998</c:v>
                </c:pt>
                <c:pt idx="508">
                  <c:v>2.714833333333333</c:v>
                </c:pt>
                <c:pt idx="509">
                  <c:v>2.7163833333333334</c:v>
                </c:pt>
                <c:pt idx="510">
                  <c:v>2.7182166666666663</c:v>
                </c:pt>
                <c:pt idx="511">
                  <c:v>2.7198666666666669</c:v>
                </c:pt>
                <c:pt idx="512">
                  <c:v>2.7214666666666667</c:v>
                </c:pt>
                <c:pt idx="513">
                  <c:v>2.7230333333333334</c:v>
                </c:pt>
                <c:pt idx="514">
                  <c:v>2.7245333333333335</c:v>
                </c:pt>
                <c:pt idx="515">
                  <c:v>2.7260833333333334</c:v>
                </c:pt>
                <c:pt idx="516">
                  <c:v>2.7275499999999999</c:v>
                </c:pt>
                <c:pt idx="517">
                  <c:v>2.7290833333333335</c:v>
                </c:pt>
                <c:pt idx="518">
                  <c:v>2.73055</c:v>
                </c:pt>
                <c:pt idx="519">
                  <c:v>2.7320333333333333</c:v>
                </c:pt>
                <c:pt idx="520">
                  <c:v>2.7335166666666666</c:v>
                </c:pt>
                <c:pt idx="521">
                  <c:v>2.7349833333333331</c:v>
                </c:pt>
                <c:pt idx="522">
                  <c:v>2.7364333333333333</c:v>
                </c:pt>
                <c:pt idx="523">
                  <c:v>2.7378833333333334</c:v>
                </c:pt>
                <c:pt idx="524">
                  <c:v>2.7393833333333335</c:v>
                </c:pt>
                <c:pt idx="525">
                  <c:v>2.7409499999999998</c:v>
                </c:pt>
                <c:pt idx="526">
                  <c:v>2.7424666666666666</c:v>
                </c:pt>
                <c:pt idx="527">
                  <c:v>2.7440333333333333</c:v>
                </c:pt>
                <c:pt idx="528">
                  <c:v>2.7455666666666669</c:v>
                </c:pt>
                <c:pt idx="529">
                  <c:v>2.7471000000000001</c:v>
                </c:pt>
                <c:pt idx="530">
                  <c:v>2.74865</c:v>
                </c:pt>
                <c:pt idx="531">
                  <c:v>2.7502666666666666</c:v>
                </c:pt>
                <c:pt idx="532">
                  <c:v>2.7519</c:v>
                </c:pt>
                <c:pt idx="533">
                  <c:v>2.7535166666666671</c:v>
                </c:pt>
                <c:pt idx="534">
                  <c:v>2.75495</c:v>
                </c:pt>
                <c:pt idx="535">
                  <c:v>2.7563999999999997</c:v>
                </c:pt>
                <c:pt idx="536">
                  <c:v>2.7578666666666667</c:v>
                </c:pt>
                <c:pt idx="537">
                  <c:v>2.7594166666666666</c:v>
                </c:pt>
                <c:pt idx="538">
                  <c:v>2.7609666666666666</c:v>
                </c:pt>
                <c:pt idx="539">
                  <c:v>2.762516666666667</c:v>
                </c:pt>
                <c:pt idx="540">
                  <c:v>2.7640666666666664</c:v>
                </c:pt>
                <c:pt idx="541">
                  <c:v>2.7655666666666665</c:v>
                </c:pt>
                <c:pt idx="542">
                  <c:v>2.7671666666666668</c:v>
                </c:pt>
                <c:pt idx="543">
                  <c:v>2.7685499999999998</c:v>
                </c:pt>
                <c:pt idx="544">
                  <c:v>2.7702166666666668</c:v>
                </c:pt>
                <c:pt idx="545">
                  <c:v>2.7717166666666668</c:v>
                </c:pt>
                <c:pt idx="546">
                  <c:v>2.7732833333333331</c:v>
                </c:pt>
                <c:pt idx="547">
                  <c:v>2.7748666666666666</c:v>
                </c:pt>
                <c:pt idx="548">
                  <c:v>2.7763166666666668</c:v>
                </c:pt>
                <c:pt idx="549">
                  <c:v>2.7777000000000003</c:v>
                </c:pt>
                <c:pt idx="550">
                  <c:v>2.7790666666666666</c:v>
                </c:pt>
                <c:pt idx="551">
                  <c:v>2.7804333333333333</c:v>
                </c:pt>
                <c:pt idx="552">
                  <c:v>2.7817833333333337</c:v>
                </c:pt>
                <c:pt idx="553">
                  <c:v>2.7830500000000002</c:v>
                </c:pt>
                <c:pt idx="554">
                  <c:v>2.7842166666666666</c:v>
                </c:pt>
                <c:pt idx="555">
                  <c:v>2.7856833333333331</c:v>
                </c:pt>
                <c:pt idx="556">
                  <c:v>2.8560833333333333</c:v>
                </c:pt>
                <c:pt idx="557">
                  <c:v>2.8573999999999997</c:v>
                </c:pt>
                <c:pt idx="558">
                  <c:v>2.8587500000000001</c:v>
                </c:pt>
                <c:pt idx="559">
                  <c:v>2.860066666666667</c:v>
                </c:pt>
                <c:pt idx="560">
                  <c:v>2.8614166666666665</c:v>
                </c:pt>
                <c:pt idx="561">
                  <c:v>2.8627666666666665</c:v>
                </c:pt>
                <c:pt idx="562">
                  <c:v>2.8641333333333336</c:v>
                </c:pt>
                <c:pt idx="563">
                  <c:v>2.865216666666667</c:v>
                </c:pt>
                <c:pt idx="564">
                  <c:v>2.8665499999999997</c:v>
                </c:pt>
                <c:pt idx="565">
                  <c:v>2.8679833333333336</c:v>
                </c:pt>
                <c:pt idx="566">
                  <c:v>2.8692666666666669</c:v>
                </c:pt>
                <c:pt idx="567">
                  <c:v>2.8705333333333334</c:v>
                </c:pt>
                <c:pt idx="568">
                  <c:v>2.8718166666666667</c:v>
                </c:pt>
                <c:pt idx="569">
                  <c:v>2.8731166666666668</c:v>
                </c:pt>
                <c:pt idx="570">
                  <c:v>2.8742166666666669</c:v>
                </c:pt>
                <c:pt idx="571">
                  <c:v>2.8757833333333331</c:v>
                </c:pt>
                <c:pt idx="572">
                  <c:v>2.8768833333333332</c:v>
                </c:pt>
                <c:pt idx="573">
                  <c:v>2.8784333333333332</c:v>
                </c:pt>
                <c:pt idx="574">
                  <c:v>2.8797666666666668</c:v>
                </c:pt>
                <c:pt idx="575">
                  <c:v>2.8810500000000001</c:v>
                </c:pt>
                <c:pt idx="576">
                  <c:v>2.882366666666667</c:v>
                </c:pt>
                <c:pt idx="577">
                  <c:v>2.8837166666666665</c:v>
                </c:pt>
                <c:pt idx="578">
                  <c:v>2.8850333333333333</c:v>
                </c:pt>
                <c:pt idx="579">
                  <c:v>2.8863500000000002</c:v>
                </c:pt>
                <c:pt idx="580">
                  <c:v>2.8876166666666667</c:v>
                </c:pt>
                <c:pt idx="581">
                  <c:v>2.8888333333333334</c:v>
                </c:pt>
                <c:pt idx="582">
                  <c:v>2.8901166666666667</c:v>
                </c:pt>
                <c:pt idx="583">
                  <c:v>2.8914166666666667</c:v>
                </c:pt>
                <c:pt idx="584">
                  <c:v>2.8927333333333332</c:v>
                </c:pt>
                <c:pt idx="585">
                  <c:v>2.8940666666666668</c:v>
                </c:pt>
                <c:pt idx="586">
                  <c:v>2.8953833333333336</c:v>
                </c:pt>
                <c:pt idx="587">
                  <c:v>2.8967166666666668</c:v>
                </c:pt>
                <c:pt idx="588">
                  <c:v>2.8980333333333332</c:v>
                </c:pt>
                <c:pt idx="589">
                  <c:v>2.8992999999999998</c:v>
                </c:pt>
                <c:pt idx="590">
                  <c:v>2.90055</c:v>
                </c:pt>
                <c:pt idx="591">
                  <c:v>2.9018000000000002</c:v>
                </c:pt>
                <c:pt idx="592">
                  <c:v>2.9031499999999997</c:v>
                </c:pt>
                <c:pt idx="593">
                  <c:v>2.9044666666666665</c:v>
                </c:pt>
                <c:pt idx="594">
                  <c:v>2.9057833333333334</c:v>
                </c:pt>
                <c:pt idx="595">
                  <c:v>2.9071166666666666</c:v>
                </c:pt>
                <c:pt idx="596">
                  <c:v>2.9084500000000002</c:v>
                </c:pt>
                <c:pt idx="597">
                  <c:v>2.9097666666666671</c:v>
                </c:pt>
                <c:pt idx="598">
                  <c:v>2.9110999999999998</c:v>
                </c:pt>
                <c:pt idx="599">
                  <c:v>2.9124166666666667</c:v>
                </c:pt>
                <c:pt idx="600">
                  <c:v>2.9136666666666664</c:v>
                </c:pt>
                <c:pt idx="601">
                  <c:v>2.9149333333333329</c:v>
                </c:pt>
                <c:pt idx="602">
                  <c:v>2.9162166666666667</c:v>
                </c:pt>
                <c:pt idx="603">
                  <c:v>2.9175333333333331</c:v>
                </c:pt>
                <c:pt idx="604">
                  <c:v>2.9188833333333335</c:v>
                </c:pt>
                <c:pt idx="605">
                  <c:v>2.9201999999999999</c:v>
                </c:pt>
                <c:pt idx="606">
                  <c:v>2.9215333333333335</c:v>
                </c:pt>
                <c:pt idx="607">
                  <c:v>2.9228499999999999</c:v>
                </c:pt>
                <c:pt idx="608">
                  <c:v>2.9241333333333333</c:v>
                </c:pt>
                <c:pt idx="609">
                  <c:v>2.9254499999999997</c:v>
                </c:pt>
                <c:pt idx="610">
                  <c:v>2.9268166666666668</c:v>
                </c:pt>
                <c:pt idx="611">
                  <c:v>2.9281833333333336</c:v>
                </c:pt>
                <c:pt idx="612">
                  <c:v>2.9294333333333333</c:v>
                </c:pt>
                <c:pt idx="613">
                  <c:v>2.9306833333333335</c:v>
                </c:pt>
                <c:pt idx="614">
                  <c:v>2.9319833333333336</c:v>
                </c:pt>
                <c:pt idx="615">
                  <c:v>2.9333166666666668</c:v>
                </c:pt>
                <c:pt idx="616">
                  <c:v>2.9346333333333332</c:v>
                </c:pt>
                <c:pt idx="617">
                  <c:v>2.9359999999999999</c:v>
                </c:pt>
                <c:pt idx="618">
                  <c:v>2.9373166666666668</c:v>
                </c:pt>
                <c:pt idx="619">
                  <c:v>2.9386333333333337</c:v>
                </c:pt>
                <c:pt idx="620">
                  <c:v>2.9401333333333333</c:v>
                </c:pt>
                <c:pt idx="621">
                  <c:v>2.9418000000000002</c:v>
                </c:pt>
                <c:pt idx="622">
                  <c:v>2.9434666666666667</c:v>
                </c:pt>
                <c:pt idx="623">
                  <c:v>2.9450833333333337</c:v>
                </c:pt>
                <c:pt idx="624">
                  <c:v>2.9467166666666667</c:v>
                </c:pt>
                <c:pt idx="625">
                  <c:v>2.9483166666666665</c:v>
                </c:pt>
                <c:pt idx="626">
                  <c:v>2.9499666666666666</c:v>
                </c:pt>
                <c:pt idx="627">
                  <c:v>2.9518166666666668</c:v>
                </c:pt>
                <c:pt idx="628">
                  <c:v>2.9535499999999999</c:v>
                </c:pt>
                <c:pt idx="629">
                  <c:v>2.9552499999999999</c:v>
                </c:pt>
                <c:pt idx="630">
                  <c:v>2.9569666666666667</c:v>
                </c:pt>
                <c:pt idx="631">
                  <c:v>2.9586833333333331</c:v>
                </c:pt>
                <c:pt idx="632">
                  <c:v>2.9604166666666667</c:v>
                </c:pt>
                <c:pt idx="633">
                  <c:v>2.9621166666666667</c:v>
                </c:pt>
                <c:pt idx="634">
                  <c:v>2.9636499999999999</c:v>
                </c:pt>
                <c:pt idx="635">
                  <c:v>2.9650000000000003</c:v>
                </c:pt>
                <c:pt idx="636">
                  <c:v>2.9663833333333334</c:v>
                </c:pt>
                <c:pt idx="637">
                  <c:v>2.9676833333333335</c:v>
                </c:pt>
                <c:pt idx="638">
                  <c:v>2.96915</c:v>
                </c:pt>
                <c:pt idx="639">
                  <c:v>2.9707833333333338</c:v>
                </c:pt>
                <c:pt idx="640">
                  <c:v>2.9723999999999999</c:v>
                </c:pt>
                <c:pt idx="641">
                  <c:v>2.9741</c:v>
                </c:pt>
                <c:pt idx="642">
                  <c:v>2.9758333333333336</c:v>
                </c:pt>
                <c:pt idx="643">
                  <c:v>2.9775499999999999</c:v>
                </c:pt>
                <c:pt idx="644">
                  <c:v>2.9792666666666667</c:v>
                </c:pt>
                <c:pt idx="645">
                  <c:v>2.9809833333333335</c:v>
                </c:pt>
                <c:pt idx="646">
                  <c:v>2.9827333333333335</c:v>
                </c:pt>
                <c:pt idx="647">
                  <c:v>2.984466666666667</c:v>
                </c:pt>
                <c:pt idx="648">
                  <c:v>2.9861999999999997</c:v>
                </c:pt>
                <c:pt idx="649">
                  <c:v>2.9879166666666666</c:v>
                </c:pt>
                <c:pt idx="650">
                  <c:v>2.9896333333333329</c:v>
                </c:pt>
                <c:pt idx="651">
                  <c:v>2.9913833333333333</c:v>
                </c:pt>
                <c:pt idx="652">
                  <c:v>2.9930833333333333</c:v>
                </c:pt>
                <c:pt idx="653">
                  <c:v>2.9947999999999997</c:v>
                </c:pt>
                <c:pt idx="654">
                  <c:v>2.9964500000000003</c:v>
                </c:pt>
                <c:pt idx="655">
                  <c:v>2.9980166666666666</c:v>
                </c:pt>
                <c:pt idx="656">
                  <c:v>2.9995833333333333</c:v>
                </c:pt>
                <c:pt idx="657">
                  <c:v>3.0010666666666665</c:v>
                </c:pt>
                <c:pt idx="658">
                  <c:v>3.0025666666666666</c:v>
                </c:pt>
                <c:pt idx="659">
                  <c:v>3.004</c:v>
                </c:pt>
                <c:pt idx="660">
                  <c:v>3.0054333333333334</c:v>
                </c:pt>
                <c:pt idx="661">
                  <c:v>3.0068833333333336</c:v>
                </c:pt>
                <c:pt idx="662">
                  <c:v>3.0083333333333333</c:v>
                </c:pt>
                <c:pt idx="663">
                  <c:v>3.0097999999999998</c:v>
                </c:pt>
                <c:pt idx="664">
                  <c:v>3.0112666666666663</c:v>
                </c:pt>
                <c:pt idx="665">
                  <c:v>3.0127333333333337</c:v>
                </c:pt>
                <c:pt idx="666">
                  <c:v>3.0142000000000002</c:v>
                </c:pt>
                <c:pt idx="667">
                  <c:v>3.0156833333333335</c:v>
                </c:pt>
                <c:pt idx="668">
                  <c:v>3.0171666666666668</c:v>
                </c:pt>
                <c:pt idx="669">
                  <c:v>3.0186333333333333</c:v>
                </c:pt>
                <c:pt idx="670">
                  <c:v>3.0200999999999998</c:v>
                </c:pt>
                <c:pt idx="671">
                  <c:v>3.0215666666666667</c:v>
                </c:pt>
                <c:pt idx="672">
                  <c:v>3.0229666666666666</c:v>
                </c:pt>
                <c:pt idx="673">
                  <c:v>3.0243500000000001</c:v>
                </c:pt>
                <c:pt idx="674">
                  <c:v>3.0257499999999999</c:v>
                </c:pt>
                <c:pt idx="675">
                  <c:v>3.027133333333333</c:v>
                </c:pt>
                <c:pt idx="676">
                  <c:v>3.0286</c:v>
                </c:pt>
                <c:pt idx="677">
                  <c:v>3.0300666666666669</c:v>
                </c:pt>
                <c:pt idx="678">
                  <c:v>3.0315333333333334</c:v>
                </c:pt>
                <c:pt idx="679">
                  <c:v>3.0330166666666667</c:v>
                </c:pt>
                <c:pt idx="680">
                  <c:v>3.0344666666666669</c:v>
                </c:pt>
                <c:pt idx="681">
                  <c:v>3.035883333333333</c:v>
                </c:pt>
                <c:pt idx="682">
                  <c:v>3.0373333333333337</c:v>
                </c:pt>
                <c:pt idx="683">
                  <c:v>3.0388000000000002</c:v>
                </c:pt>
                <c:pt idx="684">
                  <c:v>3.0402833333333334</c:v>
                </c:pt>
                <c:pt idx="685">
                  <c:v>3.04175</c:v>
                </c:pt>
                <c:pt idx="686">
                  <c:v>3.0433166666666667</c:v>
                </c:pt>
                <c:pt idx="687">
                  <c:v>3.0449999999999999</c:v>
                </c:pt>
                <c:pt idx="688">
                  <c:v>3.0466833333333332</c:v>
                </c:pt>
                <c:pt idx="689">
                  <c:v>3.0483666666666664</c:v>
                </c:pt>
                <c:pt idx="690">
                  <c:v>3.0500666666666665</c:v>
                </c:pt>
                <c:pt idx="691">
                  <c:v>3.0517666666666665</c:v>
                </c:pt>
                <c:pt idx="692">
                  <c:v>3.0534499999999998</c:v>
                </c:pt>
                <c:pt idx="693">
                  <c:v>3.0550666666666668</c:v>
                </c:pt>
                <c:pt idx="694">
                  <c:v>3.0567166666666665</c:v>
                </c:pt>
                <c:pt idx="695">
                  <c:v>3.0583499999999999</c:v>
                </c:pt>
                <c:pt idx="696">
                  <c:v>3.0600666666666667</c:v>
                </c:pt>
                <c:pt idx="697">
                  <c:v>3.0617833333333331</c:v>
                </c:pt>
                <c:pt idx="698">
                  <c:v>3.0634833333333331</c:v>
                </c:pt>
                <c:pt idx="699">
                  <c:v>3.0651999999999999</c:v>
                </c:pt>
                <c:pt idx="700">
                  <c:v>3.0667333333333331</c:v>
                </c:pt>
                <c:pt idx="701">
                  <c:v>3.0681166666666666</c:v>
                </c:pt>
                <c:pt idx="702">
                  <c:v>3.06955</c:v>
                </c:pt>
                <c:pt idx="703">
                  <c:v>3.070983333333333</c:v>
                </c:pt>
                <c:pt idx="704">
                  <c:v>3.0724333333333336</c:v>
                </c:pt>
                <c:pt idx="705">
                  <c:v>3.0738166666666666</c:v>
                </c:pt>
                <c:pt idx="706">
                  <c:v>3.0752000000000002</c:v>
                </c:pt>
                <c:pt idx="707">
                  <c:v>3.0765833333333332</c:v>
                </c:pt>
                <c:pt idx="708">
                  <c:v>3.0779833333333335</c:v>
                </c:pt>
                <c:pt idx="709">
                  <c:v>3.0793666666666666</c:v>
                </c:pt>
                <c:pt idx="710">
                  <c:v>3.0807500000000001</c:v>
                </c:pt>
                <c:pt idx="711">
                  <c:v>3.0821333333333332</c:v>
                </c:pt>
                <c:pt idx="712">
                  <c:v>3.0836166666666665</c:v>
                </c:pt>
                <c:pt idx="713">
                  <c:v>3.0850666666666671</c:v>
                </c:pt>
                <c:pt idx="714">
                  <c:v>3.0864833333333332</c:v>
                </c:pt>
                <c:pt idx="715">
                  <c:v>3.0878000000000001</c:v>
                </c:pt>
                <c:pt idx="716">
                  <c:v>3.0891333333333337</c:v>
                </c:pt>
                <c:pt idx="717">
                  <c:v>3.0904499999999997</c:v>
                </c:pt>
                <c:pt idx="718">
                  <c:v>3.0919666666666665</c:v>
                </c:pt>
                <c:pt idx="719">
                  <c:v>3.0937000000000001</c:v>
                </c:pt>
                <c:pt idx="720">
                  <c:v>3.0954333333333333</c:v>
                </c:pt>
                <c:pt idx="721">
                  <c:v>3.0971333333333333</c:v>
                </c:pt>
                <c:pt idx="722">
                  <c:v>3.0988500000000001</c:v>
                </c:pt>
                <c:pt idx="723">
                  <c:v>3.1005833333333332</c:v>
                </c:pt>
                <c:pt idx="724">
                  <c:v>3.1023499999999999</c:v>
                </c:pt>
                <c:pt idx="725">
                  <c:v>3.1040333333333332</c:v>
                </c:pt>
                <c:pt idx="726">
                  <c:v>3.1056666666666666</c:v>
                </c:pt>
                <c:pt idx="727">
                  <c:v>3.1073166666666667</c:v>
                </c:pt>
                <c:pt idx="728">
                  <c:v>3.1089333333333333</c:v>
                </c:pt>
                <c:pt idx="729">
                  <c:v>3.110583333333333</c:v>
                </c:pt>
                <c:pt idx="730">
                  <c:v>3.1122666666666663</c:v>
                </c:pt>
                <c:pt idx="731">
                  <c:v>3.1139999999999999</c:v>
                </c:pt>
                <c:pt idx="732">
                  <c:v>3.1157166666666667</c:v>
                </c:pt>
                <c:pt idx="733">
                  <c:v>3.1174666666666666</c:v>
                </c:pt>
                <c:pt idx="734">
                  <c:v>3.1191333333333331</c:v>
                </c:pt>
                <c:pt idx="735">
                  <c:v>3.1206166666666664</c:v>
                </c:pt>
                <c:pt idx="736">
                  <c:v>3.1221000000000001</c:v>
                </c:pt>
                <c:pt idx="737">
                  <c:v>3.1235833333333334</c:v>
                </c:pt>
                <c:pt idx="738">
                  <c:v>3.1249500000000001</c:v>
                </c:pt>
                <c:pt idx="739">
                  <c:v>3.1261166666666669</c:v>
                </c:pt>
                <c:pt idx="740">
                  <c:v>3.1273</c:v>
                </c:pt>
                <c:pt idx="741">
                  <c:v>3.1284666666666667</c:v>
                </c:pt>
                <c:pt idx="742">
                  <c:v>3.1296000000000004</c:v>
                </c:pt>
                <c:pt idx="743">
                  <c:v>3.1306666666666669</c:v>
                </c:pt>
                <c:pt idx="744">
                  <c:v>3.1317499999999998</c:v>
                </c:pt>
                <c:pt idx="745">
                  <c:v>3.1328499999999999</c:v>
                </c:pt>
                <c:pt idx="746">
                  <c:v>3.13395</c:v>
                </c:pt>
                <c:pt idx="747">
                  <c:v>3.1350166666666666</c:v>
                </c:pt>
                <c:pt idx="748">
                  <c:v>3.1378833333333334</c:v>
                </c:pt>
                <c:pt idx="749">
                  <c:v>3.1391833333333334</c:v>
                </c:pt>
                <c:pt idx="750">
                  <c:v>3.1449333333333334</c:v>
                </c:pt>
                <c:pt idx="751">
                  <c:v>3.1600333333333332</c:v>
                </c:pt>
                <c:pt idx="752">
                  <c:v>3.1613500000000001</c:v>
                </c:pt>
                <c:pt idx="753">
                  <c:v>3.1671333333333331</c:v>
                </c:pt>
                <c:pt idx="754">
                  <c:v>3.1820999999999997</c:v>
                </c:pt>
                <c:pt idx="755">
                  <c:v>3.1833333333333331</c:v>
                </c:pt>
                <c:pt idx="756">
                  <c:v>3.1890833333333335</c:v>
                </c:pt>
                <c:pt idx="757">
                  <c:v>3.2044000000000001</c:v>
                </c:pt>
                <c:pt idx="758">
                  <c:v>3.2057000000000002</c:v>
                </c:pt>
                <c:pt idx="759">
                  <c:v>3.211583333333333</c:v>
                </c:pt>
                <c:pt idx="760">
                  <c:v>3.3072166666666667</c:v>
                </c:pt>
                <c:pt idx="761">
                  <c:v>3.3086166666666665</c:v>
                </c:pt>
                <c:pt idx="762">
                  <c:v>3.3099833333333333</c:v>
                </c:pt>
                <c:pt idx="763">
                  <c:v>3.3156499999999998</c:v>
                </c:pt>
                <c:pt idx="764">
                  <c:v>3.3171499999999998</c:v>
                </c:pt>
                <c:pt idx="765">
                  <c:v>3.3236833333333333</c:v>
                </c:pt>
                <c:pt idx="766">
                  <c:v>3.3416166666666669</c:v>
                </c:pt>
                <c:pt idx="767">
                  <c:v>3.3586333333333331</c:v>
                </c:pt>
                <c:pt idx="768">
                  <c:v>3.3601000000000001</c:v>
                </c:pt>
                <c:pt idx="769">
                  <c:v>3.3615833333333334</c:v>
                </c:pt>
                <c:pt idx="770">
                  <c:v>3.3675166666666665</c:v>
                </c:pt>
                <c:pt idx="771">
                  <c:v>3.3689666666666667</c:v>
                </c:pt>
                <c:pt idx="772">
                  <c:v>3.3755333333333337</c:v>
                </c:pt>
                <c:pt idx="773">
                  <c:v>3.3933833333333334</c:v>
                </c:pt>
                <c:pt idx="774">
                  <c:v>4.1353833333333334</c:v>
                </c:pt>
                <c:pt idx="775">
                  <c:v>4.1367333333333338</c:v>
                </c:pt>
                <c:pt idx="776">
                  <c:v>4.1380999999999997</c:v>
                </c:pt>
                <c:pt idx="777">
                  <c:v>4.1394666666666664</c:v>
                </c:pt>
                <c:pt idx="778">
                  <c:v>4.1443833333333338</c:v>
                </c:pt>
                <c:pt idx="779">
                  <c:v>4.1457166666666669</c:v>
                </c:pt>
                <c:pt idx="780">
                  <c:v>4.1468833333333333</c:v>
                </c:pt>
                <c:pt idx="781">
                  <c:v>4.1525166666666671</c:v>
                </c:pt>
                <c:pt idx="782">
                  <c:v>4.1539166666666665</c:v>
                </c:pt>
                <c:pt idx="783">
                  <c:v>4.159933333333333</c:v>
                </c:pt>
                <c:pt idx="784">
                  <c:v>4.1765166666666671</c:v>
                </c:pt>
                <c:pt idx="785">
                  <c:v>4.1928833333333335</c:v>
                </c:pt>
                <c:pt idx="786">
                  <c:v>4.1943000000000001</c:v>
                </c:pt>
                <c:pt idx="787">
                  <c:v>4.2001999999999997</c:v>
                </c:pt>
                <c:pt idx="788">
                  <c:v>4.2171500000000002</c:v>
                </c:pt>
                <c:pt idx="789">
                  <c:v>4.2320833333333336</c:v>
                </c:pt>
                <c:pt idx="790">
                  <c:v>4.2334500000000004</c:v>
                </c:pt>
                <c:pt idx="791">
                  <c:v>4.2347999999999999</c:v>
                </c:pt>
                <c:pt idx="792">
                  <c:v>4.236183333333333</c:v>
                </c:pt>
                <c:pt idx="793">
                  <c:v>4.2409833333333333</c:v>
                </c:pt>
                <c:pt idx="794">
                  <c:v>4.2423000000000002</c:v>
                </c:pt>
                <c:pt idx="795">
                  <c:v>4.2435499999999999</c:v>
                </c:pt>
                <c:pt idx="796">
                  <c:v>4.2491166666666667</c:v>
                </c:pt>
                <c:pt idx="797">
                  <c:v>4.2504666666666662</c:v>
                </c:pt>
                <c:pt idx="798">
                  <c:v>4.2564333333333328</c:v>
                </c:pt>
                <c:pt idx="799">
                  <c:v>4.2731166666666667</c:v>
                </c:pt>
                <c:pt idx="800">
                  <c:v>4.2892999999999999</c:v>
                </c:pt>
                <c:pt idx="801">
                  <c:v>4.2905999999999995</c:v>
                </c:pt>
                <c:pt idx="802">
                  <c:v>4.2966666666666669</c:v>
                </c:pt>
                <c:pt idx="803">
                  <c:v>4.3133333333333335</c:v>
                </c:pt>
                <c:pt idx="804">
                  <c:v>4.3282166666666662</c:v>
                </c:pt>
                <c:pt idx="805">
                  <c:v>4.3295500000000002</c:v>
                </c:pt>
                <c:pt idx="806">
                  <c:v>4.3308499999999999</c:v>
                </c:pt>
                <c:pt idx="807">
                  <c:v>4.3321833333333331</c:v>
                </c:pt>
                <c:pt idx="808">
                  <c:v>4.3370833333333341</c:v>
                </c:pt>
                <c:pt idx="809">
                  <c:v>4.3383999999999991</c:v>
                </c:pt>
                <c:pt idx="810">
                  <c:v>4.3396999999999997</c:v>
                </c:pt>
                <c:pt idx="811">
                  <c:v>4.3453833333333334</c:v>
                </c:pt>
                <c:pt idx="812">
                  <c:v>4.3470333333333331</c:v>
                </c:pt>
                <c:pt idx="813">
                  <c:v>4.3538833333333331</c:v>
                </c:pt>
                <c:pt idx="814">
                  <c:v>4.3705499999999997</c:v>
                </c:pt>
                <c:pt idx="815">
                  <c:v>4.3881833333333331</c:v>
                </c:pt>
                <c:pt idx="816">
                  <c:v>4.3895499999999998</c:v>
                </c:pt>
                <c:pt idx="817">
                  <c:v>4.3956499999999998</c:v>
                </c:pt>
                <c:pt idx="818">
                  <c:v>4.4124333333333334</c:v>
                </c:pt>
                <c:pt idx="819">
                  <c:v>4.4271166666666666</c:v>
                </c:pt>
                <c:pt idx="820">
                  <c:v>4.428466666666667</c:v>
                </c:pt>
                <c:pt idx="821">
                  <c:v>4.4298000000000002</c:v>
                </c:pt>
                <c:pt idx="822">
                  <c:v>4.4310999999999998</c:v>
                </c:pt>
                <c:pt idx="823">
                  <c:v>4.4360499999999998</c:v>
                </c:pt>
                <c:pt idx="824">
                  <c:v>4.4374333333333329</c:v>
                </c:pt>
                <c:pt idx="825">
                  <c:v>4.4388333333333332</c:v>
                </c:pt>
                <c:pt idx="826">
                  <c:v>4.4442166666666667</c:v>
                </c:pt>
                <c:pt idx="827">
                  <c:v>4.4457166666666668</c:v>
                </c:pt>
                <c:pt idx="828">
                  <c:v>4.4520499999999998</c:v>
                </c:pt>
                <c:pt idx="829">
                  <c:v>4.4690166666666666</c:v>
                </c:pt>
                <c:pt idx="830">
                  <c:v>4.4852166666666671</c:v>
                </c:pt>
                <c:pt idx="831">
                  <c:v>4.4865499999999994</c:v>
                </c:pt>
                <c:pt idx="832">
                  <c:v>4.4926500000000003</c:v>
                </c:pt>
                <c:pt idx="833">
                  <c:v>4.5088833333333334</c:v>
                </c:pt>
                <c:pt idx="834">
                  <c:v>4.5244166666666663</c:v>
                </c:pt>
                <c:pt idx="835">
                  <c:v>4.5366666666666662</c:v>
                </c:pt>
                <c:pt idx="836">
                  <c:v>4.548983333333334</c:v>
                </c:pt>
                <c:pt idx="837">
                  <c:v>4.5616500000000002</c:v>
                </c:pt>
                <c:pt idx="838">
                  <c:v>4.5742166666666666</c:v>
                </c:pt>
                <c:pt idx="839">
                  <c:v>4.5870500000000005</c:v>
                </c:pt>
                <c:pt idx="840">
                  <c:v>4.5998666666666672</c:v>
                </c:pt>
                <c:pt idx="841">
                  <c:v>4.61355</c:v>
                </c:pt>
                <c:pt idx="842">
                  <c:v>4.6275500000000003</c:v>
                </c:pt>
                <c:pt idx="843">
                  <c:v>4.6408333333333331</c:v>
                </c:pt>
                <c:pt idx="844">
                  <c:v>4.6548999999999996</c:v>
                </c:pt>
                <c:pt idx="845">
                  <c:v>4.6684166666666673</c:v>
                </c:pt>
                <c:pt idx="846">
                  <c:v>4.681233333333334</c:v>
                </c:pt>
                <c:pt idx="847">
                  <c:v>4.6939000000000002</c:v>
                </c:pt>
                <c:pt idx="848">
                  <c:v>5.7172166666666673</c:v>
                </c:pt>
                <c:pt idx="849">
                  <c:v>5.7183833333333336</c:v>
                </c:pt>
                <c:pt idx="850">
                  <c:v>5.7195333333333336</c:v>
                </c:pt>
                <c:pt idx="851">
                  <c:v>5.7209833333333338</c:v>
                </c:pt>
                <c:pt idx="852">
                  <c:v>5.7220499999999994</c:v>
                </c:pt>
                <c:pt idx="853">
                  <c:v>5.7234166666666662</c:v>
                </c:pt>
                <c:pt idx="854">
                  <c:v>5.7245499999999998</c:v>
                </c:pt>
                <c:pt idx="855">
                  <c:v>5.725883333333333</c:v>
                </c:pt>
                <c:pt idx="856">
                  <c:v>5.7271833333333326</c:v>
                </c:pt>
                <c:pt idx="857">
                  <c:v>5.7284833333333331</c:v>
                </c:pt>
                <c:pt idx="858">
                  <c:v>5.7297833333333328</c:v>
                </c:pt>
                <c:pt idx="859">
                  <c:v>5.7310833333333333</c:v>
                </c:pt>
                <c:pt idx="860">
                  <c:v>5.7322999999999995</c:v>
                </c:pt>
                <c:pt idx="861">
                  <c:v>5.7336166666666664</c:v>
                </c:pt>
                <c:pt idx="862">
                  <c:v>5.7348999999999997</c:v>
                </c:pt>
                <c:pt idx="863">
                  <c:v>5.736183333333333</c:v>
                </c:pt>
                <c:pt idx="864">
                  <c:v>5.7374499999999999</c:v>
                </c:pt>
                <c:pt idx="865">
                  <c:v>5.73855</c:v>
                </c:pt>
                <c:pt idx="866">
                  <c:v>5.7398833333333332</c:v>
                </c:pt>
                <c:pt idx="867">
                  <c:v>5.7410833333333331</c:v>
                </c:pt>
                <c:pt idx="868">
                  <c:v>5.7421999999999995</c:v>
                </c:pt>
                <c:pt idx="869">
                  <c:v>5.7432166666666671</c:v>
                </c:pt>
                <c:pt idx="870">
                  <c:v>5.7445166666666667</c:v>
                </c:pt>
                <c:pt idx="871">
                  <c:v>5.7457000000000003</c:v>
                </c:pt>
                <c:pt idx="872">
                  <c:v>5.7468833333333329</c:v>
                </c:pt>
                <c:pt idx="873">
                  <c:v>5.7480833333333328</c:v>
                </c:pt>
                <c:pt idx="874">
                  <c:v>5.7492000000000001</c:v>
                </c:pt>
                <c:pt idx="875">
                  <c:v>5.7503333333333329</c:v>
                </c:pt>
                <c:pt idx="876">
                  <c:v>5.7514833333333337</c:v>
                </c:pt>
                <c:pt idx="877">
                  <c:v>5.7526833333333336</c:v>
                </c:pt>
                <c:pt idx="878">
                  <c:v>5.7540500000000003</c:v>
                </c:pt>
                <c:pt idx="879">
                  <c:v>5.7554499999999997</c:v>
                </c:pt>
                <c:pt idx="880">
                  <c:v>5.7567166666666667</c:v>
                </c:pt>
                <c:pt idx="881">
                  <c:v>5.7579000000000002</c:v>
                </c:pt>
                <c:pt idx="882">
                  <c:v>5.7590500000000002</c:v>
                </c:pt>
                <c:pt idx="883">
                  <c:v>5.760183333333333</c:v>
                </c:pt>
                <c:pt idx="884">
                  <c:v>5.7613333333333339</c:v>
                </c:pt>
                <c:pt idx="885">
                  <c:v>5.7624666666666666</c:v>
                </c:pt>
                <c:pt idx="886">
                  <c:v>5.7635499999999995</c:v>
                </c:pt>
                <c:pt idx="887">
                  <c:v>5.7648333333333328</c:v>
                </c:pt>
                <c:pt idx="888">
                  <c:v>5.7660666666666662</c:v>
                </c:pt>
                <c:pt idx="889">
                  <c:v>5.767266666666667</c:v>
                </c:pt>
                <c:pt idx="890">
                  <c:v>5.7684333333333333</c:v>
                </c:pt>
                <c:pt idx="891">
                  <c:v>5.7695833333333333</c:v>
                </c:pt>
                <c:pt idx="892">
                  <c:v>5.7707500000000005</c:v>
                </c:pt>
                <c:pt idx="893">
                  <c:v>5.7718833333333333</c:v>
                </c:pt>
                <c:pt idx="894">
                  <c:v>5.7728666666666673</c:v>
                </c:pt>
                <c:pt idx="895">
                  <c:v>5.7742666666666667</c:v>
                </c:pt>
                <c:pt idx="896">
                  <c:v>5.77555</c:v>
                </c:pt>
                <c:pt idx="897">
                  <c:v>5.7770166666666665</c:v>
                </c:pt>
                <c:pt idx="898">
                  <c:v>5.7785166666666665</c:v>
                </c:pt>
                <c:pt idx="899">
                  <c:v>5.78</c:v>
                </c:pt>
                <c:pt idx="900">
                  <c:v>5.7814500000000004</c:v>
                </c:pt>
                <c:pt idx="901">
                  <c:v>5.7829333333333333</c:v>
                </c:pt>
                <c:pt idx="902">
                  <c:v>5.7842166666666666</c:v>
                </c:pt>
                <c:pt idx="903">
                  <c:v>5.7855499999999997</c:v>
                </c:pt>
                <c:pt idx="904">
                  <c:v>5.7875499999999995</c:v>
                </c:pt>
                <c:pt idx="905">
                  <c:v>5.7898500000000004</c:v>
                </c:pt>
                <c:pt idx="906">
                  <c:v>5.7920500000000006</c:v>
                </c:pt>
                <c:pt idx="907">
                  <c:v>5.7939999999999996</c:v>
                </c:pt>
                <c:pt idx="908">
                  <c:v>5.7955333333333341</c:v>
                </c:pt>
                <c:pt idx="909">
                  <c:v>5.7969166666666663</c:v>
                </c:pt>
                <c:pt idx="910">
                  <c:v>5.7982166666666659</c:v>
                </c:pt>
                <c:pt idx="911">
                  <c:v>5.7998166666666666</c:v>
                </c:pt>
                <c:pt idx="912">
                  <c:v>5.80105</c:v>
                </c:pt>
                <c:pt idx="913">
                  <c:v>5.8022166666666664</c:v>
                </c:pt>
                <c:pt idx="914">
                  <c:v>5.8036500000000002</c:v>
                </c:pt>
                <c:pt idx="915">
                  <c:v>5.8049166666666672</c:v>
                </c:pt>
                <c:pt idx="916">
                  <c:v>5.8061333333333334</c:v>
                </c:pt>
                <c:pt idx="917">
                  <c:v>5.8073499999999996</c:v>
                </c:pt>
                <c:pt idx="918">
                  <c:v>5.8086000000000002</c:v>
                </c:pt>
                <c:pt idx="919">
                  <c:v>5.80985</c:v>
                </c:pt>
                <c:pt idx="920">
                  <c:v>5.8111499999999996</c:v>
                </c:pt>
                <c:pt idx="921">
                  <c:v>5.8124500000000001</c:v>
                </c:pt>
                <c:pt idx="922">
                  <c:v>5.8140499999999999</c:v>
                </c:pt>
                <c:pt idx="923">
                  <c:v>5.8158833333333328</c:v>
                </c:pt>
                <c:pt idx="924">
                  <c:v>5.8176833333333331</c:v>
                </c:pt>
                <c:pt idx="925">
                  <c:v>5.8193333333333337</c:v>
                </c:pt>
                <c:pt idx="926">
                  <c:v>5.8205499999999999</c:v>
                </c:pt>
                <c:pt idx="927">
                  <c:v>5.8218833333333331</c:v>
                </c:pt>
                <c:pt idx="928">
                  <c:v>5.8232166666666663</c:v>
                </c:pt>
                <c:pt idx="929">
                  <c:v>5.8246333333333338</c:v>
                </c:pt>
                <c:pt idx="930">
                  <c:v>5.8257166666666667</c:v>
                </c:pt>
                <c:pt idx="931">
                  <c:v>5.8270999999999997</c:v>
                </c:pt>
                <c:pt idx="932">
                  <c:v>5.8282166666666662</c:v>
                </c:pt>
                <c:pt idx="933">
                  <c:v>5.829533333333333</c:v>
                </c:pt>
                <c:pt idx="934">
                  <c:v>5.8308</c:v>
                </c:pt>
                <c:pt idx="935">
                  <c:v>5.8320666666666661</c:v>
                </c:pt>
                <c:pt idx="936">
                  <c:v>5.8332999999999995</c:v>
                </c:pt>
                <c:pt idx="937">
                  <c:v>5.8346</c:v>
                </c:pt>
                <c:pt idx="938">
                  <c:v>5.8358833333333333</c:v>
                </c:pt>
                <c:pt idx="939">
                  <c:v>5.8372833333333336</c:v>
                </c:pt>
                <c:pt idx="940">
                  <c:v>5.8385333333333334</c:v>
                </c:pt>
                <c:pt idx="941">
                  <c:v>5.8397833333333331</c:v>
                </c:pt>
                <c:pt idx="942">
                  <c:v>5.8410500000000001</c:v>
                </c:pt>
                <c:pt idx="943">
                  <c:v>5.8423833333333333</c:v>
                </c:pt>
                <c:pt idx="944">
                  <c:v>5.8438833333333333</c:v>
                </c:pt>
                <c:pt idx="945">
                  <c:v>5.8455333333333339</c:v>
                </c:pt>
                <c:pt idx="946">
                  <c:v>5.8472499999999998</c:v>
                </c:pt>
                <c:pt idx="947">
                  <c:v>5.8488833333333332</c:v>
                </c:pt>
                <c:pt idx="948">
                  <c:v>5.8507333333333333</c:v>
                </c:pt>
                <c:pt idx="949">
                  <c:v>5.8526833333333332</c:v>
                </c:pt>
                <c:pt idx="950">
                  <c:v>5.8555666666666664</c:v>
                </c:pt>
                <c:pt idx="951">
                  <c:v>5.8574333333333337</c:v>
                </c:pt>
                <c:pt idx="952">
                  <c:v>5.8592166666666667</c:v>
                </c:pt>
                <c:pt idx="953">
                  <c:v>5.8608833333333337</c:v>
                </c:pt>
                <c:pt idx="954">
                  <c:v>5.8628833333333334</c:v>
                </c:pt>
                <c:pt idx="955">
                  <c:v>5.8645499999999995</c:v>
                </c:pt>
                <c:pt idx="956">
                  <c:v>5.8662166666666673</c:v>
                </c:pt>
                <c:pt idx="957">
                  <c:v>5.8678833333333333</c:v>
                </c:pt>
                <c:pt idx="958">
                  <c:v>5.8696166666666674</c:v>
                </c:pt>
                <c:pt idx="959">
                  <c:v>5.8712166666666672</c:v>
                </c:pt>
                <c:pt idx="960">
                  <c:v>5.8729000000000005</c:v>
                </c:pt>
                <c:pt idx="961">
                  <c:v>5.8745500000000002</c:v>
                </c:pt>
                <c:pt idx="962">
                  <c:v>5.8761999999999999</c:v>
                </c:pt>
                <c:pt idx="963">
                  <c:v>5.8777999999999997</c:v>
                </c:pt>
                <c:pt idx="964">
                  <c:v>5.8795500000000001</c:v>
                </c:pt>
                <c:pt idx="965">
                  <c:v>5.8815166666666672</c:v>
                </c:pt>
                <c:pt idx="966">
                  <c:v>5.8832166666666668</c:v>
                </c:pt>
                <c:pt idx="967">
                  <c:v>5.8849333333333336</c:v>
                </c:pt>
                <c:pt idx="968">
                  <c:v>5.8865499999999997</c:v>
                </c:pt>
                <c:pt idx="969">
                  <c:v>5.8882666666666665</c:v>
                </c:pt>
                <c:pt idx="970">
                  <c:v>5.8897166666666667</c:v>
                </c:pt>
                <c:pt idx="971">
                  <c:v>5.8915166666666661</c:v>
                </c:pt>
                <c:pt idx="972">
                  <c:v>5.8928833333333328</c:v>
                </c:pt>
                <c:pt idx="973">
                  <c:v>5.8945333333333334</c:v>
                </c:pt>
                <c:pt idx="974">
                  <c:v>5.8958833333333329</c:v>
                </c:pt>
                <c:pt idx="975">
                  <c:v>5.897216666666667</c:v>
                </c:pt>
                <c:pt idx="976">
                  <c:v>5.898533333333333</c:v>
                </c:pt>
                <c:pt idx="977">
                  <c:v>5.8998499999999998</c:v>
                </c:pt>
                <c:pt idx="978">
                  <c:v>5.9008833333333337</c:v>
                </c:pt>
                <c:pt idx="979">
                  <c:v>5.902216666666666</c:v>
                </c:pt>
                <c:pt idx="980">
                  <c:v>5.9035500000000001</c:v>
                </c:pt>
                <c:pt idx="981">
                  <c:v>5.9045500000000004</c:v>
                </c:pt>
                <c:pt idx="982">
                  <c:v>5.9060166666666669</c:v>
                </c:pt>
                <c:pt idx="983">
                  <c:v>5.9074833333333334</c:v>
                </c:pt>
                <c:pt idx="984">
                  <c:v>5.9088833333333337</c:v>
                </c:pt>
                <c:pt idx="985">
                  <c:v>5.9105499999999997</c:v>
                </c:pt>
                <c:pt idx="986">
                  <c:v>5.9122166666666667</c:v>
                </c:pt>
                <c:pt idx="987">
                  <c:v>5.9138833333333336</c:v>
                </c:pt>
                <c:pt idx="988">
                  <c:v>5.9155499999999996</c:v>
                </c:pt>
                <c:pt idx="989">
                  <c:v>5.9172166666666666</c:v>
                </c:pt>
                <c:pt idx="990">
                  <c:v>5.9188833333333326</c:v>
                </c:pt>
                <c:pt idx="991">
                  <c:v>5.9205500000000004</c:v>
                </c:pt>
                <c:pt idx="992">
                  <c:v>5.9223499999999998</c:v>
                </c:pt>
                <c:pt idx="993">
                  <c:v>5.924033333333333</c:v>
                </c:pt>
                <c:pt idx="994">
                  <c:v>5.9258666666666668</c:v>
                </c:pt>
                <c:pt idx="995">
                  <c:v>5.9278833333333329</c:v>
                </c:pt>
                <c:pt idx="996">
                  <c:v>5.9297500000000003</c:v>
                </c:pt>
                <c:pt idx="997">
                  <c:v>5.931633333333334</c:v>
                </c:pt>
                <c:pt idx="998">
                  <c:v>5.9332166666666666</c:v>
                </c:pt>
                <c:pt idx="999">
                  <c:v>5.9350500000000004</c:v>
                </c:pt>
                <c:pt idx="1000">
                  <c:v>5.9367166666666664</c:v>
                </c:pt>
                <c:pt idx="1001">
                  <c:v>5.9385500000000002</c:v>
                </c:pt>
                <c:pt idx="1002">
                  <c:v>5.9401999999999999</c:v>
                </c:pt>
                <c:pt idx="1003">
                  <c:v>5.9421999999999997</c:v>
                </c:pt>
                <c:pt idx="1004">
                  <c:v>5.9435500000000001</c:v>
                </c:pt>
                <c:pt idx="1005">
                  <c:v>5.945216666666667</c:v>
                </c:pt>
                <c:pt idx="1006">
                  <c:v>5.9465500000000002</c:v>
                </c:pt>
                <c:pt idx="1007">
                  <c:v>5.9480666666666666</c:v>
                </c:pt>
                <c:pt idx="1008">
                  <c:v>5.9495500000000003</c:v>
                </c:pt>
                <c:pt idx="1009">
                  <c:v>5.9510499999999995</c:v>
                </c:pt>
                <c:pt idx="1010">
                  <c:v>5.9525166666666669</c:v>
                </c:pt>
                <c:pt idx="1011">
                  <c:v>5.9539999999999997</c:v>
                </c:pt>
                <c:pt idx="1012">
                  <c:v>5.9554666666666662</c:v>
                </c:pt>
                <c:pt idx="1013">
                  <c:v>5.9570333333333334</c:v>
                </c:pt>
                <c:pt idx="1014">
                  <c:v>5.9584999999999999</c:v>
                </c:pt>
                <c:pt idx="1015">
                  <c:v>5.9599500000000001</c:v>
                </c:pt>
                <c:pt idx="1016">
                  <c:v>5.9614833333333337</c:v>
                </c:pt>
                <c:pt idx="1017">
                  <c:v>5.9629166666666666</c:v>
                </c:pt>
                <c:pt idx="1018">
                  <c:v>5.9643666666666668</c:v>
                </c:pt>
                <c:pt idx="1019">
                  <c:v>5.9658666666666669</c:v>
                </c:pt>
                <c:pt idx="1020">
                  <c:v>5.967366666666666</c:v>
                </c:pt>
                <c:pt idx="1021">
                  <c:v>5.9688833333333333</c:v>
                </c:pt>
                <c:pt idx="1022">
                  <c:v>5.9703833333333334</c:v>
                </c:pt>
                <c:pt idx="1023">
                  <c:v>5.9719000000000007</c:v>
                </c:pt>
                <c:pt idx="1024">
                  <c:v>5.9735000000000005</c:v>
                </c:pt>
                <c:pt idx="1025">
                  <c:v>5.97525</c:v>
                </c:pt>
                <c:pt idx="1026">
                  <c:v>5.9768999999999997</c:v>
                </c:pt>
                <c:pt idx="1027">
                  <c:v>5.9782166666666665</c:v>
                </c:pt>
                <c:pt idx="1028">
                  <c:v>5.9798999999999998</c:v>
                </c:pt>
                <c:pt idx="1029">
                  <c:v>5.9813333333333336</c:v>
                </c:pt>
                <c:pt idx="1030">
                  <c:v>5.9827833333333329</c:v>
                </c:pt>
                <c:pt idx="1031">
                  <c:v>5.9841666666666669</c:v>
                </c:pt>
                <c:pt idx="1032">
                  <c:v>5.9853833333333331</c:v>
                </c:pt>
                <c:pt idx="1033">
                  <c:v>5.9870000000000001</c:v>
                </c:pt>
                <c:pt idx="1034">
                  <c:v>5.9884166666666667</c:v>
                </c:pt>
                <c:pt idx="1035">
                  <c:v>5.9898833333333332</c:v>
                </c:pt>
                <c:pt idx="1036">
                  <c:v>5.9911666666666674</c:v>
                </c:pt>
                <c:pt idx="1037">
                  <c:v>5.9921999999999995</c:v>
                </c:pt>
                <c:pt idx="1038">
                  <c:v>5.9935166666666664</c:v>
                </c:pt>
                <c:pt idx="1039">
                  <c:v>5.9946999999999999</c:v>
                </c:pt>
                <c:pt idx="1040">
                  <c:v>5.995916666666667</c:v>
                </c:pt>
                <c:pt idx="1041">
                  <c:v>5.9971333333333332</c:v>
                </c:pt>
                <c:pt idx="1042">
                  <c:v>5.9983666666666666</c:v>
                </c:pt>
                <c:pt idx="1043">
                  <c:v>5.9999000000000002</c:v>
                </c:pt>
                <c:pt idx="1044">
                  <c:v>6.0017666666666667</c:v>
                </c:pt>
                <c:pt idx="1045">
                  <c:v>6.0035500000000006</c:v>
                </c:pt>
                <c:pt idx="1046">
                  <c:v>6.0054833333333333</c:v>
                </c:pt>
                <c:pt idx="1047">
                  <c:v>6.0073333333333334</c:v>
                </c:pt>
                <c:pt idx="1048">
                  <c:v>6.0091166666666673</c:v>
                </c:pt>
                <c:pt idx="1049">
                  <c:v>6.0108333333333333</c:v>
                </c:pt>
                <c:pt idx="1050">
                  <c:v>6.0125166666666665</c:v>
                </c:pt>
                <c:pt idx="1051">
                  <c:v>6.014216666666667</c:v>
                </c:pt>
                <c:pt idx="1052">
                  <c:v>6.0160166666666672</c:v>
                </c:pt>
                <c:pt idx="1053">
                  <c:v>6.017783333333333</c:v>
                </c:pt>
                <c:pt idx="1054">
                  <c:v>6.0192166666666669</c:v>
                </c:pt>
                <c:pt idx="1055">
                  <c:v>6.0208833333333329</c:v>
                </c:pt>
                <c:pt idx="1056">
                  <c:v>6.0227500000000003</c:v>
                </c:pt>
                <c:pt idx="1057">
                  <c:v>6.0250833333333329</c:v>
                </c:pt>
                <c:pt idx="1058">
                  <c:v>6.026816666666666</c:v>
                </c:pt>
                <c:pt idx="1059">
                  <c:v>6.0285166666666665</c:v>
                </c:pt>
                <c:pt idx="1060">
                  <c:v>6.0303500000000003</c:v>
                </c:pt>
                <c:pt idx="1061">
                  <c:v>6.0322500000000003</c:v>
                </c:pt>
                <c:pt idx="1062">
                  <c:v>6.034183333333333</c:v>
                </c:pt>
                <c:pt idx="1063">
                  <c:v>6.0364666666666666</c:v>
                </c:pt>
                <c:pt idx="1064">
                  <c:v>6.0383333333333331</c:v>
                </c:pt>
                <c:pt idx="1065">
                  <c:v>6.040283333333333</c:v>
                </c:pt>
                <c:pt idx="1066">
                  <c:v>6.042133333333334</c:v>
                </c:pt>
                <c:pt idx="1067">
                  <c:v>6.0438833333333326</c:v>
                </c:pt>
                <c:pt idx="1068">
                  <c:v>6.0458333333333334</c:v>
                </c:pt>
                <c:pt idx="1069">
                  <c:v>6.0475166666666667</c:v>
                </c:pt>
                <c:pt idx="1070">
                  <c:v>6.0491833333333336</c:v>
                </c:pt>
                <c:pt idx="1071">
                  <c:v>6.0508499999999996</c:v>
                </c:pt>
                <c:pt idx="1072">
                  <c:v>6.0522166666666664</c:v>
                </c:pt>
                <c:pt idx="1073">
                  <c:v>6.0536666666666674</c:v>
                </c:pt>
                <c:pt idx="1074">
                  <c:v>6.0548833333333336</c:v>
                </c:pt>
                <c:pt idx="1075">
                  <c:v>6.0562166666666668</c:v>
                </c:pt>
                <c:pt idx="1076">
                  <c:v>6.0575833333333327</c:v>
                </c:pt>
                <c:pt idx="1077">
                  <c:v>6.0588999999999995</c:v>
                </c:pt>
                <c:pt idx="1078">
                  <c:v>6.0598833333333335</c:v>
                </c:pt>
                <c:pt idx="1079">
                  <c:v>6.0612166666666667</c:v>
                </c:pt>
                <c:pt idx="1080">
                  <c:v>6.0627000000000004</c:v>
                </c:pt>
                <c:pt idx="1081">
                  <c:v>6.0640333333333327</c:v>
                </c:pt>
                <c:pt idx="1082">
                  <c:v>6.0652166666666671</c:v>
                </c:pt>
                <c:pt idx="1083">
                  <c:v>6.0666333333333329</c:v>
                </c:pt>
                <c:pt idx="1084">
                  <c:v>6.0681500000000002</c:v>
                </c:pt>
                <c:pt idx="1085">
                  <c:v>6.0699333333333341</c:v>
                </c:pt>
                <c:pt idx="1086">
                  <c:v>6.07165</c:v>
                </c:pt>
                <c:pt idx="1087">
                  <c:v>6.0737166666666669</c:v>
                </c:pt>
                <c:pt idx="1088">
                  <c:v>6.0755666666666661</c:v>
                </c:pt>
                <c:pt idx="1089">
                  <c:v>6.0773166666666665</c:v>
                </c:pt>
                <c:pt idx="1090">
                  <c:v>6.0790333333333333</c:v>
                </c:pt>
                <c:pt idx="1091">
                  <c:v>6.0808833333333334</c:v>
                </c:pt>
                <c:pt idx="1092">
                  <c:v>6.0831</c:v>
                </c:pt>
                <c:pt idx="1093">
                  <c:v>6.085116666666667</c:v>
                </c:pt>
                <c:pt idx="1094">
                  <c:v>6.0868833333333336</c:v>
                </c:pt>
                <c:pt idx="1095">
                  <c:v>6.0888166666666672</c:v>
                </c:pt>
                <c:pt idx="1096">
                  <c:v>6.090533333333334</c:v>
                </c:pt>
                <c:pt idx="1097">
                  <c:v>6.0922166666666673</c:v>
                </c:pt>
                <c:pt idx="1098">
                  <c:v>6.0942333333333334</c:v>
                </c:pt>
                <c:pt idx="1099">
                  <c:v>6.0959166666666667</c:v>
                </c:pt>
                <c:pt idx="1100">
                  <c:v>6.0975166666666665</c:v>
                </c:pt>
                <c:pt idx="1101">
                  <c:v>6.0991333333333326</c:v>
                </c:pt>
                <c:pt idx="1102">
                  <c:v>6.1007333333333333</c:v>
                </c:pt>
                <c:pt idx="1103">
                  <c:v>6.1025333333333327</c:v>
                </c:pt>
                <c:pt idx="1104">
                  <c:v>6.1043500000000002</c:v>
                </c:pt>
                <c:pt idx="1105">
                  <c:v>6.1060999999999996</c:v>
                </c:pt>
                <c:pt idx="1106">
                  <c:v>6.1076500000000005</c:v>
                </c:pt>
                <c:pt idx="1107">
                  <c:v>6.1090499999999999</c:v>
                </c:pt>
                <c:pt idx="1108">
                  <c:v>6.1105666666666671</c:v>
                </c:pt>
                <c:pt idx="1109">
                  <c:v>6.111883333333334</c:v>
                </c:pt>
                <c:pt idx="1110">
                  <c:v>6.1133999999999995</c:v>
                </c:pt>
                <c:pt idx="1111">
                  <c:v>6.1148500000000006</c:v>
                </c:pt>
                <c:pt idx="1112">
                  <c:v>6.1163499999999997</c:v>
                </c:pt>
                <c:pt idx="1113">
                  <c:v>6.1175499999999996</c:v>
                </c:pt>
                <c:pt idx="1114">
                  <c:v>6.1191833333333339</c:v>
                </c:pt>
                <c:pt idx="1115">
                  <c:v>6.1205833333333333</c:v>
                </c:pt>
                <c:pt idx="1116">
                  <c:v>6.1221000000000005</c:v>
                </c:pt>
                <c:pt idx="1117">
                  <c:v>6.1235499999999998</c:v>
                </c:pt>
                <c:pt idx="1118">
                  <c:v>6.1250999999999998</c:v>
                </c:pt>
                <c:pt idx="1119">
                  <c:v>6.1265666666666663</c:v>
                </c:pt>
                <c:pt idx="1120">
                  <c:v>6.1280000000000001</c:v>
                </c:pt>
                <c:pt idx="1121">
                  <c:v>6.1294000000000004</c:v>
                </c:pt>
                <c:pt idx="1122">
                  <c:v>6.1308499999999997</c:v>
                </c:pt>
                <c:pt idx="1123">
                  <c:v>6.1323166666666671</c:v>
                </c:pt>
                <c:pt idx="1124">
                  <c:v>6.13375</c:v>
                </c:pt>
                <c:pt idx="1125">
                  <c:v>6.1352000000000002</c:v>
                </c:pt>
                <c:pt idx="1126">
                  <c:v>6.1365499999999997</c:v>
                </c:pt>
                <c:pt idx="1127">
                  <c:v>6.1380833333333333</c:v>
                </c:pt>
                <c:pt idx="1128">
                  <c:v>6.1396166666666669</c:v>
                </c:pt>
                <c:pt idx="1129">
                  <c:v>6.1412166666666668</c:v>
                </c:pt>
                <c:pt idx="1130">
                  <c:v>6.14255</c:v>
                </c:pt>
                <c:pt idx="1131">
                  <c:v>6.1442166666666669</c:v>
                </c:pt>
                <c:pt idx="1132">
                  <c:v>6.1456833333333334</c:v>
                </c:pt>
                <c:pt idx="1133">
                  <c:v>6.1468833333333333</c:v>
                </c:pt>
                <c:pt idx="1134">
                  <c:v>6.1485500000000002</c:v>
                </c:pt>
                <c:pt idx="1135">
                  <c:v>6.15</c:v>
                </c:pt>
                <c:pt idx="1136">
                  <c:v>6.1512666666666673</c:v>
                </c:pt>
                <c:pt idx="1137">
                  <c:v>6.1524833333333335</c:v>
                </c:pt>
                <c:pt idx="1138">
                  <c:v>6.1536666666666671</c:v>
                </c:pt>
                <c:pt idx="1139">
                  <c:v>6.154866666666666</c:v>
                </c:pt>
                <c:pt idx="1140">
                  <c:v>6.1560333333333341</c:v>
                </c:pt>
                <c:pt idx="1141">
                  <c:v>6.1572833333333339</c:v>
                </c:pt>
                <c:pt idx="1142">
                  <c:v>6.1585166666666673</c:v>
                </c:pt>
                <c:pt idx="1143">
                  <c:v>6.1597499999999998</c:v>
                </c:pt>
                <c:pt idx="1144">
                  <c:v>6.2298</c:v>
                </c:pt>
                <c:pt idx="1145">
                  <c:v>6.2311833333333331</c:v>
                </c:pt>
                <c:pt idx="1146">
                  <c:v>6.2326333333333341</c:v>
                </c:pt>
                <c:pt idx="1147">
                  <c:v>6.2345499999999996</c:v>
                </c:pt>
                <c:pt idx="1148">
                  <c:v>6.2364166666666669</c:v>
                </c:pt>
                <c:pt idx="1149">
                  <c:v>6.2382499999999999</c:v>
                </c:pt>
                <c:pt idx="1150">
                  <c:v>6.2398333333333333</c:v>
                </c:pt>
                <c:pt idx="1151">
                  <c:v>6.2410500000000004</c:v>
                </c:pt>
                <c:pt idx="1152">
                  <c:v>6.242516666666666</c:v>
                </c:pt>
                <c:pt idx="1153">
                  <c:v>6.2438499999999992</c:v>
                </c:pt>
                <c:pt idx="1154">
                  <c:v>6.2451666666666661</c:v>
                </c:pt>
                <c:pt idx="1155">
                  <c:v>6.2465000000000002</c:v>
                </c:pt>
                <c:pt idx="1156">
                  <c:v>6.247816666666667</c:v>
                </c:pt>
                <c:pt idx="1157">
                  <c:v>6.24925</c:v>
                </c:pt>
                <c:pt idx="1158">
                  <c:v>6.2506333333333339</c:v>
                </c:pt>
                <c:pt idx="1159">
                  <c:v>6.2519833333333334</c:v>
                </c:pt>
                <c:pt idx="1160">
                  <c:v>6.2534000000000001</c:v>
                </c:pt>
                <c:pt idx="1161">
                  <c:v>6.2547833333333331</c:v>
                </c:pt>
                <c:pt idx="1162">
                  <c:v>6.2561333333333335</c:v>
                </c:pt>
                <c:pt idx="1163">
                  <c:v>6.2575333333333329</c:v>
                </c:pt>
                <c:pt idx="1164">
                  <c:v>6.2588666666666661</c:v>
                </c:pt>
                <c:pt idx="1165">
                  <c:v>6.2602500000000001</c:v>
                </c:pt>
                <c:pt idx="1166">
                  <c:v>6.2616333333333332</c:v>
                </c:pt>
                <c:pt idx="1167">
                  <c:v>6.2630166666666671</c:v>
                </c:pt>
                <c:pt idx="1168">
                  <c:v>6.2644166666666665</c:v>
                </c:pt>
                <c:pt idx="1169">
                  <c:v>6.2658333333333331</c:v>
                </c:pt>
                <c:pt idx="1170">
                  <c:v>6.2672166666666671</c:v>
                </c:pt>
                <c:pt idx="1171">
                  <c:v>6.2687166666666663</c:v>
                </c:pt>
                <c:pt idx="1172">
                  <c:v>6.2701000000000002</c:v>
                </c:pt>
                <c:pt idx="1173">
                  <c:v>6.271466666666667</c:v>
                </c:pt>
                <c:pt idx="1174">
                  <c:v>6.2728166666666674</c:v>
                </c:pt>
                <c:pt idx="1175">
                  <c:v>6.2741999999999996</c:v>
                </c:pt>
                <c:pt idx="1176">
                  <c:v>6.2758833333333337</c:v>
                </c:pt>
                <c:pt idx="1177">
                  <c:v>6.2771999999999997</c:v>
                </c:pt>
                <c:pt idx="1178">
                  <c:v>6.2785500000000001</c:v>
                </c:pt>
                <c:pt idx="1179">
                  <c:v>6.2798999999999996</c:v>
                </c:pt>
                <c:pt idx="1180">
                  <c:v>6.2812666666666663</c:v>
                </c:pt>
                <c:pt idx="1181">
                  <c:v>6.2826500000000003</c:v>
                </c:pt>
                <c:pt idx="1182">
                  <c:v>6.2840333333333325</c:v>
                </c:pt>
                <c:pt idx="1183">
                  <c:v>6.2859833333333333</c:v>
                </c:pt>
                <c:pt idx="1184">
                  <c:v>6.2875499999999995</c:v>
                </c:pt>
                <c:pt idx="1185">
                  <c:v>6.2889999999999997</c:v>
                </c:pt>
                <c:pt idx="1186">
                  <c:v>6.2904333333333335</c:v>
                </c:pt>
                <c:pt idx="1187">
                  <c:v>6.2917499999999995</c:v>
                </c:pt>
                <c:pt idx="1188">
                  <c:v>6.2930833333333327</c:v>
                </c:pt>
                <c:pt idx="1189">
                  <c:v>6.2945666666666664</c:v>
                </c:pt>
                <c:pt idx="1190">
                  <c:v>6.2959500000000004</c:v>
                </c:pt>
                <c:pt idx="1191">
                  <c:v>6.2972166666666674</c:v>
                </c:pt>
                <c:pt idx="1192">
                  <c:v>6.2985500000000005</c:v>
                </c:pt>
                <c:pt idx="1193">
                  <c:v>6.3000666666666669</c:v>
                </c:pt>
                <c:pt idx="1194">
                  <c:v>6.3014166666666664</c:v>
                </c:pt>
                <c:pt idx="1195">
                  <c:v>6.3025333333333329</c:v>
                </c:pt>
                <c:pt idx="1196">
                  <c:v>6.3038833333333333</c:v>
                </c:pt>
                <c:pt idx="1197">
                  <c:v>6.3054499999999996</c:v>
                </c:pt>
                <c:pt idx="1198">
                  <c:v>6.3068333333333335</c:v>
                </c:pt>
                <c:pt idx="1199">
                  <c:v>6.3082333333333338</c:v>
                </c:pt>
                <c:pt idx="1200">
                  <c:v>6.3095833333333333</c:v>
                </c:pt>
                <c:pt idx="1201">
                  <c:v>6.3114999999999997</c:v>
                </c:pt>
                <c:pt idx="1202">
                  <c:v>6.3128833333333336</c:v>
                </c:pt>
                <c:pt idx="1203">
                  <c:v>6.3145166666666661</c:v>
                </c:pt>
                <c:pt idx="1204">
                  <c:v>6.3158833333333328</c:v>
                </c:pt>
                <c:pt idx="1205">
                  <c:v>6.3173166666666667</c:v>
                </c:pt>
                <c:pt idx="1206">
                  <c:v>6.3186166666666672</c:v>
                </c:pt>
                <c:pt idx="1207">
                  <c:v>6.3199666666666667</c:v>
                </c:pt>
                <c:pt idx="1208">
                  <c:v>6.3213333333333326</c:v>
                </c:pt>
                <c:pt idx="1209">
                  <c:v>6.3227500000000001</c:v>
                </c:pt>
                <c:pt idx="1210">
                  <c:v>6.3241833333333339</c:v>
                </c:pt>
                <c:pt idx="1211">
                  <c:v>6.3256499999999996</c:v>
                </c:pt>
                <c:pt idx="1212">
                  <c:v>6.3271333333333333</c:v>
                </c:pt>
                <c:pt idx="1213">
                  <c:v>6.3286166666666661</c:v>
                </c:pt>
                <c:pt idx="1214">
                  <c:v>6.3301166666666671</c:v>
                </c:pt>
                <c:pt idx="1215">
                  <c:v>6.3316166666666662</c:v>
                </c:pt>
                <c:pt idx="1216">
                  <c:v>6.3331666666666671</c:v>
                </c:pt>
                <c:pt idx="1217">
                  <c:v>6.3346833333333334</c:v>
                </c:pt>
                <c:pt idx="1218">
                  <c:v>6.3361499999999999</c:v>
                </c:pt>
                <c:pt idx="1219">
                  <c:v>6.3375499999999994</c:v>
                </c:pt>
                <c:pt idx="1220">
                  <c:v>6.3390333333333331</c:v>
                </c:pt>
                <c:pt idx="1221">
                  <c:v>6.340533333333334</c:v>
                </c:pt>
                <c:pt idx="1222">
                  <c:v>6.3420666666666667</c:v>
                </c:pt>
                <c:pt idx="1223">
                  <c:v>6.3435333333333341</c:v>
                </c:pt>
                <c:pt idx="1224">
                  <c:v>6.3450333333333333</c:v>
                </c:pt>
                <c:pt idx="1225">
                  <c:v>6.346516666666667</c:v>
                </c:pt>
                <c:pt idx="1226">
                  <c:v>6.3480166666666662</c:v>
                </c:pt>
                <c:pt idx="1227">
                  <c:v>6.3495999999999997</c:v>
                </c:pt>
                <c:pt idx="1228">
                  <c:v>6.3512166666666667</c:v>
                </c:pt>
                <c:pt idx="1229">
                  <c:v>6.3528666666666673</c:v>
                </c:pt>
                <c:pt idx="1230">
                  <c:v>6.3544833333333335</c:v>
                </c:pt>
                <c:pt idx="1231">
                  <c:v>6.3561333333333332</c:v>
                </c:pt>
                <c:pt idx="1232">
                  <c:v>6.3576833333333331</c:v>
                </c:pt>
                <c:pt idx="1233">
                  <c:v>6.3588833333333339</c:v>
                </c:pt>
                <c:pt idx="1234">
                  <c:v>6.3606333333333334</c:v>
                </c:pt>
                <c:pt idx="1235">
                  <c:v>6.3622333333333332</c:v>
                </c:pt>
                <c:pt idx="1236">
                  <c:v>6.3636166666666671</c:v>
                </c:pt>
                <c:pt idx="1237">
                  <c:v>6.3649999999999993</c:v>
                </c:pt>
                <c:pt idx="1238">
                  <c:v>6.3662666666666663</c:v>
                </c:pt>
                <c:pt idx="1239">
                  <c:v>6.3675000000000006</c:v>
                </c:pt>
                <c:pt idx="1240">
                  <c:v>6.3685499999999999</c:v>
                </c:pt>
                <c:pt idx="1241">
                  <c:v>6.37</c:v>
                </c:pt>
                <c:pt idx="1242">
                  <c:v>6.3712166666666672</c:v>
                </c:pt>
                <c:pt idx="1243">
                  <c:v>6.3725333333333332</c:v>
                </c:pt>
                <c:pt idx="1244">
                  <c:v>6.3737666666666666</c:v>
                </c:pt>
                <c:pt idx="1245">
                  <c:v>6.374883333333333</c:v>
                </c:pt>
                <c:pt idx="1246">
                  <c:v>6.3762166666666662</c:v>
                </c:pt>
                <c:pt idx="1247">
                  <c:v>6.3773833333333325</c:v>
                </c:pt>
                <c:pt idx="1248">
                  <c:v>6.3787833333333328</c:v>
                </c:pt>
                <c:pt idx="1249">
                  <c:v>6.3800833333333333</c:v>
                </c:pt>
                <c:pt idx="1250">
                  <c:v>6.3814166666666665</c:v>
                </c:pt>
                <c:pt idx="1251">
                  <c:v>6.3827499999999997</c:v>
                </c:pt>
                <c:pt idx="1252">
                  <c:v>6.3840500000000002</c:v>
                </c:pt>
                <c:pt idx="1253">
                  <c:v>6.3853666666666671</c:v>
                </c:pt>
                <c:pt idx="1254">
                  <c:v>6.3866166666666668</c:v>
                </c:pt>
                <c:pt idx="1255">
                  <c:v>6.3879166666666665</c:v>
                </c:pt>
                <c:pt idx="1256">
                  <c:v>6.3892333333333333</c:v>
                </c:pt>
                <c:pt idx="1257">
                  <c:v>6.3905166666666666</c:v>
                </c:pt>
                <c:pt idx="1258">
                  <c:v>6.3917833333333336</c:v>
                </c:pt>
                <c:pt idx="1259">
                  <c:v>6.3929833333333335</c:v>
                </c:pt>
                <c:pt idx="1260">
                  <c:v>6.3943500000000002</c:v>
                </c:pt>
                <c:pt idx="1261">
                  <c:v>6.3955500000000001</c:v>
                </c:pt>
                <c:pt idx="1262">
                  <c:v>6.3968833333333333</c:v>
                </c:pt>
                <c:pt idx="1263">
                  <c:v>6.3982166666666664</c:v>
                </c:pt>
                <c:pt idx="1264">
                  <c:v>6.3995333333333333</c:v>
                </c:pt>
                <c:pt idx="1265">
                  <c:v>6.40055</c:v>
                </c:pt>
                <c:pt idx="1266">
                  <c:v>6.4020333333333337</c:v>
                </c:pt>
                <c:pt idx="1267">
                  <c:v>6.403316666666667</c:v>
                </c:pt>
                <c:pt idx="1268">
                  <c:v>6.4046166666666666</c:v>
                </c:pt>
                <c:pt idx="1269">
                  <c:v>6.4058833333333336</c:v>
                </c:pt>
                <c:pt idx="1270">
                  <c:v>6.4073833333333328</c:v>
                </c:pt>
                <c:pt idx="1271">
                  <c:v>6.4090000000000007</c:v>
                </c:pt>
                <c:pt idx="1272">
                  <c:v>6.4104666666666663</c:v>
                </c:pt>
                <c:pt idx="1273">
                  <c:v>6.4120166666666671</c:v>
                </c:pt>
                <c:pt idx="1274">
                  <c:v>6.4133499999999994</c:v>
                </c:pt>
                <c:pt idx="1275">
                  <c:v>6.4146333333333327</c:v>
                </c:pt>
                <c:pt idx="1276">
                  <c:v>6.4159833333333331</c:v>
                </c:pt>
                <c:pt idx="1277">
                  <c:v>6.4173</c:v>
                </c:pt>
                <c:pt idx="1278">
                  <c:v>6.4186333333333332</c:v>
                </c:pt>
                <c:pt idx="1279">
                  <c:v>6.4198833333333329</c:v>
                </c:pt>
                <c:pt idx="1280">
                  <c:v>6.4212666666666669</c:v>
                </c:pt>
                <c:pt idx="1281">
                  <c:v>6.4225166666666667</c:v>
                </c:pt>
                <c:pt idx="1282">
                  <c:v>6.4235500000000005</c:v>
                </c:pt>
                <c:pt idx="1283">
                  <c:v>6.4250999999999996</c:v>
                </c:pt>
                <c:pt idx="1284">
                  <c:v>6.4264166666666664</c:v>
                </c:pt>
                <c:pt idx="1285">
                  <c:v>6.4276833333333334</c:v>
                </c:pt>
                <c:pt idx="1286">
                  <c:v>6.4290000000000003</c:v>
                </c:pt>
                <c:pt idx="1287">
                  <c:v>6.43025</c:v>
                </c:pt>
                <c:pt idx="1288">
                  <c:v>6.4314833333333334</c:v>
                </c:pt>
                <c:pt idx="1289">
                  <c:v>6.4328000000000003</c:v>
                </c:pt>
                <c:pt idx="1290">
                  <c:v>6.4340833333333336</c:v>
                </c:pt>
                <c:pt idx="1291">
                  <c:v>6.4352166666666664</c:v>
                </c:pt>
                <c:pt idx="1292">
                  <c:v>6.4365499999999995</c:v>
                </c:pt>
                <c:pt idx="1293">
                  <c:v>6.4382166666666665</c:v>
                </c:pt>
                <c:pt idx="1294">
                  <c:v>6.4398833333333325</c:v>
                </c:pt>
                <c:pt idx="1295">
                  <c:v>6.4412166666666666</c:v>
                </c:pt>
                <c:pt idx="1296">
                  <c:v>6.4426166666666669</c:v>
                </c:pt>
                <c:pt idx="1297">
                  <c:v>6.443883333333333</c:v>
                </c:pt>
                <c:pt idx="1298">
                  <c:v>6.445216666666667</c:v>
                </c:pt>
                <c:pt idx="1299">
                  <c:v>6.4465000000000003</c:v>
                </c:pt>
                <c:pt idx="1300">
                  <c:v>6.4477833333333336</c:v>
                </c:pt>
                <c:pt idx="1301">
                  <c:v>6.4488833333333329</c:v>
                </c:pt>
                <c:pt idx="1302">
                  <c:v>6.450216666666666</c:v>
                </c:pt>
                <c:pt idx="1303">
                  <c:v>6.4516333333333336</c:v>
                </c:pt>
                <c:pt idx="1304">
                  <c:v>6.4528833333333333</c:v>
                </c:pt>
                <c:pt idx="1305">
                  <c:v>6.4545500000000002</c:v>
                </c:pt>
                <c:pt idx="1306">
                  <c:v>6.4561666666666664</c:v>
                </c:pt>
                <c:pt idx="1307">
                  <c:v>6.4574999999999996</c:v>
                </c:pt>
                <c:pt idx="1308">
                  <c:v>6.4588666666666663</c:v>
                </c:pt>
                <c:pt idx="1309">
                  <c:v>6.4602000000000004</c:v>
                </c:pt>
                <c:pt idx="1310">
                  <c:v>6.4612166666666671</c:v>
                </c:pt>
                <c:pt idx="1311">
                  <c:v>6.462766666666667</c:v>
                </c:pt>
                <c:pt idx="1312">
                  <c:v>6.4638833333333334</c:v>
                </c:pt>
                <c:pt idx="1313">
                  <c:v>6.4652166666666666</c:v>
                </c:pt>
                <c:pt idx="1314">
                  <c:v>6.4665333333333335</c:v>
                </c:pt>
                <c:pt idx="1315">
                  <c:v>6.4678500000000003</c:v>
                </c:pt>
                <c:pt idx="1316">
                  <c:v>6.46915</c:v>
                </c:pt>
                <c:pt idx="1317">
                  <c:v>6.4705500000000002</c:v>
                </c:pt>
                <c:pt idx="1318">
                  <c:v>6.4722666666666671</c:v>
                </c:pt>
                <c:pt idx="1319">
                  <c:v>6.4736000000000002</c:v>
                </c:pt>
                <c:pt idx="1320">
                  <c:v>6.4748833333333335</c:v>
                </c:pt>
                <c:pt idx="1321">
                  <c:v>6.4761500000000005</c:v>
                </c:pt>
                <c:pt idx="1322">
                  <c:v>6.4774666666666674</c:v>
                </c:pt>
                <c:pt idx="1323">
                  <c:v>6.4787333333333335</c:v>
                </c:pt>
                <c:pt idx="1324">
                  <c:v>6.48</c:v>
                </c:pt>
                <c:pt idx="1325">
                  <c:v>6.4813333333333336</c:v>
                </c:pt>
                <c:pt idx="1326">
                  <c:v>6.4826333333333341</c:v>
                </c:pt>
                <c:pt idx="1327">
                  <c:v>6.4842000000000004</c:v>
                </c:pt>
                <c:pt idx="1328">
                  <c:v>6.4858500000000001</c:v>
                </c:pt>
                <c:pt idx="1329">
                  <c:v>6.487283333333334</c:v>
                </c:pt>
                <c:pt idx="1330">
                  <c:v>6.488716666666666</c:v>
                </c:pt>
                <c:pt idx="1331">
                  <c:v>6.4898833333333332</c:v>
                </c:pt>
                <c:pt idx="1332">
                  <c:v>6.4913999999999996</c:v>
                </c:pt>
                <c:pt idx="1333">
                  <c:v>6.4930666666666665</c:v>
                </c:pt>
                <c:pt idx="1334">
                  <c:v>6.4943833333333334</c:v>
                </c:pt>
                <c:pt idx="1335">
                  <c:v>6.4955499999999997</c:v>
                </c:pt>
                <c:pt idx="1336">
                  <c:v>6.4968833333333329</c:v>
                </c:pt>
                <c:pt idx="1337">
                  <c:v>6.4982166666666661</c:v>
                </c:pt>
                <c:pt idx="1338">
                  <c:v>6.4995500000000002</c:v>
                </c:pt>
                <c:pt idx="1339">
                  <c:v>6.500866666666667</c:v>
                </c:pt>
                <c:pt idx="1340">
                  <c:v>6.502183333333333</c:v>
                </c:pt>
                <c:pt idx="1341">
                  <c:v>6.5035500000000006</c:v>
                </c:pt>
                <c:pt idx="1342">
                  <c:v>6.5049666666666663</c:v>
                </c:pt>
                <c:pt idx="1343">
                  <c:v>6.506383333333333</c:v>
                </c:pt>
                <c:pt idx="1344">
                  <c:v>6.5080333333333336</c:v>
                </c:pt>
                <c:pt idx="1345">
                  <c:v>6.5093666666666667</c:v>
                </c:pt>
                <c:pt idx="1346">
                  <c:v>6.5106666666666664</c:v>
                </c:pt>
                <c:pt idx="1347">
                  <c:v>6.5119666666666669</c:v>
                </c:pt>
                <c:pt idx="1348">
                  <c:v>6.5132500000000002</c:v>
                </c:pt>
                <c:pt idx="1349">
                  <c:v>6.5145</c:v>
                </c:pt>
                <c:pt idx="1350">
                  <c:v>6.5159000000000002</c:v>
                </c:pt>
                <c:pt idx="1351">
                  <c:v>6.5170500000000002</c:v>
                </c:pt>
                <c:pt idx="1352">
                  <c:v>6.5185166666666667</c:v>
                </c:pt>
                <c:pt idx="1353">
                  <c:v>6.5197833333333337</c:v>
                </c:pt>
                <c:pt idx="1354">
                  <c:v>6.5211000000000006</c:v>
                </c:pt>
                <c:pt idx="1355">
                  <c:v>6.5224166666666674</c:v>
                </c:pt>
                <c:pt idx="1356">
                  <c:v>6.5237000000000007</c:v>
                </c:pt>
                <c:pt idx="1357">
                  <c:v>6.5250333333333339</c:v>
                </c:pt>
                <c:pt idx="1358">
                  <c:v>6.5264166666666661</c:v>
                </c:pt>
                <c:pt idx="1359">
                  <c:v>6.5277166666666666</c:v>
                </c:pt>
                <c:pt idx="1360">
                  <c:v>6.5292166666666667</c:v>
                </c:pt>
                <c:pt idx="1361">
                  <c:v>6.5306499999999996</c:v>
                </c:pt>
                <c:pt idx="1362">
                  <c:v>6.5318833333333339</c:v>
                </c:pt>
                <c:pt idx="1363">
                  <c:v>6.5332499999999998</c:v>
                </c:pt>
                <c:pt idx="1364">
                  <c:v>6.5350000000000001</c:v>
                </c:pt>
                <c:pt idx="1365">
                  <c:v>6.5371333333333332</c:v>
                </c:pt>
                <c:pt idx="1366">
                  <c:v>6.5392166666666665</c:v>
                </c:pt>
                <c:pt idx="1367">
                  <c:v>6.5417166666666668</c:v>
                </c:pt>
                <c:pt idx="1368">
                  <c:v>6.5435666666666661</c:v>
                </c:pt>
                <c:pt idx="1369">
                  <c:v>6.5461</c:v>
                </c:pt>
                <c:pt idx="1370">
                  <c:v>6.5482499999999995</c:v>
                </c:pt>
                <c:pt idx="1371">
                  <c:v>6.5505500000000003</c:v>
                </c:pt>
                <c:pt idx="1372">
                  <c:v>6.5522166666666664</c:v>
                </c:pt>
                <c:pt idx="1373">
                  <c:v>6.5540500000000002</c:v>
                </c:pt>
                <c:pt idx="1374">
                  <c:v>6.5559833333333328</c:v>
                </c:pt>
                <c:pt idx="1375">
                  <c:v>6.5577166666666669</c:v>
                </c:pt>
                <c:pt idx="1376">
                  <c:v>6.55945</c:v>
                </c:pt>
                <c:pt idx="1377">
                  <c:v>6.56135</c:v>
                </c:pt>
                <c:pt idx="1378">
                  <c:v>6.5638666666666667</c:v>
                </c:pt>
                <c:pt idx="1379">
                  <c:v>6.5652166666666671</c:v>
                </c:pt>
                <c:pt idx="1380">
                  <c:v>6.5663833333333335</c:v>
                </c:pt>
                <c:pt idx="1381">
                  <c:v>6.5678833333333326</c:v>
                </c:pt>
                <c:pt idx="1382">
                  <c:v>6.5695000000000006</c:v>
                </c:pt>
                <c:pt idx="1383">
                  <c:v>6.5712999999999999</c:v>
                </c:pt>
                <c:pt idx="1384">
                  <c:v>6.5729999999999995</c:v>
                </c:pt>
                <c:pt idx="1385">
                  <c:v>6.5746833333333337</c:v>
                </c:pt>
                <c:pt idx="1386">
                  <c:v>6.5764000000000005</c:v>
                </c:pt>
                <c:pt idx="1387">
                  <c:v>6.5781166666666673</c:v>
                </c:pt>
                <c:pt idx="1388">
                  <c:v>6.5799500000000002</c:v>
                </c:pt>
                <c:pt idx="1389">
                  <c:v>6.5816999999999997</c:v>
                </c:pt>
                <c:pt idx="1390">
                  <c:v>6.5834166666666665</c:v>
                </c:pt>
                <c:pt idx="1391">
                  <c:v>6.5848666666666666</c:v>
                </c:pt>
                <c:pt idx="1392">
                  <c:v>6.5872666666666664</c:v>
                </c:pt>
                <c:pt idx="1393">
                  <c:v>6.5891999999999999</c:v>
                </c:pt>
                <c:pt idx="1394">
                  <c:v>6.5908833333333332</c:v>
                </c:pt>
                <c:pt idx="1395">
                  <c:v>6.592883333333333</c:v>
                </c:pt>
                <c:pt idx="1396">
                  <c:v>6.5949666666666662</c:v>
                </c:pt>
                <c:pt idx="1397">
                  <c:v>6.5968833333333334</c:v>
                </c:pt>
                <c:pt idx="1398">
                  <c:v>6.5988333333333333</c:v>
                </c:pt>
                <c:pt idx="1399">
                  <c:v>6.6006166666666664</c:v>
                </c:pt>
                <c:pt idx="1400">
                  <c:v>6.6023166666666668</c:v>
                </c:pt>
                <c:pt idx="1401">
                  <c:v>6.6040000000000001</c:v>
                </c:pt>
                <c:pt idx="1402">
                  <c:v>6.6335333333333333</c:v>
                </c:pt>
                <c:pt idx="1403">
                  <c:v>6.6350500000000006</c:v>
                </c:pt>
                <c:pt idx="1404">
                  <c:v>6.6366166666666668</c:v>
                </c:pt>
                <c:pt idx="1405">
                  <c:v>6.6380333333333335</c:v>
                </c:pt>
                <c:pt idx="1406">
                  <c:v>6.6395166666666663</c:v>
                </c:pt>
                <c:pt idx="1407">
                  <c:v>6.640883333333333</c:v>
                </c:pt>
                <c:pt idx="1408">
                  <c:v>6.6423833333333331</c:v>
                </c:pt>
                <c:pt idx="1409">
                  <c:v>6.6438833333333331</c:v>
                </c:pt>
                <c:pt idx="1410">
                  <c:v>6.6452166666666672</c:v>
                </c:pt>
                <c:pt idx="1411">
                  <c:v>6.6467666666666663</c:v>
                </c:pt>
                <c:pt idx="1412">
                  <c:v>6.64825</c:v>
                </c:pt>
                <c:pt idx="1413">
                  <c:v>6.6495333333333333</c:v>
                </c:pt>
                <c:pt idx="1414">
                  <c:v>6.6508833333333337</c:v>
                </c:pt>
                <c:pt idx="1415">
                  <c:v>6.6525500000000006</c:v>
                </c:pt>
                <c:pt idx="1416">
                  <c:v>6.6542000000000003</c:v>
                </c:pt>
                <c:pt idx="1417">
                  <c:v>6.6555500000000007</c:v>
                </c:pt>
                <c:pt idx="1418">
                  <c:v>6.657</c:v>
                </c:pt>
                <c:pt idx="1419">
                  <c:v>6.6584500000000002</c:v>
                </c:pt>
                <c:pt idx="1420">
                  <c:v>6.659933333333333</c:v>
                </c:pt>
                <c:pt idx="1421">
                  <c:v>6.6613833333333332</c:v>
                </c:pt>
                <c:pt idx="1422">
                  <c:v>6.6629666666666667</c:v>
                </c:pt>
                <c:pt idx="1423">
                  <c:v>6.6644500000000004</c:v>
                </c:pt>
                <c:pt idx="1424">
                  <c:v>6.6658500000000007</c:v>
                </c:pt>
                <c:pt idx="1425">
                  <c:v>6.6672833333333328</c:v>
                </c:pt>
                <c:pt idx="1426">
                  <c:v>6.6685499999999998</c:v>
                </c:pt>
                <c:pt idx="1427">
                  <c:v>6.6702166666666667</c:v>
                </c:pt>
                <c:pt idx="1428">
                  <c:v>6.6718833333333327</c:v>
                </c:pt>
                <c:pt idx="1429">
                  <c:v>6.6733833333333337</c:v>
                </c:pt>
                <c:pt idx="1430">
                  <c:v>6.7024833333333333</c:v>
                </c:pt>
                <c:pt idx="1431">
                  <c:v>6.7039500000000007</c:v>
                </c:pt>
                <c:pt idx="1432">
                  <c:v>6.7054499999999999</c:v>
                </c:pt>
                <c:pt idx="1433">
                  <c:v>6.7069333333333336</c:v>
                </c:pt>
                <c:pt idx="1434">
                  <c:v>6.7084333333333328</c:v>
                </c:pt>
                <c:pt idx="1435">
                  <c:v>6.7099333333333337</c:v>
                </c:pt>
                <c:pt idx="1436">
                  <c:v>6.7114166666666666</c:v>
                </c:pt>
                <c:pt idx="1437">
                  <c:v>6.7129166666666666</c:v>
                </c:pt>
                <c:pt idx="1438">
                  <c:v>6.7144166666666667</c:v>
                </c:pt>
                <c:pt idx="1439">
                  <c:v>6.7161666666666671</c:v>
                </c:pt>
                <c:pt idx="1440">
                  <c:v>6.7175500000000001</c:v>
                </c:pt>
                <c:pt idx="1441">
                  <c:v>6.7190499999999993</c:v>
                </c:pt>
                <c:pt idx="1442">
                  <c:v>6.7205333333333339</c:v>
                </c:pt>
                <c:pt idx="1443">
                  <c:v>6.7220166666666668</c:v>
                </c:pt>
                <c:pt idx="1444">
                  <c:v>6.7236166666666666</c:v>
                </c:pt>
                <c:pt idx="1445">
                  <c:v>6.7252166666666664</c:v>
                </c:pt>
                <c:pt idx="1446">
                  <c:v>6.7268833333333333</c:v>
                </c:pt>
                <c:pt idx="1447">
                  <c:v>6.7287833333333333</c:v>
                </c:pt>
                <c:pt idx="1448">
                  <c:v>6.7304000000000004</c:v>
                </c:pt>
                <c:pt idx="1449">
                  <c:v>6.7320500000000001</c:v>
                </c:pt>
                <c:pt idx="1450">
                  <c:v>6.7337833333333332</c:v>
                </c:pt>
                <c:pt idx="1451">
                  <c:v>6.7352166666666671</c:v>
                </c:pt>
                <c:pt idx="1452">
                  <c:v>6.736883333333334</c:v>
                </c:pt>
                <c:pt idx="1453">
                  <c:v>6.7382166666666672</c:v>
                </c:pt>
                <c:pt idx="1454">
                  <c:v>6.739816666666667</c:v>
                </c:pt>
                <c:pt idx="1455">
                  <c:v>6.7414166666666668</c:v>
                </c:pt>
                <c:pt idx="1456">
                  <c:v>6.7429666666666659</c:v>
                </c:pt>
                <c:pt idx="1457">
                  <c:v>6.7447166666666662</c:v>
                </c:pt>
                <c:pt idx="1458">
                  <c:v>6.7464499999999994</c:v>
                </c:pt>
                <c:pt idx="1459">
                  <c:v>6.7481499999999999</c:v>
                </c:pt>
                <c:pt idx="1460">
                  <c:v>6.7499166666666666</c:v>
                </c:pt>
                <c:pt idx="1461">
                  <c:v>6.7519333333333327</c:v>
                </c:pt>
                <c:pt idx="1462">
                  <c:v>6.7535333333333334</c:v>
                </c:pt>
                <c:pt idx="1463">
                  <c:v>6.7555500000000004</c:v>
                </c:pt>
                <c:pt idx="1464">
                  <c:v>6.7572666666666663</c:v>
                </c:pt>
                <c:pt idx="1465">
                  <c:v>6.7589333333333332</c:v>
                </c:pt>
                <c:pt idx="1466">
                  <c:v>6.7606333333333328</c:v>
                </c:pt>
                <c:pt idx="1467">
                  <c:v>6.7623333333333333</c:v>
                </c:pt>
                <c:pt idx="1468">
                  <c:v>6.7640666666666664</c:v>
                </c:pt>
                <c:pt idx="1469">
                  <c:v>6.7658500000000004</c:v>
                </c:pt>
                <c:pt idx="1470">
                  <c:v>6.7676666666666669</c:v>
                </c:pt>
                <c:pt idx="1471">
                  <c:v>6.7695499999999997</c:v>
                </c:pt>
                <c:pt idx="1472">
                  <c:v>6.7712833333333329</c:v>
                </c:pt>
                <c:pt idx="1473">
                  <c:v>6.772616666666667</c:v>
                </c:pt>
                <c:pt idx="1474">
                  <c:v>6.7739666666666665</c:v>
                </c:pt>
                <c:pt idx="1475">
                  <c:v>6.7752999999999997</c:v>
                </c:pt>
                <c:pt idx="1476">
                  <c:v>6.7766999999999999</c:v>
                </c:pt>
                <c:pt idx="1477">
                  <c:v>6.7781500000000001</c:v>
                </c:pt>
                <c:pt idx="1478">
                  <c:v>6.7796166666666666</c:v>
                </c:pt>
                <c:pt idx="1479">
                  <c:v>6.7810666666666659</c:v>
                </c:pt>
                <c:pt idx="1480">
                  <c:v>6.7825499999999996</c:v>
                </c:pt>
                <c:pt idx="1481">
                  <c:v>6.7838833333333337</c:v>
                </c:pt>
                <c:pt idx="1482">
                  <c:v>6.7852166666666669</c:v>
                </c:pt>
                <c:pt idx="1483">
                  <c:v>6.7865500000000001</c:v>
                </c:pt>
                <c:pt idx="1484">
                  <c:v>6.7881999999999998</c:v>
                </c:pt>
                <c:pt idx="1485">
                  <c:v>6.7896833333333326</c:v>
                </c:pt>
                <c:pt idx="1486">
                  <c:v>6.7911166666666665</c:v>
                </c:pt>
                <c:pt idx="1487">
                  <c:v>6.7924833333333332</c:v>
                </c:pt>
                <c:pt idx="1488">
                  <c:v>6.7938833333333326</c:v>
                </c:pt>
                <c:pt idx="1489">
                  <c:v>6.7952166666666667</c:v>
                </c:pt>
                <c:pt idx="1490">
                  <c:v>6.7968999999999999</c:v>
                </c:pt>
                <c:pt idx="1491">
                  <c:v>6.7986333333333331</c:v>
                </c:pt>
                <c:pt idx="1492">
                  <c:v>6.8003833333333334</c:v>
                </c:pt>
                <c:pt idx="1493">
                  <c:v>6.8021666666666665</c:v>
                </c:pt>
                <c:pt idx="1494">
                  <c:v>6.803866666666667</c:v>
                </c:pt>
                <c:pt idx="1495">
                  <c:v>6.8056000000000001</c:v>
                </c:pt>
                <c:pt idx="1496">
                  <c:v>6.8073666666666668</c:v>
                </c:pt>
                <c:pt idx="1497">
                  <c:v>6.809733333333333</c:v>
                </c:pt>
                <c:pt idx="1498">
                  <c:v>6.8116000000000003</c:v>
                </c:pt>
                <c:pt idx="1499">
                  <c:v>6.8132166666666665</c:v>
                </c:pt>
                <c:pt idx="1500">
                  <c:v>6.8150666666666666</c:v>
                </c:pt>
                <c:pt idx="1501">
                  <c:v>6.8165500000000003</c:v>
                </c:pt>
                <c:pt idx="1502">
                  <c:v>6.8184333333333331</c:v>
                </c:pt>
                <c:pt idx="1503">
                  <c:v>6.8198833333333333</c:v>
                </c:pt>
                <c:pt idx="1504">
                  <c:v>6.8218499999999995</c:v>
                </c:pt>
                <c:pt idx="1505">
                  <c:v>6.8235833333333336</c:v>
                </c:pt>
                <c:pt idx="1506">
                  <c:v>6.825216666666666</c:v>
                </c:pt>
                <c:pt idx="1507">
                  <c:v>6.826833333333334</c:v>
                </c:pt>
                <c:pt idx="1508">
                  <c:v>6.8284333333333338</c:v>
                </c:pt>
                <c:pt idx="1509">
                  <c:v>6.8298999999999994</c:v>
                </c:pt>
                <c:pt idx="1510">
                  <c:v>6.8312166666666663</c:v>
                </c:pt>
                <c:pt idx="1511">
                  <c:v>6.8326500000000001</c:v>
                </c:pt>
                <c:pt idx="1512">
                  <c:v>6.8338166666666664</c:v>
                </c:pt>
                <c:pt idx="1513">
                  <c:v>6.8348833333333339</c:v>
                </c:pt>
                <c:pt idx="1514">
                  <c:v>6.8362333333333334</c:v>
                </c:pt>
                <c:pt idx="1515">
                  <c:v>6.837366666666667</c:v>
                </c:pt>
                <c:pt idx="1516">
                  <c:v>6.8385166666666661</c:v>
                </c:pt>
                <c:pt idx="1517">
                  <c:v>6.8396999999999997</c:v>
                </c:pt>
                <c:pt idx="1518">
                  <c:v>6.8407333333333336</c:v>
                </c:pt>
                <c:pt idx="1519">
                  <c:v>6.8417833333333338</c:v>
                </c:pt>
                <c:pt idx="1520">
                  <c:v>6.934283333333334</c:v>
                </c:pt>
                <c:pt idx="1521">
                  <c:v>6.9367833333333335</c:v>
                </c:pt>
                <c:pt idx="1522">
                  <c:v>6.9381166666666667</c:v>
                </c:pt>
                <c:pt idx="1523">
                  <c:v>6.9445500000000004</c:v>
                </c:pt>
                <c:pt idx="1524">
                  <c:v>6.9458833333333327</c:v>
                </c:pt>
                <c:pt idx="1525">
                  <c:v>6.9525666666666668</c:v>
                </c:pt>
                <c:pt idx="1526">
                  <c:v>6.9710000000000001</c:v>
                </c:pt>
                <c:pt idx="1527">
                  <c:v>6.9871166666666662</c:v>
                </c:pt>
                <c:pt idx="1528">
                  <c:v>6.9896833333333328</c:v>
                </c:pt>
                <c:pt idx="1529">
                  <c:v>6.9909499999999998</c:v>
                </c:pt>
                <c:pt idx="1530">
                  <c:v>6.9973999999999998</c:v>
                </c:pt>
                <c:pt idx="1531">
                  <c:v>6.9987500000000002</c:v>
                </c:pt>
                <c:pt idx="1532">
                  <c:v>7.0052833333333338</c:v>
                </c:pt>
                <c:pt idx="1533">
                  <c:v>7.0230833333333331</c:v>
                </c:pt>
                <c:pt idx="1534">
                  <c:v>7.0396999999999998</c:v>
                </c:pt>
                <c:pt idx="1535">
                  <c:v>7.0422166666666666</c:v>
                </c:pt>
                <c:pt idx="1536">
                  <c:v>7.0435499999999998</c:v>
                </c:pt>
                <c:pt idx="1537">
                  <c:v>7.0495000000000001</c:v>
                </c:pt>
                <c:pt idx="1538">
                  <c:v>7.0507833333333334</c:v>
                </c:pt>
                <c:pt idx="1539">
                  <c:v>7.0582166666666666</c:v>
                </c:pt>
                <c:pt idx="1540">
                  <c:v>7.0758833333333335</c:v>
                </c:pt>
                <c:pt idx="1541">
                  <c:v>7.0918833333333327</c:v>
                </c:pt>
                <c:pt idx="1542">
                  <c:v>7.0945</c:v>
                </c:pt>
                <c:pt idx="1543">
                  <c:v>7.0957833333333333</c:v>
                </c:pt>
                <c:pt idx="1544">
                  <c:v>7.1016000000000004</c:v>
                </c:pt>
                <c:pt idx="1545">
                  <c:v>7.1029</c:v>
                </c:pt>
                <c:pt idx="1546">
                  <c:v>7.1099166666666669</c:v>
                </c:pt>
                <c:pt idx="1547">
                  <c:v>7.128166666666667</c:v>
                </c:pt>
                <c:pt idx="1548">
                  <c:v>7.4205500000000004</c:v>
                </c:pt>
                <c:pt idx="1549">
                  <c:v>7.4233833333333337</c:v>
                </c:pt>
                <c:pt idx="1550">
                  <c:v>7.4248500000000002</c:v>
                </c:pt>
                <c:pt idx="1551">
                  <c:v>7.4262333333333332</c:v>
                </c:pt>
                <c:pt idx="1552">
                  <c:v>7.4325833333333327</c:v>
                </c:pt>
                <c:pt idx="1553">
                  <c:v>7.4340666666666664</c:v>
                </c:pt>
                <c:pt idx="1554">
                  <c:v>7.4355000000000002</c:v>
                </c:pt>
                <c:pt idx="1555">
                  <c:v>7.4425499999999998</c:v>
                </c:pt>
                <c:pt idx="1556">
                  <c:v>7.4442833333333329</c:v>
                </c:pt>
                <c:pt idx="1557">
                  <c:v>7.4517500000000005</c:v>
                </c:pt>
                <c:pt idx="1558">
                  <c:v>7.4727166666666669</c:v>
                </c:pt>
                <c:pt idx="1559">
                  <c:v>7.4929333333333341</c:v>
                </c:pt>
                <c:pt idx="1560">
                  <c:v>7.4944499999999996</c:v>
                </c:pt>
                <c:pt idx="1561">
                  <c:v>7.5026833333333336</c:v>
                </c:pt>
                <c:pt idx="1562">
                  <c:v>7.5241500000000006</c:v>
                </c:pt>
                <c:pt idx="1563">
                  <c:v>7.5422166666666666</c:v>
                </c:pt>
                <c:pt idx="1564">
                  <c:v>7.5455500000000004</c:v>
                </c:pt>
                <c:pt idx="1565">
                  <c:v>7.5477833333333333</c:v>
                </c:pt>
                <c:pt idx="1566">
                  <c:v>7.5495166666666664</c:v>
                </c:pt>
                <c:pt idx="1567">
                  <c:v>7.5558333333333341</c:v>
                </c:pt>
                <c:pt idx="1568">
                  <c:v>7.5573833333333331</c:v>
                </c:pt>
                <c:pt idx="1569">
                  <c:v>7.5588999999999995</c:v>
                </c:pt>
                <c:pt idx="1570">
                  <c:v>7.5658833333333328</c:v>
                </c:pt>
                <c:pt idx="1571">
                  <c:v>7.5675499999999998</c:v>
                </c:pt>
                <c:pt idx="1572">
                  <c:v>7.5758000000000001</c:v>
                </c:pt>
                <c:pt idx="1573">
                  <c:v>7.5954333333333333</c:v>
                </c:pt>
                <c:pt idx="1574">
                  <c:v>7.6148833333333332</c:v>
                </c:pt>
                <c:pt idx="1575">
                  <c:v>7.6166666666666663</c:v>
                </c:pt>
                <c:pt idx="1576">
                  <c:v>7.6239666666666661</c:v>
                </c:pt>
                <c:pt idx="1577">
                  <c:v>7.6443000000000003</c:v>
                </c:pt>
                <c:pt idx="1578">
                  <c:v>7.7624833333333338</c:v>
                </c:pt>
                <c:pt idx="1579">
                  <c:v>7.7649833333333333</c:v>
                </c:pt>
                <c:pt idx="1580">
                  <c:v>7.7662166666666668</c:v>
                </c:pt>
                <c:pt idx="1581">
                  <c:v>7.7677666666666658</c:v>
                </c:pt>
                <c:pt idx="1582">
                  <c:v>7.7700666666666667</c:v>
                </c:pt>
                <c:pt idx="1583">
                  <c:v>7.7755166666666664</c:v>
                </c:pt>
                <c:pt idx="1584">
                  <c:v>7.7768666666666668</c:v>
                </c:pt>
                <c:pt idx="1585">
                  <c:v>7.7782166666666663</c:v>
                </c:pt>
                <c:pt idx="1586">
                  <c:v>7.7795500000000004</c:v>
                </c:pt>
                <c:pt idx="1587">
                  <c:v>7.7851333333333335</c:v>
                </c:pt>
                <c:pt idx="1588">
                  <c:v>7.7865000000000002</c:v>
                </c:pt>
                <c:pt idx="1589">
                  <c:v>7.7879666666666667</c:v>
                </c:pt>
                <c:pt idx="1590">
                  <c:v>7.7945166666666665</c:v>
                </c:pt>
                <c:pt idx="1591">
                  <c:v>7.7960666666666665</c:v>
                </c:pt>
                <c:pt idx="1592">
                  <c:v>7.8028833333333329</c:v>
                </c:pt>
                <c:pt idx="1593">
                  <c:v>7.8219166666666666</c:v>
                </c:pt>
                <c:pt idx="1594">
                  <c:v>7.8401666666666667</c:v>
                </c:pt>
                <c:pt idx="1595">
                  <c:v>7.8415833333333333</c:v>
                </c:pt>
                <c:pt idx="1596">
                  <c:v>7.8482166666666666</c:v>
                </c:pt>
                <c:pt idx="1597">
                  <c:v>7.8674166666666672</c:v>
                </c:pt>
                <c:pt idx="1598">
                  <c:v>7.8849833333333335</c:v>
                </c:pt>
                <c:pt idx="1599">
                  <c:v>7.8862166666666669</c:v>
                </c:pt>
                <c:pt idx="1600">
                  <c:v>7.8875500000000001</c:v>
                </c:pt>
                <c:pt idx="1601">
                  <c:v>7.8936500000000001</c:v>
                </c:pt>
                <c:pt idx="1602">
                  <c:v>7.8950166666666668</c:v>
                </c:pt>
                <c:pt idx="1603">
                  <c:v>7.9017166666666672</c:v>
                </c:pt>
                <c:pt idx="1604">
                  <c:v>7.9205999999999994</c:v>
                </c:pt>
                <c:pt idx="1605">
                  <c:v>7.9392166666666668</c:v>
                </c:pt>
                <c:pt idx="1606">
                  <c:v>7.9405666666666672</c:v>
                </c:pt>
                <c:pt idx="1607">
                  <c:v>7.9478833333333334</c:v>
                </c:pt>
                <c:pt idx="1608">
                  <c:v>7.9682166666666667</c:v>
                </c:pt>
                <c:pt idx="1609">
                  <c:v>7.9842500000000003</c:v>
                </c:pt>
                <c:pt idx="1610">
                  <c:v>7.9867833333333333</c:v>
                </c:pt>
                <c:pt idx="1611">
                  <c:v>7.9881500000000001</c:v>
                </c:pt>
                <c:pt idx="1612">
                  <c:v>7.9895000000000005</c:v>
                </c:pt>
                <c:pt idx="1613">
                  <c:v>7.9908666666666663</c:v>
                </c:pt>
                <c:pt idx="1614">
                  <c:v>7.995566666666666</c:v>
                </c:pt>
                <c:pt idx="1615">
                  <c:v>7.9969000000000001</c:v>
                </c:pt>
                <c:pt idx="1616">
                  <c:v>7.9984000000000002</c:v>
                </c:pt>
                <c:pt idx="1617">
                  <c:v>7.9995500000000002</c:v>
                </c:pt>
                <c:pt idx="1618">
                  <c:v>8.005866666666666</c:v>
                </c:pt>
                <c:pt idx="1619">
                  <c:v>8.0073666666666661</c:v>
                </c:pt>
                <c:pt idx="1620">
                  <c:v>8.0085666666666668</c:v>
                </c:pt>
                <c:pt idx="1621">
                  <c:v>8.0152166666666673</c:v>
                </c:pt>
                <c:pt idx="1622">
                  <c:v>8.0165833333333332</c:v>
                </c:pt>
                <c:pt idx="1623">
                  <c:v>8.0232166666666664</c:v>
                </c:pt>
                <c:pt idx="1624">
                  <c:v>8.0448333333333331</c:v>
                </c:pt>
                <c:pt idx="1625">
                  <c:v>8.064116666666667</c:v>
                </c:pt>
                <c:pt idx="1626">
                  <c:v>8.0655000000000001</c:v>
                </c:pt>
                <c:pt idx="1627">
                  <c:v>8.0727833333333336</c:v>
                </c:pt>
                <c:pt idx="1628">
                  <c:v>8.0926666666666662</c:v>
                </c:pt>
                <c:pt idx="1629">
                  <c:v>8.1115833333333338</c:v>
                </c:pt>
                <c:pt idx="1630">
                  <c:v>8.1130333333333322</c:v>
                </c:pt>
                <c:pt idx="1631">
                  <c:v>8.1144666666666669</c:v>
                </c:pt>
                <c:pt idx="1632">
                  <c:v>8.1209000000000007</c:v>
                </c:pt>
                <c:pt idx="1633">
                  <c:v>8.1222833333333337</c:v>
                </c:pt>
                <c:pt idx="1634">
                  <c:v>8.1288833333333326</c:v>
                </c:pt>
                <c:pt idx="1635">
                  <c:v>8.148533333333333</c:v>
                </c:pt>
                <c:pt idx="1636">
                  <c:v>8.1662333333333326</c:v>
                </c:pt>
                <c:pt idx="1637">
                  <c:v>8.1675666666666658</c:v>
                </c:pt>
                <c:pt idx="1638">
                  <c:v>8.1744666666666674</c:v>
                </c:pt>
                <c:pt idx="1639">
                  <c:v>8.1930333333333341</c:v>
                </c:pt>
                <c:pt idx="1640">
                  <c:v>8.2089999999999996</c:v>
                </c:pt>
                <c:pt idx="1641">
                  <c:v>8.2115666666666662</c:v>
                </c:pt>
                <c:pt idx="1642">
                  <c:v>8.2129333333333339</c:v>
                </c:pt>
                <c:pt idx="1643">
                  <c:v>8.2142999999999997</c:v>
                </c:pt>
                <c:pt idx="1644">
                  <c:v>8.2157</c:v>
                </c:pt>
                <c:pt idx="1645">
                  <c:v>8.2207166666666662</c:v>
                </c:pt>
                <c:pt idx="1646">
                  <c:v>8.2220666666666666</c:v>
                </c:pt>
                <c:pt idx="1647">
                  <c:v>8.223233333333333</c:v>
                </c:pt>
                <c:pt idx="1648">
                  <c:v>8.224733333333333</c:v>
                </c:pt>
                <c:pt idx="1649">
                  <c:v>8.2311500000000013</c:v>
                </c:pt>
                <c:pt idx="1650">
                  <c:v>8.2331000000000003</c:v>
                </c:pt>
                <c:pt idx="1651">
                  <c:v>8.2346166666666658</c:v>
                </c:pt>
                <c:pt idx="1652">
                  <c:v>8.2413833333333333</c:v>
                </c:pt>
                <c:pt idx="1653">
                  <c:v>8.2429833333333331</c:v>
                </c:pt>
                <c:pt idx="1654">
                  <c:v>8.2497500000000006</c:v>
                </c:pt>
                <c:pt idx="1655">
                  <c:v>8.2685499999999994</c:v>
                </c:pt>
                <c:pt idx="1656">
                  <c:v>8.2867333333333342</c:v>
                </c:pt>
                <c:pt idx="1657">
                  <c:v>8.2881</c:v>
                </c:pt>
                <c:pt idx="1658">
                  <c:v>8.2947333333333333</c:v>
                </c:pt>
                <c:pt idx="1659">
                  <c:v>8.3136333333333337</c:v>
                </c:pt>
                <c:pt idx="1660">
                  <c:v>8.3323166666666673</c:v>
                </c:pt>
                <c:pt idx="1661">
                  <c:v>8.333733333333333</c:v>
                </c:pt>
                <c:pt idx="1662">
                  <c:v>8.3352333333333331</c:v>
                </c:pt>
                <c:pt idx="1663">
                  <c:v>8.3416666666666668</c:v>
                </c:pt>
                <c:pt idx="1664">
                  <c:v>8.3429000000000002</c:v>
                </c:pt>
                <c:pt idx="1665">
                  <c:v>8.3502833333333335</c:v>
                </c:pt>
                <c:pt idx="1666">
                  <c:v>8.3712333333333326</c:v>
                </c:pt>
                <c:pt idx="1667">
                  <c:v>8.3910166666666672</c:v>
                </c:pt>
                <c:pt idx="1668">
                  <c:v>8.392433333333333</c:v>
                </c:pt>
                <c:pt idx="1669">
                  <c:v>8.3992666666666675</c:v>
                </c:pt>
                <c:pt idx="1670">
                  <c:v>8.4178333333333324</c:v>
                </c:pt>
                <c:pt idx="1671">
                  <c:v>8.4330833333333342</c:v>
                </c:pt>
                <c:pt idx="1672">
                  <c:v>8.4357000000000006</c:v>
                </c:pt>
                <c:pt idx="1673">
                  <c:v>8.4371833333333335</c:v>
                </c:pt>
                <c:pt idx="1674">
                  <c:v>8.4386833333333335</c:v>
                </c:pt>
                <c:pt idx="1675">
                  <c:v>8.4398833333333325</c:v>
                </c:pt>
                <c:pt idx="1676">
                  <c:v>8.4455500000000008</c:v>
                </c:pt>
                <c:pt idx="1677">
                  <c:v>8.4472000000000005</c:v>
                </c:pt>
                <c:pt idx="1678">
                  <c:v>8.4483999999999995</c:v>
                </c:pt>
                <c:pt idx="1679">
                  <c:v>8.4501333333333335</c:v>
                </c:pt>
                <c:pt idx="1680">
                  <c:v>8.4563666666666659</c:v>
                </c:pt>
                <c:pt idx="1681">
                  <c:v>8.4578166666666661</c:v>
                </c:pt>
                <c:pt idx="1682">
                  <c:v>8.4590666666666667</c:v>
                </c:pt>
                <c:pt idx="1683">
                  <c:v>8.466050000000001</c:v>
                </c:pt>
                <c:pt idx="1684">
                  <c:v>8.4673999999999996</c:v>
                </c:pt>
                <c:pt idx="1685">
                  <c:v>8.4740666666666673</c:v>
                </c:pt>
                <c:pt idx="1686">
                  <c:v>8.4930166666666675</c:v>
                </c:pt>
                <c:pt idx="1687">
                  <c:v>8.510766666666667</c:v>
                </c:pt>
                <c:pt idx="1688">
                  <c:v>8.5121500000000001</c:v>
                </c:pt>
                <c:pt idx="1689">
                  <c:v>8.5188666666666659</c:v>
                </c:pt>
                <c:pt idx="1690">
                  <c:v>8.5375666666666667</c:v>
                </c:pt>
                <c:pt idx="1691">
                  <c:v>8.5555166666666675</c:v>
                </c:pt>
                <c:pt idx="1692">
                  <c:v>8.5569000000000006</c:v>
                </c:pt>
                <c:pt idx="1693">
                  <c:v>8.5582833333333319</c:v>
                </c:pt>
                <c:pt idx="1694">
                  <c:v>8.5652333333333335</c:v>
                </c:pt>
                <c:pt idx="1695">
                  <c:v>8.5671833333333325</c:v>
                </c:pt>
                <c:pt idx="1696">
                  <c:v>8.5740166666666671</c:v>
                </c:pt>
                <c:pt idx="1697">
                  <c:v>8.592883333333333</c:v>
                </c:pt>
                <c:pt idx="1698">
                  <c:v>8.6108999999999991</c:v>
                </c:pt>
                <c:pt idx="1699">
                  <c:v>8.6120666666666672</c:v>
                </c:pt>
                <c:pt idx="1700">
                  <c:v>8.6192833333333336</c:v>
                </c:pt>
                <c:pt idx="1701">
                  <c:v>8.6392333333333333</c:v>
                </c:pt>
                <c:pt idx="1702">
                  <c:v>8.6577333333333346</c:v>
                </c:pt>
                <c:pt idx="1703">
                  <c:v>8.6614500000000003</c:v>
                </c:pt>
                <c:pt idx="1704">
                  <c:v>8.6695666666666664</c:v>
                </c:pt>
                <c:pt idx="1705">
                  <c:v>8.6887999999999987</c:v>
                </c:pt>
                <c:pt idx="1706">
                  <c:v>8.6913999999999998</c:v>
                </c:pt>
                <c:pt idx="1707">
                  <c:v>8.6985666666666663</c:v>
                </c:pt>
                <c:pt idx="1708">
                  <c:v>8.7170999999999985</c:v>
                </c:pt>
                <c:pt idx="1709">
                  <c:v>8.7195666666666671</c:v>
                </c:pt>
                <c:pt idx="1710">
                  <c:v>8.7265666666666668</c:v>
                </c:pt>
                <c:pt idx="1711">
                  <c:v>8.7444000000000006</c:v>
                </c:pt>
                <c:pt idx="1712">
                  <c:v>8.7470666666666652</c:v>
                </c:pt>
                <c:pt idx="1713">
                  <c:v>8.7547999999999995</c:v>
                </c:pt>
                <c:pt idx="1714">
                  <c:v>8.7726333333333333</c:v>
                </c:pt>
                <c:pt idx="1715">
                  <c:v>8.7752999999999997</c:v>
                </c:pt>
                <c:pt idx="1716">
                  <c:v>8.7822499999999994</c:v>
                </c:pt>
                <c:pt idx="1717">
                  <c:v>8.8000500000000006</c:v>
                </c:pt>
                <c:pt idx="1718">
                  <c:v>8.802716666666667</c:v>
                </c:pt>
                <c:pt idx="1719">
                  <c:v>8.8100499999999986</c:v>
                </c:pt>
                <c:pt idx="1720">
                  <c:v>8.8285666666666671</c:v>
                </c:pt>
                <c:pt idx="1721">
                  <c:v>8.8315000000000001</c:v>
                </c:pt>
                <c:pt idx="1722">
                  <c:v>8.8405166666666677</c:v>
                </c:pt>
                <c:pt idx="1723">
                  <c:v>8.8590499999999999</c:v>
                </c:pt>
                <c:pt idx="1724">
                  <c:v>8.86205</c:v>
                </c:pt>
                <c:pt idx="1725">
                  <c:v>8.870000000000001</c:v>
                </c:pt>
                <c:pt idx="1726">
                  <c:v>8.8885666666666658</c:v>
                </c:pt>
                <c:pt idx="1727">
                  <c:v>8.8915833333333332</c:v>
                </c:pt>
                <c:pt idx="1728">
                  <c:v>8.8988333333333323</c:v>
                </c:pt>
                <c:pt idx="1729">
                  <c:v>8.9179499999999994</c:v>
                </c:pt>
                <c:pt idx="1730">
                  <c:v>8.9207833333333326</c:v>
                </c:pt>
                <c:pt idx="1731">
                  <c:v>8.9281499999999987</c:v>
                </c:pt>
                <c:pt idx="1732">
                  <c:v>8.9488666666666674</c:v>
                </c:pt>
                <c:pt idx="1733">
                  <c:v>8.9519000000000002</c:v>
                </c:pt>
                <c:pt idx="1734">
                  <c:v>8.9591833333333337</c:v>
                </c:pt>
                <c:pt idx="1735">
                  <c:v>8.9779333333333344</c:v>
                </c:pt>
                <c:pt idx="1736">
                  <c:v>8.9806166666666662</c:v>
                </c:pt>
                <c:pt idx="1737">
                  <c:v>8.9888333333333339</c:v>
                </c:pt>
                <c:pt idx="1738">
                  <c:v>9.0071499999999993</c:v>
                </c:pt>
                <c:pt idx="1739">
                  <c:v>9.0100333333333325</c:v>
                </c:pt>
                <c:pt idx="1740">
                  <c:v>9.0173333333333332</c:v>
                </c:pt>
                <c:pt idx="1741">
                  <c:v>9.0362333333333336</c:v>
                </c:pt>
                <c:pt idx="1742">
                  <c:v>9.039533333333333</c:v>
                </c:pt>
                <c:pt idx="1743">
                  <c:v>9.0475833333333338</c:v>
                </c:pt>
                <c:pt idx="1744">
                  <c:v>12.928816666666668</c:v>
                </c:pt>
                <c:pt idx="1745">
                  <c:v>12.929983333333332</c:v>
                </c:pt>
                <c:pt idx="1746">
                  <c:v>12.931150000000001</c:v>
                </c:pt>
                <c:pt idx="1747">
                  <c:v>12.932333333333334</c:v>
                </c:pt>
                <c:pt idx="1748">
                  <c:v>12.933516666666666</c:v>
                </c:pt>
                <c:pt idx="1749">
                  <c:v>12.934750000000001</c:v>
                </c:pt>
                <c:pt idx="1750">
                  <c:v>12.935933333333333</c:v>
                </c:pt>
                <c:pt idx="1751">
                  <c:v>12.937116666666666</c:v>
                </c:pt>
                <c:pt idx="1752">
                  <c:v>12.938499999999999</c:v>
                </c:pt>
                <c:pt idx="1753">
                  <c:v>12.939699999999998</c:v>
                </c:pt>
                <c:pt idx="1754">
                  <c:v>12.940883333333334</c:v>
                </c:pt>
                <c:pt idx="1755">
                  <c:v>12.942033333333335</c:v>
                </c:pt>
                <c:pt idx="1756">
                  <c:v>12.943166666666666</c:v>
                </c:pt>
                <c:pt idx="1757">
                  <c:v>12.944316666666667</c:v>
                </c:pt>
                <c:pt idx="1758">
                  <c:v>12.945516666666666</c:v>
                </c:pt>
                <c:pt idx="1759">
                  <c:v>12.946783333333334</c:v>
                </c:pt>
                <c:pt idx="1760">
                  <c:v>12.947933333333333</c:v>
                </c:pt>
                <c:pt idx="1761">
                  <c:v>12.949116666666667</c:v>
                </c:pt>
                <c:pt idx="1762">
                  <c:v>12.950433333333333</c:v>
                </c:pt>
                <c:pt idx="1763">
                  <c:v>12.951583333333334</c:v>
                </c:pt>
                <c:pt idx="1764">
                  <c:v>12.952766666666667</c:v>
                </c:pt>
                <c:pt idx="1765">
                  <c:v>12.953949999999999</c:v>
                </c:pt>
                <c:pt idx="1766">
                  <c:v>12.955116666666667</c:v>
                </c:pt>
                <c:pt idx="1767">
                  <c:v>12.956349999999999</c:v>
                </c:pt>
                <c:pt idx="1768">
                  <c:v>12.957583333333334</c:v>
                </c:pt>
                <c:pt idx="1769">
                  <c:v>12.9588</c:v>
                </c:pt>
                <c:pt idx="1770">
                  <c:v>12.959966666666666</c:v>
                </c:pt>
                <c:pt idx="1771">
                  <c:v>12.961133333333333</c:v>
                </c:pt>
                <c:pt idx="1772">
                  <c:v>12.962300000000001</c:v>
                </c:pt>
                <c:pt idx="1773">
                  <c:v>12.96345</c:v>
                </c:pt>
                <c:pt idx="1774">
                  <c:v>12.964599999999999</c:v>
                </c:pt>
                <c:pt idx="1775">
                  <c:v>12.9658</c:v>
                </c:pt>
                <c:pt idx="1776">
                  <c:v>12.966966666666668</c:v>
                </c:pt>
                <c:pt idx="1777">
                  <c:v>12.968133333333332</c:v>
                </c:pt>
                <c:pt idx="1778">
                  <c:v>12.969349999999999</c:v>
                </c:pt>
                <c:pt idx="1779">
                  <c:v>12.970533333333332</c:v>
                </c:pt>
                <c:pt idx="1780">
                  <c:v>12.971716666666667</c:v>
                </c:pt>
                <c:pt idx="1781">
                  <c:v>12.972849999999999</c:v>
                </c:pt>
                <c:pt idx="1782">
                  <c:v>12.974033333333333</c:v>
                </c:pt>
                <c:pt idx="1783">
                  <c:v>12.975183333333332</c:v>
                </c:pt>
                <c:pt idx="1784">
                  <c:v>12.97635</c:v>
                </c:pt>
                <c:pt idx="1785">
                  <c:v>12.977516666666666</c:v>
                </c:pt>
                <c:pt idx="1786">
                  <c:v>12.9787</c:v>
                </c:pt>
                <c:pt idx="1787">
                  <c:v>12.979899999999999</c:v>
                </c:pt>
                <c:pt idx="1788">
                  <c:v>12.981116666666667</c:v>
                </c:pt>
                <c:pt idx="1789">
                  <c:v>12.9823</c:v>
                </c:pt>
                <c:pt idx="1790">
                  <c:v>12.983499999999999</c:v>
                </c:pt>
                <c:pt idx="1791">
                  <c:v>12.984666666666667</c:v>
                </c:pt>
                <c:pt idx="1792">
                  <c:v>12.985816666666667</c:v>
                </c:pt>
                <c:pt idx="1793">
                  <c:v>12.9869</c:v>
                </c:pt>
                <c:pt idx="1794">
                  <c:v>12.988116666666667</c:v>
                </c:pt>
                <c:pt idx="1795">
                  <c:v>12.989333333333333</c:v>
                </c:pt>
                <c:pt idx="1796">
                  <c:v>12.990499999999999</c:v>
                </c:pt>
                <c:pt idx="1797">
                  <c:v>12.99175</c:v>
                </c:pt>
                <c:pt idx="1798">
                  <c:v>12.992916666666668</c:v>
                </c:pt>
                <c:pt idx="1799">
                  <c:v>12.994066666666667</c:v>
                </c:pt>
                <c:pt idx="1800">
                  <c:v>12.995083333333334</c:v>
                </c:pt>
                <c:pt idx="1801">
                  <c:v>12.996233333333333</c:v>
                </c:pt>
                <c:pt idx="1802">
                  <c:v>12.997616666666666</c:v>
                </c:pt>
                <c:pt idx="1803">
                  <c:v>12.998816666666666</c:v>
                </c:pt>
                <c:pt idx="1804">
                  <c:v>12.9999</c:v>
                </c:pt>
                <c:pt idx="1805">
                  <c:v>13.001066666666667</c:v>
                </c:pt>
                <c:pt idx="1806">
                  <c:v>13.002083333333333</c:v>
                </c:pt>
                <c:pt idx="1807">
                  <c:v>13.003399999999999</c:v>
                </c:pt>
                <c:pt idx="1808">
                  <c:v>13.00525</c:v>
                </c:pt>
                <c:pt idx="1809">
                  <c:v>13.006683333333333</c:v>
                </c:pt>
                <c:pt idx="1810">
                  <c:v>13.008199999999999</c:v>
                </c:pt>
                <c:pt idx="1811">
                  <c:v>13.009583333333333</c:v>
                </c:pt>
                <c:pt idx="1812">
                  <c:v>13.010950000000001</c:v>
                </c:pt>
                <c:pt idx="1813">
                  <c:v>13.012216666666665</c:v>
                </c:pt>
                <c:pt idx="1814">
                  <c:v>13.013466666666666</c:v>
                </c:pt>
                <c:pt idx="1815">
                  <c:v>13.014783333333332</c:v>
                </c:pt>
                <c:pt idx="1816">
                  <c:v>13.015899999999998</c:v>
                </c:pt>
                <c:pt idx="1817">
                  <c:v>13.017316666666666</c:v>
                </c:pt>
                <c:pt idx="1818">
                  <c:v>13.018583333333334</c:v>
                </c:pt>
                <c:pt idx="1819">
                  <c:v>13.01985</c:v>
                </c:pt>
                <c:pt idx="1820">
                  <c:v>13.02115</c:v>
                </c:pt>
                <c:pt idx="1821">
                  <c:v>13.022500000000001</c:v>
                </c:pt>
                <c:pt idx="1822">
                  <c:v>13.023866666666667</c:v>
                </c:pt>
                <c:pt idx="1823">
                  <c:v>13.025166666666667</c:v>
                </c:pt>
                <c:pt idx="1824">
                  <c:v>13.02665</c:v>
                </c:pt>
                <c:pt idx="1825">
                  <c:v>13.027899999999999</c:v>
                </c:pt>
                <c:pt idx="1826">
                  <c:v>13.029199999999999</c:v>
                </c:pt>
                <c:pt idx="1827">
                  <c:v>13.030233333333333</c:v>
                </c:pt>
                <c:pt idx="1828">
                  <c:v>13.031716666666666</c:v>
                </c:pt>
                <c:pt idx="1829">
                  <c:v>13.032733333333335</c:v>
                </c:pt>
                <c:pt idx="1830">
                  <c:v>13.034249999999998</c:v>
                </c:pt>
                <c:pt idx="1831">
                  <c:v>13.035533333333332</c:v>
                </c:pt>
                <c:pt idx="1832">
                  <c:v>13.036833333333334</c:v>
                </c:pt>
                <c:pt idx="1833">
                  <c:v>13.038099999999998</c:v>
                </c:pt>
                <c:pt idx="1834">
                  <c:v>13.039416666666666</c:v>
                </c:pt>
                <c:pt idx="1835">
                  <c:v>13.040699999999999</c:v>
                </c:pt>
                <c:pt idx="1836">
                  <c:v>13.042016666666665</c:v>
                </c:pt>
                <c:pt idx="1837">
                  <c:v>13.043283333333333</c:v>
                </c:pt>
                <c:pt idx="1838">
                  <c:v>13.045166666666667</c:v>
                </c:pt>
                <c:pt idx="1839">
                  <c:v>13.046983333333333</c:v>
                </c:pt>
                <c:pt idx="1840">
                  <c:v>13.048249999999999</c:v>
                </c:pt>
                <c:pt idx="1841">
                  <c:v>13.049800000000001</c:v>
                </c:pt>
                <c:pt idx="1842">
                  <c:v>13.051066666666665</c:v>
                </c:pt>
                <c:pt idx="1843">
                  <c:v>13.052300000000001</c:v>
                </c:pt>
                <c:pt idx="1844">
                  <c:v>13.053583333333334</c:v>
                </c:pt>
                <c:pt idx="1845">
                  <c:v>13.05485</c:v>
                </c:pt>
                <c:pt idx="1846">
                  <c:v>13.056083333333333</c:v>
                </c:pt>
                <c:pt idx="1847">
                  <c:v>13.05725</c:v>
                </c:pt>
                <c:pt idx="1848">
                  <c:v>13.05865</c:v>
                </c:pt>
                <c:pt idx="1849">
                  <c:v>13.059883333333334</c:v>
                </c:pt>
                <c:pt idx="1850">
                  <c:v>13.061066666666667</c:v>
                </c:pt>
                <c:pt idx="1851">
                  <c:v>13.062416666666667</c:v>
                </c:pt>
                <c:pt idx="1852">
                  <c:v>13.063666666666668</c:v>
                </c:pt>
                <c:pt idx="1853">
                  <c:v>13.0649</c:v>
                </c:pt>
                <c:pt idx="1854">
                  <c:v>13.065916666666668</c:v>
                </c:pt>
                <c:pt idx="1855">
                  <c:v>13.067233333333332</c:v>
                </c:pt>
                <c:pt idx="1856">
                  <c:v>13.068583333333333</c:v>
                </c:pt>
                <c:pt idx="1857">
                  <c:v>13.069733333333334</c:v>
                </c:pt>
                <c:pt idx="1858">
                  <c:v>13.071349999999999</c:v>
                </c:pt>
                <c:pt idx="1859">
                  <c:v>13.072900000000001</c:v>
                </c:pt>
                <c:pt idx="1860">
                  <c:v>13.074216666666667</c:v>
                </c:pt>
                <c:pt idx="1861">
                  <c:v>13.0754</c:v>
                </c:pt>
                <c:pt idx="1862">
                  <c:v>13.076733333333333</c:v>
                </c:pt>
                <c:pt idx="1863">
                  <c:v>13.077966666666667</c:v>
                </c:pt>
                <c:pt idx="1864">
                  <c:v>13.079183333333333</c:v>
                </c:pt>
                <c:pt idx="1865">
                  <c:v>13.080250000000001</c:v>
                </c:pt>
                <c:pt idx="1866">
                  <c:v>13.081566666666667</c:v>
                </c:pt>
                <c:pt idx="1867">
                  <c:v>13.082883333333333</c:v>
                </c:pt>
                <c:pt idx="1868">
                  <c:v>13.083916666666665</c:v>
                </c:pt>
                <c:pt idx="1869">
                  <c:v>13.08525</c:v>
                </c:pt>
                <c:pt idx="1870">
                  <c:v>13.086583333333333</c:v>
                </c:pt>
                <c:pt idx="1871">
                  <c:v>13.087833333333332</c:v>
                </c:pt>
                <c:pt idx="1872">
                  <c:v>13.089166666666667</c:v>
                </c:pt>
                <c:pt idx="1873">
                  <c:v>13.090416666666666</c:v>
                </c:pt>
                <c:pt idx="1874">
                  <c:v>13.091916666666666</c:v>
                </c:pt>
                <c:pt idx="1875">
                  <c:v>13.092916666666667</c:v>
                </c:pt>
                <c:pt idx="1876">
                  <c:v>13.094433333333335</c:v>
                </c:pt>
                <c:pt idx="1877">
                  <c:v>13.095750000000001</c:v>
                </c:pt>
                <c:pt idx="1878">
                  <c:v>13.097049999999999</c:v>
                </c:pt>
                <c:pt idx="1879">
                  <c:v>13.09835</c:v>
                </c:pt>
                <c:pt idx="1880">
                  <c:v>13.099766666666666</c:v>
                </c:pt>
                <c:pt idx="1881">
                  <c:v>13.101116666666666</c:v>
                </c:pt>
                <c:pt idx="1882">
                  <c:v>13.102433333333332</c:v>
                </c:pt>
                <c:pt idx="1883">
                  <c:v>13.103733333333334</c:v>
                </c:pt>
                <c:pt idx="1884">
                  <c:v>13.10505</c:v>
                </c:pt>
                <c:pt idx="1885">
                  <c:v>13.106366666666666</c:v>
                </c:pt>
                <c:pt idx="1886">
                  <c:v>13.107633333333332</c:v>
                </c:pt>
                <c:pt idx="1887">
                  <c:v>13.108983333333333</c:v>
                </c:pt>
                <c:pt idx="1888">
                  <c:v>13.1104</c:v>
                </c:pt>
                <c:pt idx="1889">
                  <c:v>13.111866666666666</c:v>
                </c:pt>
                <c:pt idx="1890">
                  <c:v>13.113283333333333</c:v>
                </c:pt>
                <c:pt idx="1891">
                  <c:v>13.114749999999999</c:v>
                </c:pt>
                <c:pt idx="1892">
                  <c:v>13.116199999999999</c:v>
                </c:pt>
                <c:pt idx="1893">
                  <c:v>13.117566666666667</c:v>
                </c:pt>
                <c:pt idx="1894">
                  <c:v>13.1189</c:v>
                </c:pt>
                <c:pt idx="1895">
                  <c:v>13.1205</c:v>
                </c:pt>
                <c:pt idx="1896">
                  <c:v>13.121749999999999</c:v>
                </c:pt>
                <c:pt idx="1897">
                  <c:v>13.1234</c:v>
                </c:pt>
                <c:pt idx="1898">
                  <c:v>13.124566666666668</c:v>
                </c:pt>
                <c:pt idx="1899">
                  <c:v>13.126250000000001</c:v>
                </c:pt>
                <c:pt idx="1900">
                  <c:v>13.127766666666668</c:v>
                </c:pt>
                <c:pt idx="1901">
                  <c:v>13.129233333333334</c:v>
                </c:pt>
                <c:pt idx="1902">
                  <c:v>13.130799999999999</c:v>
                </c:pt>
                <c:pt idx="1903">
                  <c:v>13.132216666666666</c:v>
                </c:pt>
                <c:pt idx="1904">
                  <c:v>13.133583333333332</c:v>
                </c:pt>
                <c:pt idx="1905">
                  <c:v>13.134916666666667</c:v>
                </c:pt>
                <c:pt idx="1906">
                  <c:v>13.136649999999999</c:v>
                </c:pt>
                <c:pt idx="1907">
                  <c:v>13.138183333333334</c:v>
                </c:pt>
                <c:pt idx="1908">
                  <c:v>13.1396</c:v>
                </c:pt>
                <c:pt idx="1909">
                  <c:v>13.141033333333333</c:v>
                </c:pt>
                <c:pt idx="1910">
                  <c:v>13.1424</c:v>
                </c:pt>
                <c:pt idx="1911">
                  <c:v>13.1439</c:v>
                </c:pt>
                <c:pt idx="1912">
                  <c:v>13.145250000000001</c:v>
                </c:pt>
                <c:pt idx="1913">
                  <c:v>13.146783333333333</c:v>
                </c:pt>
                <c:pt idx="1914">
                  <c:v>13.148283333333334</c:v>
                </c:pt>
                <c:pt idx="1915">
                  <c:v>13.149833333333333</c:v>
                </c:pt>
                <c:pt idx="1916">
                  <c:v>13.151399999999999</c:v>
                </c:pt>
                <c:pt idx="1917">
                  <c:v>13.152899999999999</c:v>
                </c:pt>
                <c:pt idx="1918">
                  <c:v>13.154400000000001</c:v>
                </c:pt>
                <c:pt idx="1919">
                  <c:v>13.155900000000001</c:v>
                </c:pt>
                <c:pt idx="1920">
                  <c:v>13.157350000000001</c:v>
                </c:pt>
                <c:pt idx="1921">
                  <c:v>13.158733333333334</c:v>
                </c:pt>
                <c:pt idx="1922">
                  <c:v>13.16015</c:v>
                </c:pt>
                <c:pt idx="1923">
                  <c:v>13.161533333333333</c:v>
                </c:pt>
                <c:pt idx="1924">
                  <c:v>13.162883333333333</c:v>
                </c:pt>
                <c:pt idx="1925">
                  <c:v>13.164233333333334</c:v>
                </c:pt>
                <c:pt idx="1926">
                  <c:v>13.165533333333334</c:v>
                </c:pt>
                <c:pt idx="1927">
                  <c:v>13.166566666666666</c:v>
                </c:pt>
                <c:pt idx="1928">
                  <c:v>13.16825</c:v>
                </c:pt>
                <c:pt idx="1929">
                  <c:v>13.169783333333333</c:v>
                </c:pt>
                <c:pt idx="1930">
                  <c:v>13.1714</c:v>
                </c:pt>
                <c:pt idx="1931">
                  <c:v>13.172750000000001</c:v>
                </c:pt>
                <c:pt idx="1932">
                  <c:v>13.174333333333333</c:v>
                </c:pt>
                <c:pt idx="1933">
                  <c:v>13.175416666666667</c:v>
                </c:pt>
                <c:pt idx="1934">
                  <c:v>13.176916666666667</c:v>
                </c:pt>
                <c:pt idx="1935">
                  <c:v>13.178233333333333</c:v>
                </c:pt>
                <c:pt idx="1936">
                  <c:v>13.179566666666666</c:v>
                </c:pt>
                <c:pt idx="1937">
                  <c:v>13.180866666666667</c:v>
                </c:pt>
                <c:pt idx="1938">
                  <c:v>13.182216666666667</c:v>
                </c:pt>
                <c:pt idx="1939">
                  <c:v>13.183516666666666</c:v>
                </c:pt>
                <c:pt idx="1940">
                  <c:v>13.184933333333333</c:v>
                </c:pt>
                <c:pt idx="1941">
                  <c:v>13.186233333333332</c:v>
                </c:pt>
                <c:pt idx="1942">
                  <c:v>13.187533333333333</c:v>
                </c:pt>
                <c:pt idx="1943">
                  <c:v>13.188750000000001</c:v>
                </c:pt>
                <c:pt idx="1944">
                  <c:v>13.189916666666667</c:v>
                </c:pt>
                <c:pt idx="1945">
                  <c:v>13.191416666666667</c:v>
                </c:pt>
                <c:pt idx="1946">
                  <c:v>13.192733333333333</c:v>
                </c:pt>
                <c:pt idx="1947">
                  <c:v>13.194099999999999</c:v>
                </c:pt>
                <c:pt idx="1948">
                  <c:v>13.195416666666667</c:v>
                </c:pt>
                <c:pt idx="1949">
                  <c:v>13.196583333333333</c:v>
                </c:pt>
                <c:pt idx="1950">
                  <c:v>13.197983333333333</c:v>
                </c:pt>
                <c:pt idx="1951">
                  <c:v>13.199233333333332</c:v>
                </c:pt>
                <c:pt idx="1952">
                  <c:v>13.200566666666667</c:v>
                </c:pt>
                <c:pt idx="1953">
                  <c:v>13.202050000000002</c:v>
                </c:pt>
                <c:pt idx="1954">
                  <c:v>13.203233333333333</c:v>
                </c:pt>
                <c:pt idx="1955">
                  <c:v>13.204566666666667</c:v>
                </c:pt>
                <c:pt idx="1956">
                  <c:v>13.205966666666665</c:v>
                </c:pt>
                <c:pt idx="1957">
                  <c:v>13.207233333333333</c:v>
                </c:pt>
                <c:pt idx="1958">
                  <c:v>13.208583333333333</c:v>
                </c:pt>
                <c:pt idx="1959">
                  <c:v>13.209949999999999</c:v>
                </c:pt>
                <c:pt idx="1960">
                  <c:v>13.211266666666667</c:v>
                </c:pt>
                <c:pt idx="1961">
                  <c:v>13.212583333333333</c:v>
                </c:pt>
                <c:pt idx="1962">
                  <c:v>13.213899999999999</c:v>
                </c:pt>
                <c:pt idx="1963">
                  <c:v>13.215216666666667</c:v>
                </c:pt>
                <c:pt idx="1964">
                  <c:v>13.2166</c:v>
                </c:pt>
                <c:pt idx="1965">
                  <c:v>13.217750000000001</c:v>
                </c:pt>
                <c:pt idx="1966">
                  <c:v>13.219483333333333</c:v>
                </c:pt>
                <c:pt idx="1967">
                  <c:v>13.220583333333334</c:v>
                </c:pt>
                <c:pt idx="1968">
                  <c:v>13.221916666666667</c:v>
                </c:pt>
                <c:pt idx="1969">
                  <c:v>13.223383333333334</c:v>
                </c:pt>
                <c:pt idx="1970">
                  <c:v>13.224566666666668</c:v>
                </c:pt>
                <c:pt idx="1971">
                  <c:v>13.225916666666667</c:v>
                </c:pt>
                <c:pt idx="1972">
                  <c:v>13.227316666666667</c:v>
                </c:pt>
                <c:pt idx="1973">
                  <c:v>13.228583333333335</c:v>
                </c:pt>
                <c:pt idx="1974">
                  <c:v>13.229933333333333</c:v>
                </c:pt>
                <c:pt idx="1975">
                  <c:v>13.231216666666667</c:v>
                </c:pt>
                <c:pt idx="1976">
                  <c:v>13.232566666666665</c:v>
                </c:pt>
                <c:pt idx="1977">
                  <c:v>13.234366666666666</c:v>
                </c:pt>
                <c:pt idx="1978">
                  <c:v>13.235899999999999</c:v>
                </c:pt>
                <c:pt idx="1979">
                  <c:v>13.237783333333335</c:v>
                </c:pt>
                <c:pt idx="1980">
                  <c:v>13.239316666666667</c:v>
                </c:pt>
                <c:pt idx="1981">
                  <c:v>13.240566666666666</c:v>
                </c:pt>
                <c:pt idx="1982">
                  <c:v>13.242050000000001</c:v>
                </c:pt>
                <c:pt idx="1983">
                  <c:v>13.243433333333334</c:v>
                </c:pt>
                <c:pt idx="1984">
                  <c:v>13.2448</c:v>
                </c:pt>
                <c:pt idx="1985">
                  <c:v>13.246216666666667</c:v>
                </c:pt>
                <c:pt idx="1986">
                  <c:v>13.247583333333333</c:v>
                </c:pt>
                <c:pt idx="1987">
                  <c:v>13.248916666666666</c:v>
                </c:pt>
                <c:pt idx="1988">
                  <c:v>13.25075</c:v>
                </c:pt>
                <c:pt idx="1989">
                  <c:v>13.252533333333334</c:v>
                </c:pt>
                <c:pt idx="1990">
                  <c:v>13.2539</c:v>
                </c:pt>
                <c:pt idx="1991">
                  <c:v>13.255566666666665</c:v>
                </c:pt>
                <c:pt idx="1992">
                  <c:v>13.256916666666665</c:v>
                </c:pt>
                <c:pt idx="1993">
                  <c:v>13.258566666666667</c:v>
                </c:pt>
                <c:pt idx="1994">
                  <c:v>13.260283333333332</c:v>
                </c:pt>
                <c:pt idx="1995">
                  <c:v>13.261816666666666</c:v>
                </c:pt>
                <c:pt idx="1996">
                  <c:v>13.263299999999999</c:v>
                </c:pt>
                <c:pt idx="1997">
                  <c:v>13.264583333333333</c:v>
                </c:pt>
                <c:pt idx="1998">
                  <c:v>13.274916666666666</c:v>
                </c:pt>
                <c:pt idx="1999">
                  <c:v>13.276066666666667</c:v>
                </c:pt>
                <c:pt idx="2000">
                  <c:v>13.276916666666667</c:v>
                </c:pt>
                <c:pt idx="2001">
                  <c:v>13.27815</c:v>
                </c:pt>
                <c:pt idx="2002">
                  <c:v>13.279316666666666</c:v>
                </c:pt>
                <c:pt idx="2003">
                  <c:v>13.280616666666667</c:v>
                </c:pt>
                <c:pt idx="2004">
                  <c:v>13.281933333333335</c:v>
                </c:pt>
                <c:pt idx="2005">
                  <c:v>13.283283333333333</c:v>
                </c:pt>
                <c:pt idx="2006">
                  <c:v>13.284699999999999</c:v>
                </c:pt>
                <c:pt idx="2007">
                  <c:v>13.286</c:v>
                </c:pt>
                <c:pt idx="2008">
                  <c:v>13.2873</c:v>
                </c:pt>
                <c:pt idx="2009">
                  <c:v>13.288616666666666</c:v>
                </c:pt>
                <c:pt idx="2010">
                  <c:v>13.289966666666666</c:v>
                </c:pt>
                <c:pt idx="2011">
                  <c:v>13.291333333333334</c:v>
                </c:pt>
                <c:pt idx="2012">
                  <c:v>13.292666666666666</c:v>
                </c:pt>
                <c:pt idx="2013">
                  <c:v>13.29405</c:v>
                </c:pt>
                <c:pt idx="2014">
                  <c:v>13.295233333333334</c:v>
                </c:pt>
                <c:pt idx="2015">
                  <c:v>13.296749999999999</c:v>
                </c:pt>
                <c:pt idx="2016">
                  <c:v>13.298166666666667</c:v>
                </c:pt>
                <c:pt idx="2017">
                  <c:v>13.299566666666667</c:v>
                </c:pt>
                <c:pt idx="2018">
                  <c:v>13.300933333333335</c:v>
                </c:pt>
                <c:pt idx="2019">
                  <c:v>13.302383333333333</c:v>
                </c:pt>
                <c:pt idx="2020">
                  <c:v>13.303583333333334</c:v>
                </c:pt>
                <c:pt idx="2021">
                  <c:v>13.305149999999999</c:v>
                </c:pt>
                <c:pt idx="2022">
                  <c:v>13.306533333333334</c:v>
                </c:pt>
                <c:pt idx="2023">
                  <c:v>13.307883333333333</c:v>
                </c:pt>
                <c:pt idx="2024">
                  <c:v>13.309216666666666</c:v>
                </c:pt>
                <c:pt idx="2025">
                  <c:v>13.310583333333334</c:v>
                </c:pt>
                <c:pt idx="2026">
                  <c:v>13.311916666666667</c:v>
                </c:pt>
                <c:pt idx="2027">
                  <c:v>13.313166666666666</c:v>
                </c:pt>
                <c:pt idx="2028">
                  <c:v>13.314449999999999</c:v>
                </c:pt>
                <c:pt idx="2029">
                  <c:v>13.315683333333334</c:v>
                </c:pt>
                <c:pt idx="2030">
                  <c:v>13.316966666666668</c:v>
                </c:pt>
                <c:pt idx="2031">
                  <c:v>13.318233333333334</c:v>
                </c:pt>
                <c:pt idx="2032">
                  <c:v>13.319516666666667</c:v>
                </c:pt>
                <c:pt idx="2033">
                  <c:v>13.320716666666668</c:v>
                </c:pt>
                <c:pt idx="2034">
                  <c:v>13.321899999999999</c:v>
                </c:pt>
                <c:pt idx="2035">
                  <c:v>13.323116666666666</c:v>
                </c:pt>
                <c:pt idx="2036">
                  <c:v>13.324316666666666</c:v>
                </c:pt>
                <c:pt idx="2037">
                  <c:v>13.325516666666665</c:v>
                </c:pt>
                <c:pt idx="2038">
                  <c:v>13.326750000000001</c:v>
                </c:pt>
                <c:pt idx="2039">
                  <c:v>13.327916666666665</c:v>
                </c:pt>
                <c:pt idx="2040">
                  <c:v>13.329066666666668</c:v>
                </c:pt>
                <c:pt idx="2041">
                  <c:v>13.330399999999999</c:v>
                </c:pt>
                <c:pt idx="2042">
                  <c:v>13.331683333333332</c:v>
                </c:pt>
                <c:pt idx="2043">
                  <c:v>13.33295</c:v>
                </c:pt>
                <c:pt idx="2044">
                  <c:v>13.334166666666667</c:v>
                </c:pt>
                <c:pt idx="2045">
                  <c:v>13.33535</c:v>
                </c:pt>
                <c:pt idx="2046">
                  <c:v>13.336566666666666</c:v>
                </c:pt>
                <c:pt idx="2047">
                  <c:v>13.33785</c:v>
                </c:pt>
                <c:pt idx="2048">
                  <c:v>13.338899999999999</c:v>
                </c:pt>
                <c:pt idx="2049">
                  <c:v>13.340416666666666</c:v>
                </c:pt>
                <c:pt idx="2050">
                  <c:v>13.341866666666666</c:v>
                </c:pt>
                <c:pt idx="2051">
                  <c:v>13.343266666666667</c:v>
                </c:pt>
                <c:pt idx="2052">
                  <c:v>13.3447</c:v>
                </c:pt>
                <c:pt idx="2053">
                  <c:v>13.345916666666666</c:v>
                </c:pt>
                <c:pt idx="2054">
                  <c:v>13.347149999999999</c:v>
                </c:pt>
                <c:pt idx="2055">
                  <c:v>13.3484</c:v>
                </c:pt>
                <c:pt idx="2056">
                  <c:v>13.3497</c:v>
                </c:pt>
                <c:pt idx="2057">
                  <c:v>13.351083333333333</c:v>
                </c:pt>
                <c:pt idx="2058">
                  <c:v>13.352550000000001</c:v>
                </c:pt>
                <c:pt idx="2059">
                  <c:v>13.353783333333332</c:v>
                </c:pt>
                <c:pt idx="2060">
                  <c:v>13.354916666666666</c:v>
                </c:pt>
                <c:pt idx="2061">
                  <c:v>13.356300000000001</c:v>
                </c:pt>
                <c:pt idx="2062">
                  <c:v>13.357516666666667</c:v>
                </c:pt>
                <c:pt idx="2063">
                  <c:v>13.358733333333333</c:v>
                </c:pt>
                <c:pt idx="2064">
                  <c:v>13.359983333333334</c:v>
                </c:pt>
                <c:pt idx="2065">
                  <c:v>13.361216666666667</c:v>
                </c:pt>
                <c:pt idx="2066">
                  <c:v>13.363</c:v>
                </c:pt>
                <c:pt idx="2067">
                  <c:v>13.364650000000001</c:v>
                </c:pt>
                <c:pt idx="2068">
                  <c:v>13.366233333333334</c:v>
                </c:pt>
                <c:pt idx="2069">
                  <c:v>13.367666666666667</c:v>
                </c:pt>
                <c:pt idx="2070">
                  <c:v>13.368916666666667</c:v>
                </c:pt>
                <c:pt idx="2071">
                  <c:v>13.370566666666667</c:v>
                </c:pt>
                <c:pt idx="2072">
                  <c:v>13.37205</c:v>
                </c:pt>
                <c:pt idx="2073">
                  <c:v>13.373233333333333</c:v>
                </c:pt>
                <c:pt idx="2074">
                  <c:v>13.3749</c:v>
                </c:pt>
                <c:pt idx="2075">
                  <c:v>13.376883333333334</c:v>
                </c:pt>
                <c:pt idx="2076">
                  <c:v>13.378233333333332</c:v>
                </c:pt>
                <c:pt idx="2077">
                  <c:v>13.379933333333334</c:v>
                </c:pt>
                <c:pt idx="2078">
                  <c:v>13.381666666666666</c:v>
                </c:pt>
                <c:pt idx="2079">
                  <c:v>13.383583333333332</c:v>
                </c:pt>
                <c:pt idx="2080">
                  <c:v>13.384916666666667</c:v>
                </c:pt>
                <c:pt idx="2081">
                  <c:v>13.38655</c:v>
                </c:pt>
                <c:pt idx="2082">
                  <c:v>13.388416666666666</c:v>
                </c:pt>
                <c:pt idx="2083">
                  <c:v>13.390166666666666</c:v>
                </c:pt>
                <c:pt idx="2084">
                  <c:v>13.399900000000001</c:v>
                </c:pt>
                <c:pt idx="2085">
                  <c:v>13.401066666666667</c:v>
                </c:pt>
                <c:pt idx="2086">
                  <c:v>13.402166666666666</c:v>
                </c:pt>
                <c:pt idx="2087">
                  <c:v>13.403250000000002</c:v>
                </c:pt>
                <c:pt idx="2088">
                  <c:v>13.404233333333334</c:v>
                </c:pt>
                <c:pt idx="2089">
                  <c:v>13.405799999999999</c:v>
                </c:pt>
                <c:pt idx="2090">
                  <c:v>13.407066666666667</c:v>
                </c:pt>
                <c:pt idx="2091">
                  <c:v>13.4085</c:v>
                </c:pt>
                <c:pt idx="2092">
                  <c:v>13.409833333333333</c:v>
                </c:pt>
                <c:pt idx="2093">
                  <c:v>13.411233333333334</c:v>
                </c:pt>
                <c:pt idx="2094">
                  <c:v>13.412516666666667</c:v>
                </c:pt>
                <c:pt idx="2095">
                  <c:v>13.413583333333333</c:v>
                </c:pt>
                <c:pt idx="2096">
                  <c:v>13.414899999999999</c:v>
                </c:pt>
                <c:pt idx="2097">
                  <c:v>13.41625</c:v>
                </c:pt>
                <c:pt idx="2098">
                  <c:v>13.4178</c:v>
                </c:pt>
                <c:pt idx="2099">
                  <c:v>13.418916666666666</c:v>
                </c:pt>
                <c:pt idx="2100">
                  <c:v>13.420250000000001</c:v>
                </c:pt>
                <c:pt idx="2101">
                  <c:v>13.421583333333333</c:v>
                </c:pt>
                <c:pt idx="2102">
                  <c:v>13.423183333333332</c:v>
                </c:pt>
                <c:pt idx="2103">
                  <c:v>13.424516666666667</c:v>
                </c:pt>
                <c:pt idx="2104">
                  <c:v>13.425583333333332</c:v>
                </c:pt>
                <c:pt idx="2105">
                  <c:v>13.427233333333334</c:v>
                </c:pt>
                <c:pt idx="2106">
                  <c:v>13.428883333333333</c:v>
                </c:pt>
                <c:pt idx="2107">
                  <c:v>13.43085</c:v>
                </c:pt>
                <c:pt idx="2108">
                  <c:v>13.432399999999999</c:v>
                </c:pt>
                <c:pt idx="2109">
                  <c:v>13.433733333333333</c:v>
                </c:pt>
                <c:pt idx="2110">
                  <c:v>13.435083333333333</c:v>
                </c:pt>
                <c:pt idx="2111">
                  <c:v>13.436733333333333</c:v>
                </c:pt>
                <c:pt idx="2112">
                  <c:v>13.437900000000001</c:v>
                </c:pt>
                <c:pt idx="2113">
                  <c:v>13.439316666666667</c:v>
                </c:pt>
                <c:pt idx="2114">
                  <c:v>13.4406</c:v>
                </c:pt>
                <c:pt idx="2115">
                  <c:v>13.441849999999999</c:v>
                </c:pt>
                <c:pt idx="2116">
                  <c:v>13.443133333333332</c:v>
                </c:pt>
                <c:pt idx="2117">
                  <c:v>13.4445</c:v>
                </c:pt>
                <c:pt idx="2118">
                  <c:v>13.44575</c:v>
                </c:pt>
                <c:pt idx="2119">
                  <c:v>13.446966666666667</c:v>
                </c:pt>
                <c:pt idx="2120">
                  <c:v>13.448200000000002</c:v>
                </c:pt>
                <c:pt idx="2121">
                  <c:v>13.449549999999999</c:v>
                </c:pt>
                <c:pt idx="2122">
                  <c:v>13.450566666666667</c:v>
                </c:pt>
                <c:pt idx="2123">
                  <c:v>13.452050000000002</c:v>
                </c:pt>
                <c:pt idx="2124">
                  <c:v>13.453250000000001</c:v>
                </c:pt>
                <c:pt idx="2125">
                  <c:v>13.454566666666667</c:v>
                </c:pt>
                <c:pt idx="2126">
                  <c:v>13.455866666666667</c:v>
                </c:pt>
                <c:pt idx="2127">
                  <c:v>13.457100000000001</c:v>
                </c:pt>
                <c:pt idx="2128">
                  <c:v>13.458300000000001</c:v>
                </c:pt>
                <c:pt idx="2129">
                  <c:v>13.459516666666667</c:v>
                </c:pt>
                <c:pt idx="2130">
                  <c:v>13.461066666666666</c:v>
                </c:pt>
                <c:pt idx="2131">
                  <c:v>13.462566666666667</c:v>
                </c:pt>
                <c:pt idx="2132">
                  <c:v>13.463899999999999</c:v>
                </c:pt>
                <c:pt idx="2133">
                  <c:v>13.465350000000001</c:v>
                </c:pt>
                <c:pt idx="2134">
                  <c:v>13.466616666666665</c:v>
                </c:pt>
                <c:pt idx="2135">
                  <c:v>13.467566666666666</c:v>
                </c:pt>
                <c:pt idx="2136">
                  <c:v>13.469066666666667</c:v>
                </c:pt>
                <c:pt idx="2137">
                  <c:v>13.470333333333334</c:v>
                </c:pt>
                <c:pt idx="2138">
                  <c:v>13.471616666666668</c:v>
                </c:pt>
                <c:pt idx="2139">
                  <c:v>13.472883333333334</c:v>
                </c:pt>
                <c:pt idx="2140">
                  <c:v>13.474216666666667</c:v>
                </c:pt>
                <c:pt idx="2141">
                  <c:v>13.475616666666667</c:v>
                </c:pt>
                <c:pt idx="2142">
                  <c:v>13.476933333333333</c:v>
                </c:pt>
                <c:pt idx="2143">
                  <c:v>13.478183333333334</c:v>
                </c:pt>
                <c:pt idx="2144">
                  <c:v>13.479466666666667</c:v>
                </c:pt>
                <c:pt idx="2145">
                  <c:v>13.480733333333335</c:v>
                </c:pt>
                <c:pt idx="2146">
                  <c:v>13.482049999999999</c:v>
                </c:pt>
                <c:pt idx="2147">
                  <c:v>13.483283333333333</c:v>
                </c:pt>
                <c:pt idx="2148">
                  <c:v>13.484466666666666</c:v>
                </c:pt>
                <c:pt idx="2149">
                  <c:v>13.485583333333333</c:v>
                </c:pt>
                <c:pt idx="2150">
                  <c:v>13.486916666666668</c:v>
                </c:pt>
                <c:pt idx="2151">
                  <c:v>13.488249999999999</c:v>
                </c:pt>
                <c:pt idx="2152">
                  <c:v>13.489416666666667</c:v>
                </c:pt>
                <c:pt idx="2153">
                  <c:v>13.490833333333335</c:v>
                </c:pt>
                <c:pt idx="2154">
                  <c:v>13.491916666666667</c:v>
                </c:pt>
                <c:pt idx="2155">
                  <c:v>13.493233333333334</c:v>
                </c:pt>
                <c:pt idx="2156">
                  <c:v>13.551583333333333</c:v>
                </c:pt>
                <c:pt idx="2157">
                  <c:v>13.552916666666667</c:v>
                </c:pt>
                <c:pt idx="2158">
                  <c:v>13.554300000000001</c:v>
                </c:pt>
                <c:pt idx="2159">
                  <c:v>13.555399999999999</c:v>
                </c:pt>
                <c:pt idx="2160">
                  <c:v>13.557066666666666</c:v>
                </c:pt>
                <c:pt idx="2161">
                  <c:v>13.558466666666668</c:v>
                </c:pt>
                <c:pt idx="2162">
                  <c:v>13.559583333333334</c:v>
                </c:pt>
                <c:pt idx="2163">
                  <c:v>13.561166666666667</c:v>
                </c:pt>
                <c:pt idx="2164">
                  <c:v>13.562533333333333</c:v>
                </c:pt>
                <c:pt idx="2165">
                  <c:v>13.563866666666666</c:v>
                </c:pt>
                <c:pt idx="2166">
                  <c:v>13.564916666666667</c:v>
                </c:pt>
                <c:pt idx="2167">
                  <c:v>13.566566666666667</c:v>
                </c:pt>
                <c:pt idx="2168">
                  <c:v>13.5679</c:v>
                </c:pt>
                <c:pt idx="2169">
                  <c:v>13.569233333333333</c:v>
                </c:pt>
                <c:pt idx="2170">
                  <c:v>13.570616666666666</c:v>
                </c:pt>
                <c:pt idx="2171">
                  <c:v>13.572100000000001</c:v>
                </c:pt>
                <c:pt idx="2172">
                  <c:v>13.573600000000001</c:v>
                </c:pt>
                <c:pt idx="2173">
                  <c:v>13.575033333333332</c:v>
                </c:pt>
                <c:pt idx="2174">
                  <c:v>13.57625</c:v>
                </c:pt>
                <c:pt idx="2175">
                  <c:v>13.57775</c:v>
                </c:pt>
                <c:pt idx="2176">
                  <c:v>13.579233333333333</c:v>
                </c:pt>
                <c:pt idx="2177">
                  <c:v>13.580566666666666</c:v>
                </c:pt>
                <c:pt idx="2178">
                  <c:v>13.5822</c:v>
                </c:pt>
                <c:pt idx="2179">
                  <c:v>13.583550000000001</c:v>
                </c:pt>
                <c:pt idx="2180">
                  <c:v>13.584883333333332</c:v>
                </c:pt>
                <c:pt idx="2181">
                  <c:v>13.586233333333332</c:v>
                </c:pt>
                <c:pt idx="2182">
                  <c:v>13.587566666666667</c:v>
                </c:pt>
                <c:pt idx="2183">
                  <c:v>13.588966666666666</c:v>
                </c:pt>
                <c:pt idx="2184">
                  <c:v>13.590366666666666</c:v>
                </c:pt>
                <c:pt idx="2185">
                  <c:v>13.591800000000001</c:v>
                </c:pt>
                <c:pt idx="2186">
                  <c:v>13.5932</c:v>
                </c:pt>
                <c:pt idx="2187">
                  <c:v>13.594600000000002</c:v>
                </c:pt>
                <c:pt idx="2188">
                  <c:v>13.595933333333333</c:v>
                </c:pt>
                <c:pt idx="2189">
                  <c:v>13.597266666666666</c:v>
                </c:pt>
                <c:pt idx="2190">
                  <c:v>13.598583333333332</c:v>
                </c:pt>
                <c:pt idx="2191">
                  <c:v>13.59975</c:v>
                </c:pt>
                <c:pt idx="2192">
                  <c:v>13.601233333333333</c:v>
                </c:pt>
                <c:pt idx="2193">
                  <c:v>13.602650000000001</c:v>
                </c:pt>
                <c:pt idx="2194">
                  <c:v>13.603966666666668</c:v>
                </c:pt>
                <c:pt idx="2195">
                  <c:v>13.605316666666665</c:v>
                </c:pt>
                <c:pt idx="2196">
                  <c:v>13.606633333333333</c:v>
                </c:pt>
                <c:pt idx="2197">
                  <c:v>13.607983333333333</c:v>
                </c:pt>
                <c:pt idx="2198">
                  <c:v>13.609333333333332</c:v>
                </c:pt>
                <c:pt idx="2199">
                  <c:v>13.610716666666667</c:v>
                </c:pt>
                <c:pt idx="2200">
                  <c:v>13.612066666666667</c:v>
                </c:pt>
                <c:pt idx="2201">
                  <c:v>13.613499999999998</c:v>
                </c:pt>
                <c:pt idx="2202">
                  <c:v>13.614883333333333</c:v>
                </c:pt>
                <c:pt idx="2203">
                  <c:v>13.616233333333334</c:v>
                </c:pt>
                <c:pt idx="2204">
                  <c:v>13.617616666666667</c:v>
                </c:pt>
                <c:pt idx="2205">
                  <c:v>13.618966666666667</c:v>
                </c:pt>
                <c:pt idx="2206">
                  <c:v>13.620383333333333</c:v>
                </c:pt>
                <c:pt idx="2207">
                  <c:v>13.621783333333333</c:v>
                </c:pt>
                <c:pt idx="2208">
                  <c:v>13.623183333333333</c:v>
                </c:pt>
                <c:pt idx="2209">
                  <c:v>13.624616666666666</c:v>
                </c:pt>
                <c:pt idx="2210">
                  <c:v>13.626049999999999</c:v>
                </c:pt>
                <c:pt idx="2211">
                  <c:v>13.6275</c:v>
                </c:pt>
                <c:pt idx="2212">
                  <c:v>13.628916666666667</c:v>
                </c:pt>
                <c:pt idx="2213">
                  <c:v>13.630316666666666</c:v>
                </c:pt>
                <c:pt idx="2214">
                  <c:v>13.631716666666668</c:v>
                </c:pt>
                <c:pt idx="2215">
                  <c:v>13.633116666666666</c:v>
                </c:pt>
                <c:pt idx="2216">
                  <c:v>13.634500000000001</c:v>
                </c:pt>
                <c:pt idx="2217">
                  <c:v>13.635899999999999</c:v>
                </c:pt>
                <c:pt idx="2218">
                  <c:v>13.637300000000002</c:v>
                </c:pt>
                <c:pt idx="2219">
                  <c:v>13.63875</c:v>
                </c:pt>
                <c:pt idx="2220">
                  <c:v>13.640133333333333</c:v>
                </c:pt>
                <c:pt idx="2221">
                  <c:v>13.641533333333333</c:v>
                </c:pt>
                <c:pt idx="2222">
                  <c:v>13.642916666666668</c:v>
                </c:pt>
                <c:pt idx="2223">
                  <c:v>13.644233333333334</c:v>
                </c:pt>
                <c:pt idx="2224">
                  <c:v>13.645566666666667</c:v>
                </c:pt>
                <c:pt idx="2225">
                  <c:v>13.646883333333333</c:v>
                </c:pt>
                <c:pt idx="2226">
                  <c:v>13.648233333333334</c:v>
                </c:pt>
                <c:pt idx="2227">
                  <c:v>13.649583333333334</c:v>
                </c:pt>
                <c:pt idx="2228">
                  <c:v>13.651</c:v>
                </c:pt>
                <c:pt idx="2229">
                  <c:v>13.6524</c:v>
                </c:pt>
                <c:pt idx="2230">
                  <c:v>13.653783333333333</c:v>
                </c:pt>
                <c:pt idx="2231">
                  <c:v>13.655200000000001</c:v>
                </c:pt>
                <c:pt idx="2232">
                  <c:v>13.656599999999999</c:v>
                </c:pt>
                <c:pt idx="2233">
                  <c:v>13.658016666666667</c:v>
                </c:pt>
                <c:pt idx="2234">
                  <c:v>13.659416666666667</c:v>
                </c:pt>
                <c:pt idx="2235">
                  <c:v>13.660816666666667</c:v>
                </c:pt>
                <c:pt idx="2236">
                  <c:v>13.662216666666666</c:v>
                </c:pt>
                <c:pt idx="2237">
                  <c:v>13.663616666666666</c:v>
                </c:pt>
                <c:pt idx="2238">
                  <c:v>13.664999999999999</c:v>
                </c:pt>
                <c:pt idx="2239">
                  <c:v>13.666550000000001</c:v>
                </c:pt>
                <c:pt idx="2240">
                  <c:v>13.667883333333332</c:v>
                </c:pt>
                <c:pt idx="2241">
                  <c:v>13.669216666666667</c:v>
                </c:pt>
                <c:pt idx="2242">
                  <c:v>13.670633333333335</c:v>
                </c:pt>
                <c:pt idx="2243">
                  <c:v>13.672083333333335</c:v>
                </c:pt>
                <c:pt idx="2244">
                  <c:v>13.673466666666666</c:v>
                </c:pt>
                <c:pt idx="2245">
                  <c:v>13.674883333333334</c:v>
                </c:pt>
                <c:pt idx="2246">
                  <c:v>13.6762</c:v>
                </c:pt>
                <c:pt idx="2247">
                  <c:v>13.67755</c:v>
                </c:pt>
                <c:pt idx="2248">
                  <c:v>13.678949999999999</c:v>
                </c:pt>
                <c:pt idx="2249">
                  <c:v>13.680350000000001</c:v>
                </c:pt>
                <c:pt idx="2250">
                  <c:v>13.681733333333334</c:v>
                </c:pt>
                <c:pt idx="2251">
                  <c:v>13.683183333333334</c:v>
                </c:pt>
                <c:pt idx="2252">
                  <c:v>13.684500000000002</c:v>
                </c:pt>
                <c:pt idx="2253">
                  <c:v>13.685849999999999</c:v>
                </c:pt>
                <c:pt idx="2254">
                  <c:v>13.687183333333333</c:v>
                </c:pt>
                <c:pt idx="2255">
                  <c:v>13.688533333333334</c:v>
                </c:pt>
                <c:pt idx="2256">
                  <c:v>13.689866666666667</c:v>
                </c:pt>
                <c:pt idx="2257">
                  <c:v>13.6912</c:v>
                </c:pt>
                <c:pt idx="2258">
                  <c:v>13.692616666666668</c:v>
                </c:pt>
                <c:pt idx="2259">
                  <c:v>13.693999999999999</c:v>
                </c:pt>
                <c:pt idx="2260">
                  <c:v>13.695416666666667</c:v>
                </c:pt>
                <c:pt idx="2261">
                  <c:v>13.6968</c:v>
                </c:pt>
                <c:pt idx="2262">
                  <c:v>13.698183333333333</c:v>
                </c:pt>
                <c:pt idx="2263">
                  <c:v>13.699583333333333</c:v>
                </c:pt>
                <c:pt idx="2264">
                  <c:v>13.700999999999999</c:v>
                </c:pt>
                <c:pt idx="2265">
                  <c:v>13.702383333333334</c:v>
                </c:pt>
                <c:pt idx="2266">
                  <c:v>13.703733333333334</c:v>
                </c:pt>
                <c:pt idx="2267">
                  <c:v>13.705066666666665</c:v>
                </c:pt>
                <c:pt idx="2268">
                  <c:v>13.706383333333333</c:v>
                </c:pt>
                <c:pt idx="2269">
                  <c:v>13.707716666666666</c:v>
                </c:pt>
                <c:pt idx="2270">
                  <c:v>13.70905</c:v>
                </c:pt>
                <c:pt idx="2271">
                  <c:v>13.710416666666667</c:v>
                </c:pt>
                <c:pt idx="2272">
                  <c:v>13.711766666666668</c:v>
                </c:pt>
                <c:pt idx="2273">
                  <c:v>13.713150000000001</c:v>
                </c:pt>
                <c:pt idx="2274">
                  <c:v>13.714233333333334</c:v>
                </c:pt>
                <c:pt idx="2275">
                  <c:v>13.7158</c:v>
                </c:pt>
                <c:pt idx="2276">
                  <c:v>13.717083333333333</c:v>
                </c:pt>
                <c:pt idx="2277">
                  <c:v>13.718233333333334</c:v>
                </c:pt>
                <c:pt idx="2278">
                  <c:v>13.719883333333334</c:v>
                </c:pt>
                <c:pt idx="2279">
                  <c:v>13.721283333333334</c:v>
                </c:pt>
                <c:pt idx="2280">
                  <c:v>13.722716666666667</c:v>
                </c:pt>
                <c:pt idx="2281">
                  <c:v>13.723899999999999</c:v>
                </c:pt>
                <c:pt idx="2282">
                  <c:v>13.725466666666668</c:v>
                </c:pt>
                <c:pt idx="2283">
                  <c:v>13.726766666666666</c:v>
                </c:pt>
                <c:pt idx="2284">
                  <c:v>13.727916666666665</c:v>
                </c:pt>
                <c:pt idx="2285">
                  <c:v>13.72955</c:v>
                </c:pt>
                <c:pt idx="2286">
                  <c:v>13.730933333333333</c:v>
                </c:pt>
                <c:pt idx="2287">
                  <c:v>13.7324</c:v>
                </c:pt>
                <c:pt idx="2288">
                  <c:v>13.7339</c:v>
                </c:pt>
                <c:pt idx="2289">
                  <c:v>13.735383333333335</c:v>
                </c:pt>
                <c:pt idx="2290">
                  <c:v>13.736866666666666</c:v>
                </c:pt>
                <c:pt idx="2291">
                  <c:v>13.738366666666668</c:v>
                </c:pt>
                <c:pt idx="2292">
                  <c:v>13.739849999999999</c:v>
                </c:pt>
                <c:pt idx="2293">
                  <c:v>13.741366666666666</c:v>
                </c:pt>
                <c:pt idx="2294">
                  <c:v>13.742899999999999</c:v>
                </c:pt>
                <c:pt idx="2295">
                  <c:v>13.744349999999999</c:v>
                </c:pt>
                <c:pt idx="2296">
                  <c:v>13.745766666666666</c:v>
                </c:pt>
                <c:pt idx="2297">
                  <c:v>13.747233333333332</c:v>
                </c:pt>
                <c:pt idx="2298">
                  <c:v>13.748683333333334</c:v>
                </c:pt>
                <c:pt idx="2299">
                  <c:v>13.750183333333332</c:v>
                </c:pt>
                <c:pt idx="2300">
                  <c:v>13.751616666666667</c:v>
                </c:pt>
                <c:pt idx="2301">
                  <c:v>13.753016666666667</c:v>
                </c:pt>
                <c:pt idx="2302">
                  <c:v>13.754533333333335</c:v>
                </c:pt>
                <c:pt idx="2303">
                  <c:v>13.756033333333333</c:v>
                </c:pt>
                <c:pt idx="2304">
                  <c:v>13.7575</c:v>
                </c:pt>
                <c:pt idx="2305">
                  <c:v>13.759016666666668</c:v>
                </c:pt>
                <c:pt idx="2306">
                  <c:v>13.760483333333333</c:v>
                </c:pt>
                <c:pt idx="2307">
                  <c:v>13.761983333333335</c:v>
                </c:pt>
                <c:pt idx="2308">
                  <c:v>13.763483333333333</c:v>
                </c:pt>
                <c:pt idx="2309">
                  <c:v>13.764950000000001</c:v>
                </c:pt>
                <c:pt idx="2310">
                  <c:v>13.766433333333334</c:v>
                </c:pt>
                <c:pt idx="2311">
                  <c:v>13.767916666666668</c:v>
                </c:pt>
                <c:pt idx="2312">
                  <c:v>13.769349999999999</c:v>
                </c:pt>
                <c:pt idx="2313">
                  <c:v>13.770800000000001</c:v>
                </c:pt>
                <c:pt idx="2314">
                  <c:v>13.772266666666667</c:v>
                </c:pt>
                <c:pt idx="2315">
                  <c:v>13.773716666666667</c:v>
                </c:pt>
                <c:pt idx="2316">
                  <c:v>13.7752</c:v>
                </c:pt>
                <c:pt idx="2317">
                  <c:v>13.776683333333333</c:v>
                </c:pt>
                <c:pt idx="2318">
                  <c:v>13.778133333333333</c:v>
                </c:pt>
                <c:pt idx="2319">
                  <c:v>13.77955</c:v>
                </c:pt>
                <c:pt idx="2320">
                  <c:v>13.781016666666666</c:v>
                </c:pt>
                <c:pt idx="2321">
                  <c:v>13.782433333333334</c:v>
                </c:pt>
                <c:pt idx="2322">
                  <c:v>13.783866666666666</c:v>
                </c:pt>
                <c:pt idx="2323">
                  <c:v>13.78525</c:v>
                </c:pt>
                <c:pt idx="2324">
                  <c:v>13.786666666666667</c:v>
                </c:pt>
                <c:pt idx="2325">
                  <c:v>13.788066666666667</c:v>
                </c:pt>
                <c:pt idx="2326">
                  <c:v>13.789516666666666</c:v>
                </c:pt>
                <c:pt idx="2327">
                  <c:v>13.790966666666666</c:v>
                </c:pt>
                <c:pt idx="2328">
                  <c:v>13.792416666666666</c:v>
                </c:pt>
                <c:pt idx="2329">
                  <c:v>13.793883333333333</c:v>
                </c:pt>
                <c:pt idx="2330">
                  <c:v>13.795350000000001</c:v>
                </c:pt>
                <c:pt idx="2331">
                  <c:v>13.796866666666666</c:v>
                </c:pt>
                <c:pt idx="2332">
                  <c:v>13.798333333333334</c:v>
                </c:pt>
                <c:pt idx="2333">
                  <c:v>13.799833333333334</c:v>
                </c:pt>
                <c:pt idx="2334">
                  <c:v>13.801316666666667</c:v>
                </c:pt>
                <c:pt idx="2335">
                  <c:v>13.802783333333334</c:v>
                </c:pt>
                <c:pt idx="2336">
                  <c:v>13.804233333333334</c:v>
                </c:pt>
                <c:pt idx="2337">
                  <c:v>13.805683333333333</c:v>
                </c:pt>
                <c:pt idx="2338">
                  <c:v>13.807066666666666</c:v>
                </c:pt>
                <c:pt idx="2339">
                  <c:v>13.808466666666668</c:v>
                </c:pt>
                <c:pt idx="2340">
                  <c:v>13.809799999999999</c:v>
                </c:pt>
                <c:pt idx="2341">
                  <c:v>13.811066666666667</c:v>
                </c:pt>
                <c:pt idx="2342">
                  <c:v>13.812333333333333</c:v>
                </c:pt>
                <c:pt idx="2343">
                  <c:v>13.813616666666666</c:v>
                </c:pt>
                <c:pt idx="2344">
                  <c:v>13.814883333333334</c:v>
                </c:pt>
                <c:pt idx="2345">
                  <c:v>13.816166666666668</c:v>
                </c:pt>
                <c:pt idx="2346">
                  <c:v>13.817499999999999</c:v>
                </c:pt>
                <c:pt idx="2347">
                  <c:v>13.818833333333334</c:v>
                </c:pt>
                <c:pt idx="2348">
                  <c:v>13.820183333333334</c:v>
                </c:pt>
                <c:pt idx="2349">
                  <c:v>13.821533333333333</c:v>
                </c:pt>
                <c:pt idx="2350">
                  <c:v>13.822866666666666</c:v>
                </c:pt>
                <c:pt idx="2351">
                  <c:v>13.824233333333332</c:v>
                </c:pt>
                <c:pt idx="2352">
                  <c:v>13.825583333333332</c:v>
                </c:pt>
                <c:pt idx="2353">
                  <c:v>13.826933333333333</c:v>
                </c:pt>
                <c:pt idx="2354">
                  <c:v>13.828283333333333</c:v>
                </c:pt>
                <c:pt idx="2355">
                  <c:v>13.829633333333334</c:v>
                </c:pt>
                <c:pt idx="2356">
                  <c:v>13.830983333333334</c:v>
                </c:pt>
                <c:pt idx="2357">
                  <c:v>13.832316666666665</c:v>
                </c:pt>
                <c:pt idx="2358">
                  <c:v>13.8337</c:v>
                </c:pt>
                <c:pt idx="2359">
                  <c:v>13.835049999999999</c:v>
                </c:pt>
                <c:pt idx="2360">
                  <c:v>13.836399999999999</c:v>
                </c:pt>
                <c:pt idx="2361">
                  <c:v>13.8377</c:v>
                </c:pt>
                <c:pt idx="2362">
                  <c:v>13.838983333333335</c:v>
                </c:pt>
                <c:pt idx="2363">
                  <c:v>13.840266666666668</c:v>
                </c:pt>
                <c:pt idx="2364">
                  <c:v>13.8416</c:v>
                </c:pt>
                <c:pt idx="2365">
                  <c:v>13.842966666666666</c:v>
                </c:pt>
                <c:pt idx="2366">
                  <c:v>13.844283333333333</c:v>
                </c:pt>
                <c:pt idx="2367">
                  <c:v>13.845549999999999</c:v>
                </c:pt>
                <c:pt idx="2368">
                  <c:v>13.846883333333333</c:v>
                </c:pt>
                <c:pt idx="2369">
                  <c:v>13.84815</c:v>
                </c:pt>
                <c:pt idx="2370">
                  <c:v>13.849500000000001</c:v>
                </c:pt>
                <c:pt idx="2371">
                  <c:v>13.850933333333334</c:v>
                </c:pt>
                <c:pt idx="2372">
                  <c:v>13.852399999999999</c:v>
                </c:pt>
                <c:pt idx="2373">
                  <c:v>13.853883333333332</c:v>
                </c:pt>
                <c:pt idx="2374">
                  <c:v>13.8552</c:v>
                </c:pt>
                <c:pt idx="2375">
                  <c:v>13.8565</c:v>
                </c:pt>
                <c:pt idx="2376">
                  <c:v>13.857783333333334</c:v>
                </c:pt>
                <c:pt idx="2377">
                  <c:v>13.85915</c:v>
                </c:pt>
                <c:pt idx="2378">
                  <c:v>13.8605</c:v>
                </c:pt>
                <c:pt idx="2379">
                  <c:v>13.861866666666666</c:v>
                </c:pt>
                <c:pt idx="2380">
                  <c:v>13.863233333333334</c:v>
                </c:pt>
                <c:pt idx="2381">
                  <c:v>13.864516666666667</c:v>
                </c:pt>
                <c:pt idx="2382">
                  <c:v>13.865816666666666</c:v>
                </c:pt>
                <c:pt idx="2383">
                  <c:v>13.867183333333333</c:v>
                </c:pt>
                <c:pt idx="2384">
                  <c:v>13.868550000000001</c:v>
                </c:pt>
                <c:pt idx="2385">
                  <c:v>13.869916666666667</c:v>
                </c:pt>
                <c:pt idx="2386">
                  <c:v>13.871283333333334</c:v>
                </c:pt>
                <c:pt idx="2387">
                  <c:v>13.872633333333333</c:v>
                </c:pt>
                <c:pt idx="2388">
                  <c:v>13.873983333333333</c:v>
                </c:pt>
                <c:pt idx="2389">
                  <c:v>13.875349999999999</c:v>
                </c:pt>
                <c:pt idx="2390">
                  <c:v>13.876683333333334</c:v>
                </c:pt>
                <c:pt idx="2391">
                  <c:v>13.877999999999998</c:v>
                </c:pt>
                <c:pt idx="2392">
                  <c:v>13.879283333333332</c:v>
                </c:pt>
                <c:pt idx="2393">
                  <c:v>13.880583333333334</c:v>
                </c:pt>
                <c:pt idx="2394">
                  <c:v>13.881866666666667</c:v>
                </c:pt>
                <c:pt idx="2395">
                  <c:v>13.883166666666666</c:v>
                </c:pt>
                <c:pt idx="2396">
                  <c:v>13.884483333333332</c:v>
                </c:pt>
                <c:pt idx="2397">
                  <c:v>13.88585</c:v>
                </c:pt>
                <c:pt idx="2398">
                  <c:v>13.887216666666665</c:v>
                </c:pt>
                <c:pt idx="2399">
                  <c:v>13.888583333333335</c:v>
                </c:pt>
                <c:pt idx="2400">
                  <c:v>13.889966666666668</c:v>
                </c:pt>
                <c:pt idx="2401">
                  <c:v>13.891316666666667</c:v>
                </c:pt>
                <c:pt idx="2402">
                  <c:v>13.892683333333334</c:v>
                </c:pt>
                <c:pt idx="2403">
                  <c:v>13.89405</c:v>
                </c:pt>
                <c:pt idx="2404">
                  <c:v>13.895433333333333</c:v>
                </c:pt>
                <c:pt idx="2405">
                  <c:v>13.896833333333332</c:v>
                </c:pt>
                <c:pt idx="2406">
                  <c:v>13.898216666666666</c:v>
                </c:pt>
                <c:pt idx="2407">
                  <c:v>13.899583333333334</c:v>
                </c:pt>
                <c:pt idx="2408">
                  <c:v>13.900966666666667</c:v>
                </c:pt>
                <c:pt idx="2409">
                  <c:v>13.902066666666666</c:v>
                </c:pt>
                <c:pt idx="2410">
                  <c:v>13.903683333333333</c:v>
                </c:pt>
                <c:pt idx="2411">
                  <c:v>13.9049</c:v>
                </c:pt>
                <c:pt idx="2412">
                  <c:v>13.906316666666667</c:v>
                </c:pt>
                <c:pt idx="2413">
                  <c:v>13.907666666666668</c:v>
                </c:pt>
                <c:pt idx="2414">
                  <c:v>13.909050000000001</c:v>
                </c:pt>
                <c:pt idx="2415">
                  <c:v>13.910400000000001</c:v>
                </c:pt>
                <c:pt idx="2416">
                  <c:v>13.911750000000001</c:v>
                </c:pt>
                <c:pt idx="2417">
                  <c:v>13.913133333333333</c:v>
                </c:pt>
                <c:pt idx="2418">
                  <c:v>13.914516666666666</c:v>
                </c:pt>
                <c:pt idx="2419">
                  <c:v>13.915899999999999</c:v>
                </c:pt>
                <c:pt idx="2420">
                  <c:v>13.917283333333334</c:v>
                </c:pt>
                <c:pt idx="2421">
                  <c:v>13.918633333333334</c:v>
                </c:pt>
                <c:pt idx="2422">
                  <c:v>13.919983333333333</c:v>
                </c:pt>
                <c:pt idx="2423">
                  <c:v>13.921366666666668</c:v>
                </c:pt>
                <c:pt idx="2424">
                  <c:v>13.922666666666666</c:v>
                </c:pt>
                <c:pt idx="2425">
                  <c:v>13.923983333333332</c:v>
                </c:pt>
                <c:pt idx="2426">
                  <c:v>13.925283333333335</c:v>
                </c:pt>
                <c:pt idx="2427">
                  <c:v>13.926633333333333</c:v>
                </c:pt>
                <c:pt idx="2428">
                  <c:v>13.927999999999999</c:v>
                </c:pt>
                <c:pt idx="2429">
                  <c:v>13.929316666666667</c:v>
                </c:pt>
                <c:pt idx="2430">
                  <c:v>13.930666666666667</c:v>
                </c:pt>
                <c:pt idx="2431">
                  <c:v>13.931933333333335</c:v>
                </c:pt>
                <c:pt idx="2432">
                  <c:v>13.933266666666666</c:v>
                </c:pt>
                <c:pt idx="2433">
                  <c:v>13.934783333333334</c:v>
                </c:pt>
                <c:pt idx="2434">
                  <c:v>13.936133333333334</c:v>
                </c:pt>
                <c:pt idx="2435">
                  <c:v>13.937466666666667</c:v>
                </c:pt>
                <c:pt idx="2436">
                  <c:v>13.938816666666666</c:v>
                </c:pt>
                <c:pt idx="2437">
                  <c:v>13.940133333333334</c:v>
                </c:pt>
                <c:pt idx="2438">
                  <c:v>13.941483333333334</c:v>
                </c:pt>
                <c:pt idx="2439">
                  <c:v>13.9428</c:v>
                </c:pt>
                <c:pt idx="2440">
                  <c:v>13.944099999999999</c:v>
                </c:pt>
                <c:pt idx="2441">
                  <c:v>13.945433333333334</c:v>
                </c:pt>
                <c:pt idx="2442">
                  <c:v>13.9468</c:v>
                </c:pt>
                <c:pt idx="2443">
                  <c:v>13.94815</c:v>
                </c:pt>
                <c:pt idx="2444">
                  <c:v>13.949516666666666</c:v>
                </c:pt>
                <c:pt idx="2445">
                  <c:v>13.950883333333334</c:v>
                </c:pt>
                <c:pt idx="2446">
                  <c:v>13.952233333333334</c:v>
                </c:pt>
                <c:pt idx="2447">
                  <c:v>13.953616666666667</c:v>
                </c:pt>
                <c:pt idx="2448">
                  <c:v>13.954983333333333</c:v>
                </c:pt>
                <c:pt idx="2449">
                  <c:v>13.956333333333333</c:v>
                </c:pt>
                <c:pt idx="2450">
                  <c:v>13.957566666666667</c:v>
                </c:pt>
                <c:pt idx="2451">
                  <c:v>13.95905</c:v>
                </c:pt>
                <c:pt idx="2452">
                  <c:v>13.9604</c:v>
                </c:pt>
                <c:pt idx="2453">
                  <c:v>13.961783333333333</c:v>
                </c:pt>
                <c:pt idx="2454">
                  <c:v>13.962916666666667</c:v>
                </c:pt>
                <c:pt idx="2455">
                  <c:v>13.964483333333334</c:v>
                </c:pt>
                <c:pt idx="2456">
                  <c:v>13.965566666666666</c:v>
                </c:pt>
                <c:pt idx="2457">
                  <c:v>13.96715</c:v>
                </c:pt>
                <c:pt idx="2458">
                  <c:v>13.968466666666666</c:v>
                </c:pt>
                <c:pt idx="2459">
                  <c:v>13.969583333333333</c:v>
                </c:pt>
                <c:pt idx="2460">
                  <c:v>13.971133333333334</c:v>
                </c:pt>
                <c:pt idx="2461">
                  <c:v>13.972250000000001</c:v>
                </c:pt>
                <c:pt idx="2462">
                  <c:v>13.973800000000001</c:v>
                </c:pt>
                <c:pt idx="2463">
                  <c:v>13.975116666666667</c:v>
                </c:pt>
                <c:pt idx="2464">
                  <c:v>13.976850000000001</c:v>
                </c:pt>
                <c:pt idx="2465">
                  <c:v>13.978399999999999</c:v>
                </c:pt>
                <c:pt idx="2466">
                  <c:v>13.979800000000001</c:v>
                </c:pt>
                <c:pt idx="2467">
                  <c:v>13.981083333333334</c:v>
                </c:pt>
                <c:pt idx="2468">
                  <c:v>13.982416666666667</c:v>
                </c:pt>
                <c:pt idx="2469">
                  <c:v>13.9839</c:v>
                </c:pt>
                <c:pt idx="2470">
                  <c:v>13.9854</c:v>
                </c:pt>
                <c:pt idx="2471">
                  <c:v>13.98685</c:v>
                </c:pt>
                <c:pt idx="2472">
                  <c:v>13.988350000000001</c:v>
                </c:pt>
                <c:pt idx="2473">
                  <c:v>13.989583333333334</c:v>
                </c:pt>
                <c:pt idx="2474">
                  <c:v>13.991233333333334</c:v>
                </c:pt>
                <c:pt idx="2475">
                  <c:v>13.992733333333332</c:v>
                </c:pt>
                <c:pt idx="2476">
                  <c:v>13.994183333333332</c:v>
                </c:pt>
                <c:pt idx="2477">
                  <c:v>13.9956</c:v>
                </c:pt>
                <c:pt idx="2478">
                  <c:v>13.9971</c:v>
                </c:pt>
                <c:pt idx="2479">
                  <c:v>13.998566666666667</c:v>
                </c:pt>
                <c:pt idx="2480">
                  <c:v>14.000083333333333</c:v>
                </c:pt>
                <c:pt idx="2481">
                  <c:v>14.001583333333334</c:v>
                </c:pt>
                <c:pt idx="2482">
                  <c:v>14.003250000000001</c:v>
                </c:pt>
                <c:pt idx="2483">
                  <c:v>14.004899999999999</c:v>
                </c:pt>
                <c:pt idx="2484">
                  <c:v>14.006283333333332</c:v>
                </c:pt>
                <c:pt idx="2485">
                  <c:v>14.007566666666666</c:v>
                </c:pt>
                <c:pt idx="2486">
                  <c:v>14.009116666666667</c:v>
                </c:pt>
                <c:pt idx="2487">
                  <c:v>14.010633333333335</c:v>
                </c:pt>
                <c:pt idx="2488">
                  <c:v>14.012083333333333</c:v>
                </c:pt>
                <c:pt idx="2489">
                  <c:v>14.013566666666666</c:v>
                </c:pt>
                <c:pt idx="2490">
                  <c:v>14.01505</c:v>
                </c:pt>
                <c:pt idx="2491">
                  <c:v>14.016550000000001</c:v>
                </c:pt>
                <c:pt idx="2492">
                  <c:v>14.017899999999999</c:v>
                </c:pt>
                <c:pt idx="2493">
                  <c:v>14.019233333333334</c:v>
                </c:pt>
                <c:pt idx="2494">
                  <c:v>14.020900000000001</c:v>
                </c:pt>
                <c:pt idx="2495">
                  <c:v>14.022250000000001</c:v>
                </c:pt>
                <c:pt idx="2496">
                  <c:v>14.023583333333333</c:v>
                </c:pt>
                <c:pt idx="2497">
                  <c:v>14.024566666666667</c:v>
                </c:pt>
                <c:pt idx="2498">
                  <c:v>14.025583333333334</c:v>
                </c:pt>
                <c:pt idx="2499">
                  <c:v>14.026733333333334</c:v>
                </c:pt>
                <c:pt idx="2500">
                  <c:v>14.027899999999999</c:v>
                </c:pt>
                <c:pt idx="2501">
                  <c:v>14.02875</c:v>
                </c:pt>
                <c:pt idx="2502">
                  <c:v>14.030049999999999</c:v>
                </c:pt>
                <c:pt idx="2503">
                  <c:v>14.030916666666666</c:v>
                </c:pt>
                <c:pt idx="2504">
                  <c:v>14.032333333333334</c:v>
                </c:pt>
                <c:pt idx="2505">
                  <c:v>14.033583333333333</c:v>
                </c:pt>
                <c:pt idx="2506">
                  <c:v>14.035183333333332</c:v>
                </c:pt>
                <c:pt idx="2507">
                  <c:v>14.036533333333333</c:v>
                </c:pt>
                <c:pt idx="2508">
                  <c:v>14.037916666666666</c:v>
                </c:pt>
                <c:pt idx="2509">
                  <c:v>14.039250000000001</c:v>
                </c:pt>
                <c:pt idx="2510">
                  <c:v>14.040583333333332</c:v>
                </c:pt>
                <c:pt idx="2511">
                  <c:v>14.042066666666667</c:v>
                </c:pt>
                <c:pt idx="2512">
                  <c:v>14.043616666666667</c:v>
                </c:pt>
                <c:pt idx="2513">
                  <c:v>14.045116666666667</c:v>
                </c:pt>
                <c:pt idx="2514">
                  <c:v>14.046683333333334</c:v>
                </c:pt>
                <c:pt idx="2515">
                  <c:v>14.048183333333332</c:v>
                </c:pt>
                <c:pt idx="2516">
                  <c:v>14.049683333333332</c:v>
                </c:pt>
                <c:pt idx="2517">
                  <c:v>14.051116666666667</c:v>
                </c:pt>
                <c:pt idx="2518">
                  <c:v>14.052566666666667</c:v>
                </c:pt>
                <c:pt idx="2519">
                  <c:v>14.053733333333334</c:v>
                </c:pt>
                <c:pt idx="2520">
                  <c:v>14.055416666666668</c:v>
                </c:pt>
                <c:pt idx="2521">
                  <c:v>14.057016666666668</c:v>
                </c:pt>
                <c:pt idx="2522">
                  <c:v>14.0585</c:v>
                </c:pt>
                <c:pt idx="2523">
                  <c:v>14.059900000000001</c:v>
                </c:pt>
                <c:pt idx="2524">
                  <c:v>14.061350000000001</c:v>
                </c:pt>
                <c:pt idx="2525">
                  <c:v>14.062749999999999</c:v>
                </c:pt>
                <c:pt idx="2526">
                  <c:v>14.063899999999999</c:v>
                </c:pt>
                <c:pt idx="2527">
                  <c:v>14.06555</c:v>
                </c:pt>
                <c:pt idx="2528">
                  <c:v>14.0669</c:v>
                </c:pt>
                <c:pt idx="2529">
                  <c:v>14.068233333333334</c:v>
                </c:pt>
                <c:pt idx="2530">
                  <c:v>14.069799999999999</c:v>
                </c:pt>
                <c:pt idx="2531">
                  <c:v>14.0709</c:v>
                </c:pt>
                <c:pt idx="2532">
                  <c:v>14.07255</c:v>
                </c:pt>
                <c:pt idx="2533">
                  <c:v>14.073933333333335</c:v>
                </c:pt>
                <c:pt idx="2534">
                  <c:v>14.075383333333333</c:v>
                </c:pt>
                <c:pt idx="2535">
                  <c:v>14.076833333333333</c:v>
                </c:pt>
                <c:pt idx="2536">
                  <c:v>14.078183333333333</c:v>
                </c:pt>
                <c:pt idx="2537">
                  <c:v>14.079416666666667</c:v>
                </c:pt>
                <c:pt idx="2538">
                  <c:v>14.080666666666668</c:v>
                </c:pt>
                <c:pt idx="2539">
                  <c:v>14.081966666666666</c:v>
                </c:pt>
                <c:pt idx="2540">
                  <c:v>14.083233333333334</c:v>
                </c:pt>
                <c:pt idx="2541">
                  <c:v>14.084566666666666</c:v>
                </c:pt>
                <c:pt idx="2542">
                  <c:v>14.085883333333333</c:v>
                </c:pt>
                <c:pt idx="2543">
                  <c:v>14.087349999999999</c:v>
                </c:pt>
                <c:pt idx="2544">
                  <c:v>14.089366666666667</c:v>
                </c:pt>
                <c:pt idx="2545">
                  <c:v>14.091116666666666</c:v>
                </c:pt>
                <c:pt idx="2546">
                  <c:v>14.092583333333332</c:v>
                </c:pt>
                <c:pt idx="2547">
                  <c:v>14.094316666666666</c:v>
                </c:pt>
                <c:pt idx="2548">
                  <c:v>14.0959</c:v>
                </c:pt>
                <c:pt idx="2549">
                  <c:v>14.097583333333334</c:v>
                </c:pt>
                <c:pt idx="2550">
                  <c:v>14.099216666666667</c:v>
                </c:pt>
                <c:pt idx="2551">
                  <c:v>14.100683333333334</c:v>
                </c:pt>
                <c:pt idx="2552">
                  <c:v>14.102083333333333</c:v>
                </c:pt>
                <c:pt idx="2553">
                  <c:v>14.103683333333333</c:v>
                </c:pt>
                <c:pt idx="2554">
                  <c:v>14.105416666666667</c:v>
                </c:pt>
                <c:pt idx="2555">
                  <c:v>14.106916666666667</c:v>
                </c:pt>
                <c:pt idx="2556">
                  <c:v>14.108333333333333</c:v>
                </c:pt>
                <c:pt idx="2557">
                  <c:v>14.109783333333333</c:v>
                </c:pt>
                <c:pt idx="2558">
                  <c:v>14.1112</c:v>
                </c:pt>
                <c:pt idx="2559">
                  <c:v>14.112583333333333</c:v>
                </c:pt>
                <c:pt idx="2560">
                  <c:v>14.113966666666666</c:v>
                </c:pt>
                <c:pt idx="2561">
                  <c:v>14.115433333333334</c:v>
                </c:pt>
                <c:pt idx="2562">
                  <c:v>14.116933333333332</c:v>
                </c:pt>
                <c:pt idx="2563">
                  <c:v>14.118416666666667</c:v>
                </c:pt>
                <c:pt idx="2564">
                  <c:v>14.119916666666667</c:v>
                </c:pt>
                <c:pt idx="2565">
                  <c:v>14.1214</c:v>
                </c:pt>
                <c:pt idx="2566">
                  <c:v>14.1229</c:v>
                </c:pt>
                <c:pt idx="2567">
                  <c:v>14.124400000000001</c:v>
                </c:pt>
                <c:pt idx="2568">
                  <c:v>14.12595</c:v>
                </c:pt>
                <c:pt idx="2569">
                  <c:v>14.127416666666667</c:v>
                </c:pt>
                <c:pt idx="2570">
                  <c:v>14.128916666666667</c:v>
                </c:pt>
                <c:pt idx="2571">
                  <c:v>14.130366666666667</c:v>
                </c:pt>
                <c:pt idx="2572">
                  <c:v>14.131633333333333</c:v>
                </c:pt>
                <c:pt idx="2573">
                  <c:v>14.132683333333334</c:v>
                </c:pt>
                <c:pt idx="2574">
                  <c:v>14.133783333333334</c:v>
                </c:pt>
                <c:pt idx="2575">
                  <c:v>14.134866666666666</c:v>
                </c:pt>
                <c:pt idx="2576">
                  <c:v>14.135966666666667</c:v>
                </c:pt>
                <c:pt idx="2577">
                  <c:v>14.137049999999999</c:v>
                </c:pt>
                <c:pt idx="2578">
                  <c:v>14.138133333333334</c:v>
                </c:pt>
                <c:pt idx="2579">
                  <c:v>14.139233333333333</c:v>
                </c:pt>
                <c:pt idx="2580">
                  <c:v>14.140499999999999</c:v>
                </c:pt>
                <c:pt idx="2581">
                  <c:v>14.1419</c:v>
                </c:pt>
                <c:pt idx="2582">
                  <c:v>14.143333333333334</c:v>
                </c:pt>
                <c:pt idx="2583">
                  <c:v>14.144766666666667</c:v>
                </c:pt>
                <c:pt idx="2584">
                  <c:v>14.146183333333333</c:v>
                </c:pt>
                <c:pt idx="2585">
                  <c:v>14.147566666666668</c:v>
                </c:pt>
                <c:pt idx="2586">
                  <c:v>14.149016666666666</c:v>
                </c:pt>
                <c:pt idx="2587">
                  <c:v>14.150516666666666</c:v>
                </c:pt>
                <c:pt idx="2588">
                  <c:v>14.151933333333334</c:v>
                </c:pt>
                <c:pt idx="2589">
                  <c:v>14.153383333333332</c:v>
                </c:pt>
                <c:pt idx="2590">
                  <c:v>14.154816666666667</c:v>
                </c:pt>
                <c:pt idx="2591">
                  <c:v>14.15625</c:v>
                </c:pt>
                <c:pt idx="2592">
                  <c:v>14.157683333333333</c:v>
                </c:pt>
                <c:pt idx="2593">
                  <c:v>14.159133333333333</c:v>
                </c:pt>
                <c:pt idx="2594">
                  <c:v>14.160550000000001</c:v>
                </c:pt>
                <c:pt idx="2595">
                  <c:v>14.162000000000001</c:v>
                </c:pt>
                <c:pt idx="2596">
                  <c:v>14.163433333333334</c:v>
                </c:pt>
                <c:pt idx="2597">
                  <c:v>14.164849999999999</c:v>
                </c:pt>
                <c:pt idx="2598">
                  <c:v>14.166283333333332</c:v>
                </c:pt>
                <c:pt idx="2599">
                  <c:v>14.167716666666667</c:v>
                </c:pt>
                <c:pt idx="2600">
                  <c:v>14.169166666666666</c:v>
                </c:pt>
                <c:pt idx="2601">
                  <c:v>14.1706</c:v>
                </c:pt>
                <c:pt idx="2602">
                  <c:v>14.172016666666668</c:v>
                </c:pt>
                <c:pt idx="2603">
                  <c:v>14.173450000000001</c:v>
                </c:pt>
                <c:pt idx="2604">
                  <c:v>14.174883333333334</c:v>
                </c:pt>
                <c:pt idx="2605">
                  <c:v>14.176316666666667</c:v>
                </c:pt>
                <c:pt idx="2606">
                  <c:v>14.17775</c:v>
                </c:pt>
                <c:pt idx="2607">
                  <c:v>14.179183333333333</c:v>
                </c:pt>
                <c:pt idx="2608">
                  <c:v>14.180616666666667</c:v>
                </c:pt>
                <c:pt idx="2609">
                  <c:v>14.18205</c:v>
                </c:pt>
                <c:pt idx="2610">
                  <c:v>14.183516666666666</c:v>
                </c:pt>
                <c:pt idx="2611">
                  <c:v>14.184916666666668</c:v>
                </c:pt>
                <c:pt idx="2612">
                  <c:v>14.186216666666667</c:v>
                </c:pt>
                <c:pt idx="2613">
                  <c:v>14.18745</c:v>
                </c:pt>
                <c:pt idx="2614">
                  <c:v>14.188700000000001</c:v>
                </c:pt>
                <c:pt idx="2615">
                  <c:v>14.189933333333332</c:v>
                </c:pt>
                <c:pt idx="2616">
                  <c:v>14.19115</c:v>
                </c:pt>
                <c:pt idx="2617">
                  <c:v>14.192433333333334</c:v>
                </c:pt>
                <c:pt idx="2618">
                  <c:v>14.193733333333334</c:v>
                </c:pt>
                <c:pt idx="2619">
                  <c:v>14.19495</c:v>
                </c:pt>
                <c:pt idx="2620">
                  <c:v>14.196349999999999</c:v>
                </c:pt>
                <c:pt idx="2621">
                  <c:v>14.197816666666666</c:v>
                </c:pt>
                <c:pt idx="2622">
                  <c:v>14.199299999999999</c:v>
                </c:pt>
                <c:pt idx="2623">
                  <c:v>14.200766666666668</c:v>
                </c:pt>
                <c:pt idx="2624">
                  <c:v>14.202266666666667</c:v>
                </c:pt>
                <c:pt idx="2625">
                  <c:v>14.203766666666667</c:v>
                </c:pt>
                <c:pt idx="2626">
                  <c:v>14.205266666666667</c:v>
                </c:pt>
                <c:pt idx="2627">
                  <c:v>14.206766666666665</c:v>
                </c:pt>
                <c:pt idx="2628">
                  <c:v>14.208266666666667</c:v>
                </c:pt>
                <c:pt idx="2629">
                  <c:v>14.209750000000001</c:v>
                </c:pt>
                <c:pt idx="2630">
                  <c:v>14.21125</c:v>
                </c:pt>
                <c:pt idx="2631">
                  <c:v>14.212733333333334</c:v>
                </c:pt>
                <c:pt idx="2632">
                  <c:v>14.214216666666665</c:v>
                </c:pt>
                <c:pt idx="2633">
                  <c:v>14.215716666666667</c:v>
                </c:pt>
                <c:pt idx="2634">
                  <c:v>14.21725</c:v>
                </c:pt>
                <c:pt idx="2635">
                  <c:v>14.218716666666667</c:v>
                </c:pt>
                <c:pt idx="2636">
                  <c:v>14.2202</c:v>
                </c:pt>
                <c:pt idx="2637">
                  <c:v>14.221683333333335</c:v>
                </c:pt>
                <c:pt idx="2638">
                  <c:v>14.22315</c:v>
                </c:pt>
                <c:pt idx="2639">
                  <c:v>14.22465</c:v>
                </c:pt>
                <c:pt idx="2640">
                  <c:v>14.226133333333333</c:v>
                </c:pt>
                <c:pt idx="2641">
                  <c:v>14.227650000000001</c:v>
                </c:pt>
                <c:pt idx="2642">
                  <c:v>14.229150000000001</c:v>
                </c:pt>
                <c:pt idx="2643">
                  <c:v>14.230633333333333</c:v>
                </c:pt>
                <c:pt idx="2644">
                  <c:v>14.232133333333334</c:v>
                </c:pt>
                <c:pt idx="2645">
                  <c:v>14.233633333333334</c:v>
                </c:pt>
                <c:pt idx="2646">
                  <c:v>14.235116666666666</c:v>
                </c:pt>
                <c:pt idx="2647">
                  <c:v>14.236649999999999</c:v>
                </c:pt>
                <c:pt idx="2648">
                  <c:v>14.238116666666667</c:v>
                </c:pt>
                <c:pt idx="2649">
                  <c:v>14.239599999999999</c:v>
                </c:pt>
                <c:pt idx="2650">
                  <c:v>14.241066666666667</c:v>
                </c:pt>
                <c:pt idx="2651">
                  <c:v>14.24255</c:v>
                </c:pt>
                <c:pt idx="2652">
                  <c:v>14.244033333333334</c:v>
                </c:pt>
                <c:pt idx="2653">
                  <c:v>14.2455</c:v>
                </c:pt>
                <c:pt idx="2654">
                  <c:v>14.246983333333333</c:v>
                </c:pt>
                <c:pt idx="2655">
                  <c:v>14.248466666666667</c:v>
                </c:pt>
                <c:pt idx="2656">
                  <c:v>14.249983333333335</c:v>
                </c:pt>
                <c:pt idx="2657">
                  <c:v>14.251466666666666</c:v>
                </c:pt>
                <c:pt idx="2658">
                  <c:v>14.25295</c:v>
                </c:pt>
                <c:pt idx="2659">
                  <c:v>14.254433333333333</c:v>
                </c:pt>
                <c:pt idx="2660">
                  <c:v>14.255933333333333</c:v>
                </c:pt>
                <c:pt idx="2661">
                  <c:v>14.257416666666668</c:v>
                </c:pt>
                <c:pt idx="2662">
                  <c:v>14.258933333333333</c:v>
                </c:pt>
                <c:pt idx="2663">
                  <c:v>14.260366666666666</c:v>
                </c:pt>
                <c:pt idx="2664">
                  <c:v>14.261783333333334</c:v>
                </c:pt>
                <c:pt idx="2665">
                  <c:v>14.263183333333334</c:v>
                </c:pt>
                <c:pt idx="2666">
                  <c:v>14.264633333333334</c:v>
                </c:pt>
                <c:pt idx="2667">
                  <c:v>14.266133333333332</c:v>
                </c:pt>
                <c:pt idx="2668">
                  <c:v>14.267633333333333</c:v>
                </c:pt>
                <c:pt idx="2669">
                  <c:v>14.269116666666667</c:v>
                </c:pt>
                <c:pt idx="2670">
                  <c:v>14.2706</c:v>
                </c:pt>
                <c:pt idx="2671">
                  <c:v>14.272083333333335</c:v>
                </c:pt>
                <c:pt idx="2672">
                  <c:v>14.273533333333335</c:v>
                </c:pt>
                <c:pt idx="2673">
                  <c:v>14.274949999999999</c:v>
                </c:pt>
                <c:pt idx="2674">
                  <c:v>14.276333333333334</c:v>
                </c:pt>
                <c:pt idx="2675">
                  <c:v>14.277816666666666</c:v>
                </c:pt>
                <c:pt idx="2676">
                  <c:v>14.279283333333332</c:v>
                </c:pt>
                <c:pt idx="2677">
                  <c:v>14.280750000000001</c:v>
                </c:pt>
                <c:pt idx="2678">
                  <c:v>14.282216666666667</c:v>
                </c:pt>
                <c:pt idx="2679">
                  <c:v>14.283700000000001</c:v>
                </c:pt>
                <c:pt idx="2680">
                  <c:v>14.285166666666667</c:v>
                </c:pt>
                <c:pt idx="2681">
                  <c:v>14.28665</c:v>
                </c:pt>
                <c:pt idx="2682">
                  <c:v>14.28805</c:v>
                </c:pt>
                <c:pt idx="2683">
                  <c:v>14.289483333333333</c:v>
                </c:pt>
                <c:pt idx="2684">
                  <c:v>14.29095</c:v>
                </c:pt>
                <c:pt idx="2685">
                  <c:v>14.292383333333333</c:v>
                </c:pt>
                <c:pt idx="2686">
                  <c:v>14.293849999999999</c:v>
                </c:pt>
                <c:pt idx="2687">
                  <c:v>14.295316666666668</c:v>
                </c:pt>
                <c:pt idx="2688">
                  <c:v>14.296816666666667</c:v>
                </c:pt>
                <c:pt idx="2689">
                  <c:v>14.298300000000001</c:v>
                </c:pt>
                <c:pt idx="2690">
                  <c:v>14.299783333333332</c:v>
                </c:pt>
                <c:pt idx="2691">
                  <c:v>14.301250000000001</c:v>
                </c:pt>
                <c:pt idx="2692">
                  <c:v>14.302733333333332</c:v>
                </c:pt>
                <c:pt idx="2693">
                  <c:v>14.3042</c:v>
                </c:pt>
                <c:pt idx="2694">
                  <c:v>14.305633333333333</c:v>
                </c:pt>
                <c:pt idx="2695">
                  <c:v>14.307066666666666</c:v>
                </c:pt>
                <c:pt idx="2696">
                  <c:v>14.30855</c:v>
                </c:pt>
                <c:pt idx="2697">
                  <c:v>14.310033333333333</c:v>
                </c:pt>
                <c:pt idx="2698">
                  <c:v>14.311533333333333</c:v>
                </c:pt>
                <c:pt idx="2699">
                  <c:v>14.313033333333333</c:v>
                </c:pt>
                <c:pt idx="2700">
                  <c:v>14.314483333333333</c:v>
                </c:pt>
                <c:pt idx="2701">
                  <c:v>14.316083333333333</c:v>
                </c:pt>
                <c:pt idx="2702">
                  <c:v>14.317533333333333</c:v>
                </c:pt>
                <c:pt idx="2703">
                  <c:v>14.319033333333334</c:v>
                </c:pt>
                <c:pt idx="2704">
                  <c:v>14.320233333333334</c:v>
                </c:pt>
                <c:pt idx="2705">
                  <c:v>14.321233333333334</c:v>
                </c:pt>
                <c:pt idx="2706">
                  <c:v>14.32225</c:v>
                </c:pt>
                <c:pt idx="2707">
                  <c:v>14.3233</c:v>
                </c:pt>
                <c:pt idx="2708">
                  <c:v>14.324316666666666</c:v>
                </c:pt>
                <c:pt idx="2709">
                  <c:v>14.325316666666668</c:v>
                </c:pt>
                <c:pt idx="2710">
                  <c:v>14.326333333333334</c:v>
                </c:pt>
                <c:pt idx="2711">
                  <c:v>14.327533333333333</c:v>
                </c:pt>
                <c:pt idx="2712">
                  <c:v>14.328583333333334</c:v>
                </c:pt>
                <c:pt idx="2713">
                  <c:v>14.329633333333334</c:v>
                </c:pt>
                <c:pt idx="2714">
                  <c:v>14.330583333333333</c:v>
                </c:pt>
                <c:pt idx="2715">
                  <c:v>14.331733333333334</c:v>
                </c:pt>
                <c:pt idx="2716">
                  <c:v>14.332799999999999</c:v>
                </c:pt>
                <c:pt idx="2717">
                  <c:v>14.333883333333334</c:v>
                </c:pt>
                <c:pt idx="2718">
                  <c:v>14.334983333333334</c:v>
                </c:pt>
                <c:pt idx="2719">
                  <c:v>14.336083333333333</c:v>
                </c:pt>
                <c:pt idx="2720">
                  <c:v>14.337150000000001</c:v>
                </c:pt>
                <c:pt idx="2721">
                  <c:v>14.338233333333333</c:v>
                </c:pt>
                <c:pt idx="2722">
                  <c:v>14.3393</c:v>
                </c:pt>
                <c:pt idx="2723">
                  <c:v>14.340383333333333</c:v>
                </c:pt>
                <c:pt idx="2724">
                  <c:v>14.34145</c:v>
                </c:pt>
                <c:pt idx="2725">
                  <c:v>14.342516666666667</c:v>
                </c:pt>
                <c:pt idx="2726">
                  <c:v>14.343583333333333</c:v>
                </c:pt>
                <c:pt idx="2727">
                  <c:v>14.344566666666667</c:v>
                </c:pt>
                <c:pt idx="2728">
                  <c:v>14.345750000000001</c:v>
                </c:pt>
                <c:pt idx="2729">
                  <c:v>14.346583333333333</c:v>
                </c:pt>
                <c:pt idx="2730">
                  <c:v>14.347849999999999</c:v>
                </c:pt>
                <c:pt idx="2731">
                  <c:v>14.348933333333333</c:v>
                </c:pt>
                <c:pt idx="2732">
                  <c:v>14.350016666666667</c:v>
                </c:pt>
                <c:pt idx="2733">
                  <c:v>14.351100000000001</c:v>
                </c:pt>
                <c:pt idx="2734">
                  <c:v>14.352183333333333</c:v>
                </c:pt>
                <c:pt idx="2735">
                  <c:v>14.353250000000001</c:v>
                </c:pt>
                <c:pt idx="2736">
                  <c:v>14.354333333333333</c:v>
                </c:pt>
                <c:pt idx="2737">
                  <c:v>14.355416666666667</c:v>
                </c:pt>
                <c:pt idx="2738">
                  <c:v>14.3565</c:v>
                </c:pt>
                <c:pt idx="2739">
                  <c:v>14.357566666666665</c:v>
                </c:pt>
                <c:pt idx="2740">
                  <c:v>14.358650000000001</c:v>
                </c:pt>
                <c:pt idx="2741">
                  <c:v>14.359716666666666</c:v>
                </c:pt>
                <c:pt idx="2742">
                  <c:v>14.360816666666667</c:v>
                </c:pt>
                <c:pt idx="2743">
                  <c:v>14.3619</c:v>
                </c:pt>
                <c:pt idx="2744">
                  <c:v>14.363</c:v>
                </c:pt>
                <c:pt idx="2745">
                  <c:v>14.364066666666668</c:v>
                </c:pt>
                <c:pt idx="2746">
                  <c:v>14.365166666666665</c:v>
                </c:pt>
                <c:pt idx="2747">
                  <c:v>14.366266666666666</c:v>
                </c:pt>
                <c:pt idx="2748">
                  <c:v>14.36735</c:v>
                </c:pt>
                <c:pt idx="2749">
                  <c:v>14.368416666666667</c:v>
                </c:pt>
                <c:pt idx="2750">
                  <c:v>14.369499999999999</c:v>
                </c:pt>
                <c:pt idx="2751">
                  <c:v>14.370583333333334</c:v>
                </c:pt>
                <c:pt idx="2752">
                  <c:v>14.371649999999999</c:v>
                </c:pt>
                <c:pt idx="2753">
                  <c:v>14.372733333333334</c:v>
                </c:pt>
                <c:pt idx="2754">
                  <c:v>14.373749999999999</c:v>
                </c:pt>
                <c:pt idx="2755">
                  <c:v>14.374766666666666</c:v>
                </c:pt>
                <c:pt idx="2756">
                  <c:v>14.375833333333333</c:v>
                </c:pt>
                <c:pt idx="2757">
                  <c:v>14.376933333333334</c:v>
                </c:pt>
                <c:pt idx="2758">
                  <c:v>14.377916666666666</c:v>
                </c:pt>
                <c:pt idx="2759">
                  <c:v>14.379066666666667</c:v>
                </c:pt>
                <c:pt idx="2760">
                  <c:v>14.379916666666666</c:v>
                </c:pt>
                <c:pt idx="2761">
                  <c:v>14.381066666666667</c:v>
                </c:pt>
                <c:pt idx="2762">
                  <c:v>14.382283333333334</c:v>
                </c:pt>
                <c:pt idx="2763">
                  <c:v>14.383383333333335</c:v>
                </c:pt>
                <c:pt idx="2764">
                  <c:v>14.38425</c:v>
                </c:pt>
                <c:pt idx="2765">
                  <c:v>14.385233333333334</c:v>
                </c:pt>
                <c:pt idx="2766">
                  <c:v>14.38655</c:v>
                </c:pt>
                <c:pt idx="2767">
                  <c:v>14.387616666666666</c:v>
                </c:pt>
                <c:pt idx="2768">
                  <c:v>14.388583333333335</c:v>
                </c:pt>
                <c:pt idx="2769">
                  <c:v>14.389583333333333</c:v>
                </c:pt>
                <c:pt idx="2770">
                  <c:v>14.390816666666666</c:v>
                </c:pt>
                <c:pt idx="2771">
                  <c:v>14.39175</c:v>
                </c:pt>
                <c:pt idx="2772">
                  <c:v>14.392916666666668</c:v>
                </c:pt>
                <c:pt idx="2773">
                  <c:v>14.394</c:v>
                </c:pt>
                <c:pt idx="2774">
                  <c:v>14.395066666666667</c:v>
                </c:pt>
                <c:pt idx="2775">
                  <c:v>14.396133333333333</c:v>
                </c:pt>
                <c:pt idx="2776">
                  <c:v>14.397166666666667</c:v>
                </c:pt>
                <c:pt idx="2777">
                  <c:v>14.398200000000001</c:v>
                </c:pt>
                <c:pt idx="2778">
                  <c:v>14.399366666666667</c:v>
                </c:pt>
                <c:pt idx="2779">
                  <c:v>14.400233333333334</c:v>
                </c:pt>
                <c:pt idx="2780">
                  <c:v>14.401566666666668</c:v>
                </c:pt>
                <c:pt idx="2781">
                  <c:v>14.402583333333332</c:v>
                </c:pt>
                <c:pt idx="2782">
                  <c:v>14.403566666666668</c:v>
                </c:pt>
                <c:pt idx="2783">
                  <c:v>14.40475</c:v>
                </c:pt>
                <c:pt idx="2784">
                  <c:v>14.405900000000001</c:v>
                </c:pt>
                <c:pt idx="2785">
                  <c:v>14.4069</c:v>
                </c:pt>
                <c:pt idx="2786">
                  <c:v>14.407916666666667</c:v>
                </c:pt>
                <c:pt idx="2787">
                  <c:v>14.409183333333335</c:v>
                </c:pt>
                <c:pt idx="2788">
                  <c:v>14.410183333333332</c:v>
                </c:pt>
                <c:pt idx="2789">
                  <c:v>14.411216666666666</c:v>
                </c:pt>
                <c:pt idx="2790">
                  <c:v>14.412233333333335</c:v>
                </c:pt>
                <c:pt idx="2791">
                  <c:v>14.413066666666667</c:v>
                </c:pt>
                <c:pt idx="2792">
                  <c:v>14.414383333333335</c:v>
                </c:pt>
                <c:pt idx="2793">
                  <c:v>14.415466666666667</c:v>
                </c:pt>
                <c:pt idx="2794">
                  <c:v>14.416533333333332</c:v>
                </c:pt>
                <c:pt idx="2795">
                  <c:v>14.417516666666668</c:v>
                </c:pt>
                <c:pt idx="2796">
                  <c:v>14.418583333333334</c:v>
                </c:pt>
                <c:pt idx="2797">
                  <c:v>14.419649999999999</c:v>
                </c:pt>
                <c:pt idx="2798">
                  <c:v>14.420583333333333</c:v>
                </c:pt>
                <c:pt idx="2799">
                  <c:v>14.421566666666667</c:v>
                </c:pt>
                <c:pt idx="2800">
                  <c:v>14.4229</c:v>
                </c:pt>
                <c:pt idx="2801">
                  <c:v>14.423966666666667</c:v>
                </c:pt>
                <c:pt idx="2802">
                  <c:v>14.424900000000001</c:v>
                </c:pt>
                <c:pt idx="2803">
                  <c:v>14.426033333333333</c:v>
                </c:pt>
                <c:pt idx="2804">
                  <c:v>14.426916666666667</c:v>
                </c:pt>
                <c:pt idx="2805">
                  <c:v>14.428166666666668</c:v>
                </c:pt>
                <c:pt idx="2806">
                  <c:v>14.429233333333334</c:v>
                </c:pt>
                <c:pt idx="2807">
                  <c:v>14.430316666666666</c:v>
                </c:pt>
                <c:pt idx="2808">
                  <c:v>14.4314</c:v>
                </c:pt>
                <c:pt idx="2809">
                  <c:v>14.432500000000001</c:v>
                </c:pt>
                <c:pt idx="2810">
                  <c:v>14.43355</c:v>
                </c:pt>
                <c:pt idx="2811">
                  <c:v>14.434566666666665</c:v>
                </c:pt>
                <c:pt idx="2812">
                  <c:v>14.435566666666666</c:v>
                </c:pt>
                <c:pt idx="2813">
                  <c:v>14.436900000000001</c:v>
                </c:pt>
                <c:pt idx="2814">
                  <c:v>14.437983333333333</c:v>
                </c:pt>
                <c:pt idx="2815">
                  <c:v>14.439033333333333</c:v>
                </c:pt>
                <c:pt idx="2816">
                  <c:v>14.440083333333332</c:v>
                </c:pt>
                <c:pt idx="2817">
                  <c:v>14.441166666666668</c:v>
                </c:pt>
                <c:pt idx="2818">
                  <c:v>14.442200000000001</c:v>
                </c:pt>
                <c:pt idx="2819">
                  <c:v>14.443199999999999</c:v>
                </c:pt>
                <c:pt idx="2820">
                  <c:v>14.444066666666666</c:v>
                </c:pt>
                <c:pt idx="2821">
                  <c:v>14.445283333333332</c:v>
                </c:pt>
                <c:pt idx="2822">
                  <c:v>14.446233333333334</c:v>
                </c:pt>
                <c:pt idx="2823">
                  <c:v>14.44725</c:v>
                </c:pt>
                <c:pt idx="2824">
                  <c:v>14.448233333333333</c:v>
                </c:pt>
                <c:pt idx="2825">
                  <c:v>14.449566666666668</c:v>
                </c:pt>
                <c:pt idx="2826">
                  <c:v>14.450566666666667</c:v>
                </c:pt>
                <c:pt idx="2827">
                  <c:v>14.451683333333333</c:v>
                </c:pt>
                <c:pt idx="2828">
                  <c:v>14.453066666666667</c:v>
                </c:pt>
                <c:pt idx="2829">
                  <c:v>14.454450000000001</c:v>
                </c:pt>
                <c:pt idx="2830">
                  <c:v>14.455533333333333</c:v>
                </c:pt>
                <c:pt idx="2831">
                  <c:v>14.456416666666666</c:v>
                </c:pt>
                <c:pt idx="2832">
                  <c:v>14.457566666666667</c:v>
                </c:pt>
                <c:pt idx="2833">
                  <c:v>14.459266666666668</c:v>
                </c:pt>
                <c:pt idx="2834">
                  <c:v>14.460733333333334</c:v>
                </c:pt>
                <c:pt idx="2835">
                  <c:v>14.462216666666666</c:v>
                </c:pt>
                <c:pt idx="2836">
                  <c:v>14.464049999999999</c:v>
                </c:pt>
                <c:pt idx="2837">
                  <c:v>14.467316666666667</c:v>
                </c:pt>
                <c:pt idx="2838">
                  <c:v>14.470750000000001</c:v>
                </c:pt>
                <c:pt idx="2839">
                  <c:v>14.473066666666666</c:v>
                </c:pt>
                <c:pt idx="2840">
                  <c:v>14.475966666666666</c:v>
                </c:pt>
                <c:pt idx="2841">
                  <c:v>14.477399999999999</c:v>
                </c:pt>
                <c:pt idx="2842">
                  <c:v>14.47885</c:v>
                </c:pt>
                <c:pt idx="2843">
                  <c:v>14.480250000000002</c:v>
                </c:pt>
                <c:pt idx="2844">
                  <c:v>14.482016666666668</c:v>
                </c:pt>
                <c:pt idx="2845">
                  <c:v>14.483716666666668</c:v>
                </c:pt>
                <c:pt idx="2846">
                  <c:v>14.485099999999999</c:v>
                </c:pt>
                <c:pt idx="2847">
                  <c:v>14.4863</c:v>
                </c:pt>
                <c:pt idx="2848">
                  <c:v>14.487599999999999</c:v>
                </c:pt>
                <c:pt idx="2849">
                  <c:v>14.489049999999999</c:v>
                </c:pt>
                <c:pt idx="2850">
                  <c:v>14.490350000000001</c:v>
                </c:pt>
                <c:pt idx="2851">
                  <c:v>14.491583333333333</c:v>
                </c:pt>
                <c:pt idx="2852">
                  <c:v>14.492899999999999</c:v>
                </c:pt>
                <c:pt idx="2853">
                  <c:v>14.494499999999999</c:v>
                </c:pt>
                <c:pt idx="2854">
                  <c:v>14.495866666666666</c:v>
                </c:pt>
                <c:pt idx="2855">
                  <c:v>14.497233333333332</c:v>
                </c:pt>
                <c:pt idx="2856">
                  <c:v>14.498616666666667</c:v>
                </c:pt>
                <c:pt idx="2857">
                  <c:v>14.4999</c:v>
                </c:pt>
                <c:pt idx="2858">
                  <c:v>14.501233333333333</c:v>
                </c:pt>
                <c:pt idx="2859">
                  <c:v>14.502583333333332</c:v>
                </c:pt>
                <c:pt idx="2860">
                  <c:v>14.503916666666667</c:v>
                </c:pt>
                <c:pt idx="2861">
                  <c:v>14.505583333333334</c:v>
                </c:pt>
                <c:pt idx="2862">
                  <c:v>14.506966666666667</c:v>
                </c:pt>
                <c:pt idx="2863">
                  <c:v>14.50825</c:v>
                </c:pt>
                <c:pt idx="2864">
                  <c:v>14.509583333333333</c:v>
                </c:pt>
                <c:pt idx="2865">
                  <c:v>14.510916666666667</c:v>
                </c:pt>
                <c:pt idx="2866">
                  <c:v>14.512449999999999</c:v>
                </c:pt>
                <c:pt idx="2867">
                  <c:v>14.5137</c:v>
                </c:pt>
                <c:pt idx="2868">
                  <c:v>14.514916666666666</c:v>
                </c:pt>
                <c:pt idx="2869">
                  <c:v>14.516166666666667</c:v>
                </c:pt>
                <c:pt idx="2870">
                  <c:v>14.517249999999999</c:v>
                </c:pt>
                <c:pt idx="2871">
                  <c:v>14.519683333333335</c:v>
                </c:pt>
                <c:pt idx="2872">
                  <c:v>14.52145</c:v>
                </c:pt>
                <c:pt idx="2873">
                  <c:v>14.522916666666667</c:v>
                </c:pt>
                <c:pt idx="2874">
                  <c:v>14.52445</c:v>
                </c:pt>
                <c:pt idx="2875">
                  <c:v>14.525966666666667</c:v>
                </c:pt>
                <c:pt idx="2876">
                  <c:v>14.5275</c:v>
                </c:pt>
                <c:pt idx="2877">
                  <c:v>14.529033333333333</c:v>
                </c:pt>
                <c:pt idx="2878">
                  <c:v>14.530250000000001</c:v>
                </c:pt>
                <c:pt idx="2879">
                  <c:v>14.532016666666667</c:v>
                </c:pt>
                <c:pt idx="2880">
                  <c:v>14.533516666666666</c:v>
                </c:pt>
                <c:pt idx="2881">
                  <c:v>14.5349</c:v>
                </c:pt>
                <c:pt idx="2882">
                  <c:v>14.536249999999999</c:v>
                </c:pt>
                <c:pt idx="2883">
                  <c:v>14.537783333333334</c:v>
                </c:pt>
                <c:pt idx="2884">
                  <c:v>14.539016666666667</c:v>
                </c:pt>
                <c:pt idx="2885">
                  <c:v>14.540083333333333</c:v>
                </c:pt>
                <c:pt idx="2886">
                  <c:v>14.541183333333333</c:v>
                </c:pt>
                <c:pt idx="2887">
                  <c:v>14.54255</c:v>
                </c:pt>
                <c:pt idx="2888">
                  <c:v>14.543749999999999</c:v>
                </c:pt>
                <c:pt idx="2889">
                  <c:v>14.545833333333333</c:v>
                </c:pt>
                <c:pt idx="2890">
                  <c:v>14.547233333333333</c:v>
                </c:pt>
                <c:pt idx="2891">
                  <c:v>14.548633333333333</c:v>
                </c:pt>
                <c:pt idx="2892">
                  <c:v>14.550333333333333</c:v>
                </c:pt>
                <c:pt idx="2893">
                  <c:v>14.551566666666668</c:v>
                </c:pt>
                <c:pt idx="2894">
                  <c:v>14.552899999999999</c:v>
                </c:pt>
                <c:pt idx="2895">
                  <c:v>14.554233333333334</c:v>
                </c:pt>
                <c:pt idx="2896">
                  <c:v>14.555883333333332</c:v>
                </c:pt>
                <c:pt idx="2897">
                  <c:v>14.557083333333333</c:v>
                </c:pt>
                <c:pt idx="2898">
                  <c:v>14.558999999999999</c:v>
                </c:pt>
                <c:pt idx="2899">
                  <c:v>14.560333333333334</c:v>
                </c:pt>
                <c:pt idx="2900">
                  <c:v>14.561583333333335</c:v>
                </c:pt>
                <c:pt idx="2901">
                  <c:v>14.562900000000001</c:v>
                </c:pt>
                <c:pt idx="2902">
                  <c:v>14.564716666666667</c:v>
                </c:pt>
                <c:pt idx="2903">
                  <c:v>14.566483333333334</c:v>
                </c:pt>
                <c:pt idx="2904">
                  <c:v>14.567866666666667</c:v>
                </c:pt>
                <c:pt idx="2905">
                  <c:v>14.569083333333333</c:v>
                </c:pt>
                <c:pt idx="2906">
                  <c:v>14.5703</c:v>
                </c:pt>
                <c:pt idx="2907">
                  <c:v>14.57155</c:v>
                </c:pt>
                <c:pt idx="2908">
                  <c:v>14.572900000000001</c:v>
                </c:pt>
                <c:pt idx="2909">
                  <c:v>14.574333333333334</c:v>
                </c:pt>
                <c:pt idx="2910">
                  <c:v>14.575766666666668</c:v>
                </c:pt>
                <c:pt idx="2911">
                  <c:v>14.5769</c:v>
                </c:pt>
                <c:pt idx="2912">
                  <c:v>14.578583333333334</c:v>
                </c:pt>
                <c:pt idx="2913">
                  <c:v>14.579916666666666</c:v>
                </c:pt>
                <c:pt idx="2914">
                  <c:v>14.581233333333333</c:v>
                </c:pt>
                <c:pt idx="2915">
                  <c:v>14.582566666666667</c:v>
                </c:pt>
                <c:pt idx="2916">
                  <c:v>14.584183333333334</c:v>
                </c:pt>
                <c:pt idx="2917">
                  <c:v>14.585583333333334</c:v>
                </c:pt>
                <c:pt idx="2918">
                  <c:v>14.587866666666667</c:v>
                </c:pt>
                <c:pt idx="2919">
                  <c:v>14.591033333333334</c:v>
                </c:pt>
                <c:pt idx="2920">
                  <c:v>14.592766666666668</c:v>
                </c:pt>
                <c:pt idx="2921">
                  <c:v>14.594233333333333</c:v>
                </c:pt>
                <c:pt idx="2922">
                  <c:v>14.595566666666667</c:v>
                </c:pt>
                <c:pt idx="2923">
                  <c:v>14.5969</c:v>
                </c:pt>
                <c:pt idx="2924">
                  <c:v>14.598383333333334</c:v>
                </c:pt>
                <c:pt idx="2925">
                  <c:v>14.5999</c:v>
                </c:pt>
                <c:pt idx="2926">
                  <c:v>14.601566666666667</c:v>
                </c:pt>
                <c:pt idx="2927">
                  <c:v>14.603199999999999</c:v>
                </c:pt>
                <c:pt idx="2928">
                  <c:v>14.604616666666667</c:v>
                </c:pt>
                <c:pt idx="2929">
                  <c:v>14.606050000000002</c:v>
                </c:pt>
                <c:pt idx="2930">
                  <c:v>14.607249999999999</c:v>
                </c:pt>
                <c:pt idx="2931">
                  <c:v>14.609083333333333</c:v>
                </c:pt>
                <c:pt idx="2932">
                  <c:v>14.611216666666667</c:v>
                </c:pt>
                <c:pt idx="2933">
                  <c:v>14.612699999999998</c:v>
                </c:pt>
                <c:pt idx="2934">
                  <c:v>14.614066666666668</c:v>
                </c:pt>
                <c:pt idx="2935">
                  <c:v>14.615499999999999</c:v>
                </c:pt>
                <c:pt idx="2936">
                  <c:v>14.616866666666665</c:v>
                </c:pt>
                <c:pt idx="2937">
                  <c:v>14.618266666666667</c:v>
                </c:pt>
                <c:pt idx="2938">
                  <c:v>14.6197</c:v>
                </c:pt>
                <c:pt idx="2939">
                  <c:v>14.620916666666666</c:v>
                </c:pt>
                <c:pt idx="2940">
                  <c:v>14.622233333333332</c:v>
                </c:pt>
                <c:pt idx="2941">
                  <c:v>14.623899999999999</c:v>
                </c:pt>
                <c:pt idx="2942">
                  <c:v>14.625333333333334</c:v>
                </c:pt>
                <c:pt idx="2943">
                  <c:v>14.626749999999999</c:v>
                </c:pt>
                <c:pt idx="2944">
                  <c:v>14.628233333333332</c:v>
                </c:pt>
                <c:pt idx="2945">
                  <c:v>14.629700000000001</c:v>
                </c:pt>
                <c:pt idx="2946">
                  <c:v>14.631133333333334</c:v>
                </c:pt>
                <c:pt idx="2947">
                  <c:v>14.6326</c:v>
                </c:pt>
                <c:pt idx="2948">
                  <c:v>14.634066666666666</c:v>
                </c:pt>
                <c:pt idx="2949">
                  <c:v>14.635516666666666</c:v>
                </c:pt>
                <c:pt idx="2950">
                  <c:v>14.637016666666666</c:v>
                </c:pt>
                <c:pt idx="2951">
                  <c:v>14.638166666666667</c:v>
                </c:pt>
                <c:pt idx="2952">
                  <c:v>14.639183333333333</c:v>
                </c:pt>
                <c:pt idx="2953">
                  <c:v>14.640233333333333</c:v>
                </c:pt>
                <c:pt idx="2954">
                  <c:v>14.641449999999999</c:v>
                </c:pt>
                <c:pt idx="2955">
                  <c:v>14.642816666666667</c:v>
                </c:pt>
                <c:pt idx="2956">
                  <c:v>14.644183333333332</c:v>
                </c:pt>
                <c:pt idx="2957">
                  <c:v>14.645516666666667</c:v>
                </c:pt>
                <c:pt idx="2958">
                  <c:v>14.646883333333333</c:v>
                </c:pt>
                <c:pt idx="2959">
                  <c:v>14.648266666666666</c:v>
                </c:pt>
                <c:pt idx="2960">
                  <c:v>14.649733333333334</c:v>
                </c:pt>
                <c:pt idx="2961">
                  <c:v>14.651116666666667</c:v>
                </c:pt>
                <c:pt idx="2962">
                  <c:v>14.652466666666667</c:v>
                </c:pt>
                <c:pt idx="2963">
                  <c:v>14.653816666666668</c:v>
                </c:pt>
                <c:pt idx="2964">
                  <c:v>14.655183333333333</c:v>
                </c:pt>
                <c:pt idx="2965">
                  <c:v>14.656516666666667</c:v>
                </c:pt>
                <c:pt idx="2966">
                  <c:v>14.657933333333334</c:v>
                </c:pt>
                <c:pt idx="2967">
                  <c:v>14.659366666666667</c:v>
                </c:pt>
                <c:pt idx="2968">
                  <c:v>14.660766666666666</c:v>
                </c:pt>
                <c:pt idx="2969">
                  <c:v>14.6622</c:v>
                </c:pt>
                <c:pt idx="2970">
                  <c:v>14.663549999999999</c:v>
                </c:pt>
                <c:pt idx="2971">
                  <c:v>14.664816666666667</c:v>
                </c:pt>
                <c:pt idx="2972">
                  <c:v>14.666116666666666</c:v>
                </c:pt>
                <c:pt idx="2973">
                  <c:v>14.667416666666666</c:v>
                </c:pt>
                <c:pt idx="2974">
                  <c:v>14.668716666666667</c:v>
                </c:pt>
                <c:pt idx="2975">
                  <c:v>14.6701</c:v>
                </c:pt>
                <c:pt idx="2976">
                  <c:v>14.671583333333333</c:v>
                </c:pt>
                <c:pt idx="2977">
                  <c:v>14.673166666666667</c:v>
                </c:pt>
                <c:pt idx="2978">
                  <c:v>14.674766666666667</c:v>
                </c:pt>
                <c:pt idx="2979">
                  <c:v>14.676233333333332</c:v>
                </c:pt>
                <c:pt idx="2980">
                  <c:v>14.677866666666667</c:v>
                </c:pt>
                <c:pt idx="2981">
                  <c:v>14.679333333333334</c:v>
                </c:pt>
                <c:pt idx="2982">
                  <c:v>14.681000000000001</c:v>
                </c:pt>
                <c:pt idx="2983">
                  <c:v>14.682783333333333</c:v>
                </c:pt>
                <c:pt idx="2984">
                  <c:v>14.684516666666667</c:v>
                </c:pt>
                <c:pt idx="2985">
                  <c:v>14.686266666666667</c:v>
                </c:pt>
                <c:pt idx="2986">
                  <c:v>14.687833333333334</c:v>
                </c:pt>
                <c:pt idx="2987">
                  <c:v>14.689516666666666</c:v>
                </c:pt>
                <c:pt idx="2988">
                  <c:v>14.691183333333333</c:v>
                </c:pt>
                <c:pt idx="2989">
                  <c:v>14.692966666666667</c:v>
                </c:pt>
                <c:pt idx="2990">
                  <c:v>14.694516666666667</c:v>
                </c:pt>
                <c:pt idx="2991">
                  <c:v>14.695916666666667</c:v>
                </c:pt>
                <c:pt idx="2992">
                  <c:v>14.697483333333334</c:v>
                </c:pt>
                <c:pt idx="2993">
                  <c:v>14.699149999999999</c:v>
                </c:pt>
                <c:pt idx="2994">
                  <c:v>14.700566666666667</c:v>
                </c:pt>
                <c:pt idx="2995">
                  <c:v>14.702333333333334</c:v>
                </c:pt>
                <c:pt idx="2996">
                  <c:v>14.704000000000001</c:v>
                </c:pt>
                <c:pt idx="2997">
                  <c:v>14.705566666666666</c:v>
                </c:pt>
                <c:pt idx="2998">
                  <c:v>14.707100000000001</c:v>
                </c:pt>
                <c:pt idx="2999">
                  <c:v>14.708583333333333</c:v>
                </c:pt>
                <c:pt idx="3000">
                  <c:v>14.710233333333333</c:v>
                </c:pt>
                <c:pt idx="3001">
                  <c:v>14.71175</c:v>
                </c:pt>
                <c:pt idx="3002">
                  <c:v>14.7133</c:v>
                </c:pt>
                <c:pt idx="3003">
                  <c:v>14.714733333333333</c:v>
                </c:pt>
                <c:pt idx="3004">
                  <c:v>14.716283333333333</c:v>
                </c:pt>
                <c:pt idx="3005">
                  <c:v>14.717700000000001</c:v>
                </c:pt>
                <c:pt idx="3006">
                  <c:v>14.719233333333333</c:v>
                </c:pt>
                <c:pt idx="3007">
                  <c:v>14.720766666666666</c:v>
                </c:pt>
                <c:pt idx="3008">
                  <c:v>14.722316666666668</c:v>
                </c:pt>
                <c:pt idx="3009">
                  <c:v>14.723850000000001</c:v>
                </c:pt>
                <c:pt idx="3010">
                  <c:v>14.725483333333333</c:v>
                </c:pt>
                <c:pt idx="3011">
                  <c:v>14.7271</c:v>
                </c:pt>
                <c:pt idx="3012">
                  <c:v>14.728733333333334</c:v>
                </c:pt>
                <c:pt idx="3013">
                  <c:v>14.730316666666665</c:v>
                </c:pt>
                <c:pt idx="3014">
                  <c:v>14.731866666666667</c:v>
                </c:pt>
                <c:pt idx="3015">
                  <c:v>14.733366666666665</c:v>
                </c:pt>
                <c:pt idx="3016">
                  <c:v>14.734833333333334</c:v>
                </c:pt>
                <c:pt idx="3017">
                  <c:v>14.7364</c:v>
                </c:pt>
                <c:pt idx="3018">
                  <c:v>14.737866666666667</c:v>
                </c:pt>
                <c:pt idx="3019">
                  <c:v>14.7394</c:v>
                </c:pt>
                <c:pt idx="3020">
                  <c:v>14.740916666666667</c:v>
                </c:pt>
                <c:pt idx="3021">
                  <c:v>14.742433333333334</c:v>
                </c:pt>
                <c:pt idx="3022">
                  <c:v>14.743883333333335</c:v>
                </c:pt>
                <c:pt idx="3023">
                  <c:v>14.74545</c:v>
                </c:pt>
                <c:pt idx="3024">
                  <c:v>14.746916666666667</c:v>
                </c:pt>
                <c:pt idx="3025">
                  <c:v>14.748899999999999</c:v>
                </c:pt>
                <c:pt idx="3026">
                  <c:v>14.750783333333334</c:v>
                </c:pt>
                <c:pt idx="3027">
                  <c:v>14.752433333333332</c:v>
                </c:pt>
                <c:pt idx="3028">
                  <c:v>14.754133333333334</c:v>
                </c:pt>
                <c:pt idx="3029">
                  <c:v>14.755916666666668</c:v>
                </c:pt>
                <c:pt idx="3030">
                  <c:v>14.75765</c:v>
                </c:pt>
                <c:pt idx="3031">
                  <c:v>14.759399999999999</c:v>
                </c:pt>
                <c:pt idx="3032">
                  <c:v>14.761050000000001</c:v>
                </c:pt>
                <c:pt idx="3033">
                  <c:v>14.762983333333333</c:v>
                </c:pt>
                <c:pt idx="3034">
                  <c:v>14.766383333333332</c:v>
                </c:pt>
                <c:pt idx="3035">
                  <c:v>14.768233333333335</c:v>
                </c:pt>
                <c:pt idx="3036">
                  <c:v>14.7704</c:v>
                </c:pt>
                <c:pt idx="3037">
                  <c:v>14.772650000000001</c:v>
                </c:pt>
                <c:pt idx="3038">
                  <c:v>14.774416666666667</c:v>
                </c:pt>
                <c:pt idx="3039">
                  <c:v>14.776283333333334</c:v>
                </c:pt>
                <c:pt idx="3040">
                  <c:v>14.778233333333333</c:v>
                </c:pt>
                <c:pt idx="3041">
                  <c:v>14.779950000000001</c:v>
                </c:pt>
                <c:pt idx="3042">
                  <c:v>14.781516666666667</c:v>
                </c:pt>
                <c:pt idx="3043">
                  <c:v>14.783316666666668</c:v>
                </c:pt>
                <c:pt idx="3044">
                  <c:v>14.785133333333333</c:v>
                </c:pt>
                <c:pt idx="3045">
                  <c:v>14.786733333333332</c:v>
                </c:pt>
                <c:pt idx="3046">
                  <c:v>14.788433333333334</c:v>
                </c:pt>
                <c:pt idx="3047">
                  <c:v>14.790150000000001</c:v>
                </c:pt>
                <c:pt idx="3048">
                  <c:v>14.791983333333333</c:v>
                </c:pt>
                <c:pt idx="3049">
                  <c:v>14.793716666666667</c:v>
                </c:pt>
                <c:pt idx="3050">
                  <c:v>14.795233333333334</c:v>
                </c:pt>
                <c:pt idx="3051">
                  <c:v>14.796716666666667</c:v>
                </c:pt>
                <c:pt idx="3052">
                  <c:v>14.798433333333332</c:v>
                </c:pt>
                <c:pt idx="3053">
                  <c:v>14.799966666666668</c:v>
                </c:pt>
                <c:pt idx="3054">
                  <c:v>14.801416666666666</c:v>
                </c:pt>
                <c:pt idx="3055">
                  <c:v>14.802983333333334</c:v>
                </c:pt>
                <c:pt idx="3056">
                  <c:v>14.804716666666668</c:v>
                </c:pt>
                <c:pt idx="3057">
                  <c:v>14.806183333333333</c:v>
                </c:pt>
                <c:pt idx="3058">
                  <c:v>14.807549999999999</c:v>
                </c:pt>
                <c:pt idx="3059">
                  <c:v>14.8089</c:v>
                </c:pt>
                <c:pt idx="3060">
                  <c:v>14.810116666666666</c:v>
                </c:pt>
                <c:pt idx="3061">
                  <c:v>14.811299999999999</c:v>
                </c:pt>
                <c:pt idx="3062">
                  <c:v>14.812516666666665</c:v>
                </c:pt>
                <c:pt idx="3063">
                  <c:v>14.813750000000001</c:v>
                </c:pt>
                <c:pt idx="3064">
                  <c:v>14.814966666666667</c:v>
                </c:pt>
                <c:pt idx="3065">
                  <c:v>14.816216666666666</c:v>
                </c:pt>
                <c:pt idx="3066">
                  <c:v>14.817416666666666</c:v>
                </c:pt>
                <c:pt idx="3067">
                  <c:v>14.818583333333333</c:v>
                </c:pt>
                <c:pt idx="3068">
                  <c:v>14.819916666666668</c:v>
                </c:pt>
                <c:pt idx="3069">
                  <c:v>14.821200000000001</c:v>
                </c:pt>
                <c:pt idx="3070">
                  <c:v>14.8225</c:v>
                </c:pt>
                <c:pt idx="3071">
                  <c:v>14.823716666666666</c:v>
                </c:pt>
                <c:pt idx="3072">
                  <c:v>14.824966666666667</c:v>
                </c:pt>
                <c:pt idx="3073">
                  <c:v>14.826233333333333</c:v>
                </c:pt>
                <c:pt idx="3074">
                  <c:v>14.827400000000001</c:v>
                </c:pt>
                <c:pt idx="3075">
                  <c:v>14.82845</c:v>
                </c:pt>
                <c:pt idx="3076">
                  <c:v>14.829550000000001</c:v>
                </c:pt>
                <c:pt idx="3077">
                  <c:v>14.83065</c:v>
                </c:pt>
                <c:pt idx="3078">
                  <c:v>14.83175</c:v>
                </c:pt>
                <c:pt idx="3079">
                  <c:v>14.832850000000001</c:v>
                </c:pt>
                <c:pt idx="3080">
                  <c:v>14.833916666666665</c:v>
                </c:pt>
                <c:pt idx="3081">
                  <c:v>14.835033333333334</c:v>
                </c:pt>
                <c:pt idx="3082">
                  <c:v>14.836116666666667</c:v>
                </c:pt>
                <c:pt idx="3083">
                  <c:v>14.837199999999999</c:v>
                </c:pt>
                <c:pt idx="3084">
                  <c:v>14.838266666666668</c:v>
                </c:pt>
                <c:pt idx="3085">
                  <c:v>14.83935</c:v>
                </c:pt>
                <c:pt idx="3086">
                  <c:v>14.840416666666666</c:v>
                </c:pt>
                <c:pt idx="3087">
                  <c:v>14.8415</c:v>
                </c:pt>
                <c:pt idx="3088">
                  <c:v>14.842616666666666</c:v>
                </c:pt>
                <c:pt idx="3089">
                  <c:v>14.843716666666667</c:v>
                </c:pt>
                <c:pt idx="3090">
                  <c:v>14.844899999999999</c:v>
                </c:pt>
                <c:pt idx="3091">
                  <c:v>14.846216666666667</c:v>
                </c:pt>
                <c:pt idx="3092">
                  <c:v>14.847566666666667</c:v>
                </c:pt>
                <c:pt idx="3093">
                  <c:v>14.848866666666668</c:v>
                </c:pt>
                <c:pt idx="3094">
                  <c:v>14.850266666666666</c:v>
                </c:pt>
                <c:pt idx="3095">
                  <c:v>14.851683333333334</c:v>
                </c:pt>
                <c:pt idx="3096">
                  <c:v>14.853133333333334</c:v>
                </c:pt>
                <c:pt idx="3097">
                  <c:v>14.854533333333334</c:v>
                </c:pt>
                <c:pt idx="3098">
                  <c:v>14.855883333333333</c:v>
                </c:pt>
                <c:pt idx="3099">
                  <c:v>14.857166666666666</c:v>
                </c:pt>
                <c:pt idx="3100">
                  <c:v>14.85825</c:v>
                </c:pt>
                <c:pt idx="3101">
                  <c:v>14.859733333333333</c:v>
                </c:pt>
                <c:pt idx="3102">
                  <c:v>14.861033333333333</c:v>
                </c:pt>
                <c:pt idx="3103">
                  <c:v>14.862333333333334</c:v>
                </c:pt>
                <c:pt idx="3104">
                  <c:v>14.863633333333333</c:v>
                </c:pt>
                <c:pt idx="3105">
                  <c:v>14.86495</c:v>
                </c:pt>
                <c:pt idx="3106">
                  <c:v>14.866116666666667</c:v>
                </c:pt>
                <c:pt idx="3107">
                  <c:v>14.8672</c:v>
                </c:pt>
                <c:pt idx="3108">
                  <c:v>14.868316666666667</c:v>
                </c:pt>
                <c:pt idx="3109">
                  <c:v>14.869416666666666</c:v>
                </c:pt>
                <c:pt idx="3110">
                  <c:v>14.870533333333332</c:v>
                </c:pt>
                <c:pt idx="3111">
                  <c:v>14.871600000000001</c:v>
                </c:pt>
                <c:pt idx="3112">
                  <c:v>14.872666666666667</c:v>
                </c:pt>
                <c:pt idx="3113">
                  <c:v>14.873766666666667</c:v>
                </c:pt>
                <c:pt idx="3114">
                  <c:v>14.874833333333333</c:v>
                </c:pt>
                <c:pt idx="3115">
                  <c:v>14.875883333333332</c:v>
                </c:pt>
                <c:pt idx="3116">
                  <c:v>14.876916666666666</c:v>
                </c:pt>
                <c:pt idx="3117">
                  <c:v>14.87795</c:v>
                </c:pt>
                <c:pt idx="3118">
                  <c:v>14.879050000000001</c:v>
                </c:pt>
                <c:pt idx="3119">
                  <c:v>14.880100000000001</c:v>
                </c:pt>
                <c:pt idx="3120">
                  <c:v>14.881183333333333</c:v>
                </c:pt>
                <c:pt idx="3121">
                  <c:v>14.882266666666668</c:v>
                </c:pt>
                <c:pt idx="3122">
                  <c:v>14.883366666666666</c:v>
                </c:pt>
                <c:pt idx="3123">
                  <c:v>14.884399999999999</c:v>
                </c:pt>
                <c:pt idx="3124">
                  <c:v>14.885449999999999</c:v>
                </c:pt>
                <c:pt idx="3125">
                  <c:v>14.886500000000002</c:v>
                </c:pt>
                <c:pt idx="3126">
                  <c:v>14.887583333333334</c:v>
                </c:pt>
                <c:pt idx="3127">
                  <c:v>14.88865</c:v>
                </c:pt>
                <c:pt idx="3128">
                  <c:v>14.889733333333334</c:v>
                </c:pt>
                <c:pt idx="3129">
                  <c:v>14.89085</c:v>
                </c:pt>
                <c:pt idx="3130">
                  <c:v>14.891966666666667</c:v>
                </c:pt>
                <c:pt idx="3131">
                  <c:v>14.893016666666666</c:v>
                </c:pt>
                <c:pt idx="3132">
                  <c:v>14.893916666666666</c:v>
                </c:pt>
                <c:pt idx="3133">
                  <c:v>14.895133333333332</c:v>
                </c:pt>
                <c:pt idx="3134">
                  <c:v>14.8962</c:v>
                </c:pt>
                <c:pt idx="3135">
                  <c:v>14.897283333333332</c:v>
                </c:pt>
                <c:pt idx="3136">
                  <c:v>14.898366666666668</c:v>
                </c:pt>
                <c:pt idx="3137">
                  <c:v>14.899233333333333</c:v>
                </c:pt>
                <c:pt idx="3138">
                  <c:v>14.900550000000001</c:v>
                </c:pt>
                <c:pt idx="3139">
                  <c:v>14.90165</c:v>
                </c:pt>
                <c:pt idx="3140">
                  <c:v>14.902700000000001</c:v>
                </c:pt>
                <c:pt idx="3141">
                  <c:v>14.903716666666666</c:v>
                </c:pt>
                <c:pt idx="3142">
                  <c:v>14.904733333333333</c:v>
                </c:pt>
                <c:pt idx="3143">
                  <c:v>14.905783333333334</c:v>
                </c:pt>
                <c:pt idx="3144">
                  <c:v>14.906883333333333</c:v>
                </c:pt>
                <c:pt idx="3145">
                  <c:v>14.90795</c:v>
                </c:pt>
                <c:pt idx="3146">
                  <c:v>14.909033333333333</c:v>
                </c:pt>
                <c:pt idx="3147">
                  <c:v>14.91015</c:v>
                </c:pt>
                <c:pt idx="3148">
                  <c:v>14.911233333333334</c:v>
                </c:pt>
                <c:pt idx="3149">
                  <c:v>14.9123</c:v>
                </c:pt>
                <c:pt idx="3150">
                  <c:v>14.913366666666667</c:v>
                </c:pt>
                <c:pt idx="3151">
                  <c:v>14.914449999999999</c:v>
                </c:pt>
                <c:pt idx="3152">
                  <c:v>14.915533333333334</c:v>
                </c:pt>
                <c:pt idx="3153">
                  <c:v>14.916616666666666</c:v>
                </c:pt>
                <c:pt idx="3154">
                  <c:v>14.917816666666665</c:v>
                </c:pt>
                <c:pt idx="3155">
                  <c:v>14.919099999999998</c:v>
                </c:pt>
                <c:pt idx="3156">
                  <c:v>14.920333333333334</c:v>
                </c:pt>
                <c:pt idx="3157">
                  <c:v>14.921516666666667</c:v>
                </c:pt>
                <c:pt idx="3158">
                  <c:v>14.922750000000001</c:v>
                </c:pt>
                <c:pt idx="3159">
                  <c:v>14.924000000000001</c:v>
                </c:pt>
                <c:pt idx="3160">
                  <c:v>14.925266666666666</c:v>
                </c:pt>
                <c:pt idx="3161">
                  <c:v>14.926516666666666</c:v>
                </c:pt>
                <c:pt idx="3162">
                  <c:v>14.927833333333332</c:v>
                </c:pt>
                <c:pt idx="3163">
                  <c:v>14.929183333333333</c:v>
                </c:pt>
                <c:pt idx="3164">
                  <c:v>14.930516666666668</c:v>
                </c:pt>
                <c:pt idx="3165">
                  <c:v>14.931800000000001</c:v>
                </c:pt>
                <c:pt idx="3166">
                  <c:v>14.933083333333334</c:v>
                </c:pt>
                <c:pt idx="3167">
                  <c:v>14.934383333333333</c:v>
                </c:pt>
                <c:pt idx="3168">
                  <c:v>14.935716666666668</c:v>
                </c:pt>
                <c:pt idx="3169">
                  <c:v>14.937049999999999</c:v>
                </c:pt>
                <c:pt idx="3170">
                  <c:v>14.93825</c:v>
                </c:pt>
                <c:pt idx="3171">
                  <c:v>14.939400000000001</c:v>
                </c:pt>
                <c:pt idx="3172">
                  <c:v>14.940483333333333</c:v>
                </c:pt>
                <c:pt idx="3173">
                  <c:v>14.941550000000001</c:v>
                </c:pt>
                <c:pt idx="3174">
                  <c:v>14.942616666666668</c:v>
                </c:pt>
                <c:pt idx="3175">
                  <c:v>14.943683333333333</c:v>
                </c:pt>
                <c:pt idx="3176">
                  <c:v>14.944766666666668</c:v>
                </c:pt>
                <c:pt idx="3177">
                  <c:v>14.945833333333333</c:v>
                </c:pt>
                <c:pt idx="3178">
                  <c:v>14.946916666666668</c:v>
                </c:pt>
                <c:pt idx="3179">
                  <c:v>14.948016666666666</c:v>
                </c:pt>
                <c:pt idx="3180">
                  <c:v>14.9491</c:v>
                </c:pt>
                <c:pt idx="3181">
                  <c:v>14.950166666666666</c:v>
                </c:pt>
                <c:pt idx="3182">
                  <c:v>14.951216666666665</c:v>
                </c:pt>
                <c:pt idx="3183">
                  <c:v>14.952300000000001</c:v>
                </c:pt>
                <c:pt idx="3184">
                  <c:v>14.953383333333333</c:v>
                </c:pt>
                <c:pt idx="3185">
                  <c:v>14.954433333333332</c:v>
                </c:pt>
                <c:pt idx="3186">
                  <c:v>14.9556</c:v>
                </c:pt>
                <c:pt idx="3187">
                  <c:v>14.956883333333334</c:v>
                </c:pt>
                <c:pt idx="3188">
                  <c:v>14.958133333333334</c:v>
                </c:pt>
                <c:pt idx="3189">
                  <c:v>14.95945</c:v>
                </c:pt>
                <c:pt idx="3190">
                  <c:v>14.960749999999999</c:v>
                </c:pt>
                <c:pt idx="3191">
                  <c:v>14.962016666666667</c:v>
                </c:pt>
                <c:pt idx="3192">
                  <c:v>14.963333333333333</c:v>
                </c:pt>
                <c:pt idx="3193">
                  <c:v>14.964633333333333</c:v>
                </c:pt>
                <c:pt idx="3194">
                  <c:v>14.9659</c:v>
                </c:pt>
                <c:pt idx="3195">
                  <c:v>14.967133333333333</c:v>
                </c:pt>
                <c:pt idx="3196">
                  <c:v>14.968349999999999</c:v>
                </c:pt>
                <c:pt idx="3197">
                  <c:v>14.969816666666667</c:v>
                </c:pt>
                <c:pt idx="3198">
                  <c:v>14.97115</c:v>
                </c:pt>
                <c:pt idx="3199">
                  <c:v>14.972516666666667</c:v>
                </c:pt>
                <c:pt idx="3200">
                  <c:v>14.973733333333334</c:v>
                </c:pt>
                <c:pt idx="3201">
                  <c:v>14.974983333333334</c:v>
                </c:pt>
                <c:pt idx="3202">
                  <c:v>14.976149999999999</c:v>
                </c:pt>
                <c:pt idx="3203">
                  <c:v>14.977233333333334</c:v>
                </c:pt>
                <c:pt idx="3204">
                  <c:v>14.978266666666666</c:v>
                </c:pt>
                <c:pt idx="3205">
                  <c:v>14.979283333333333</c:v>
                </c:pt>
                <c:pt idx="3206">
                  <c:v>14.980283333333334</c:v>
                </c:pt>
                <c:pt idx="3207">
                  <c:v>14.981316666666666</c:v>
                </c:pt>
                <c:pt idx="3208">
                  <c:v>14.982333333333335</c:v>
                </c:pt>
                <c:pt idx="3209">
                  <c:v>14.98335</c:v>
                </c:pt>
                <c:pt idx="3210">
                  <c:v>14.984366666666666</c:v>
                </c:pt>
                <c:pt idx="3211">
                  <c:v>14.985416666666667</c:v>
                </c:pt>
                <c:pt idx="3212">
                  <c:v>14.986466666666667</c:v>
                </c:pt>
                <c:pt idx="3213">
                  <c:v>14.987449999999999</c:v>
                </c:pt>
                <c:pt idx="3214">
                  <c:v>14.98845</c:v>
                </c:pt>
                <c:pt idx="3215">
                  <c:v>14.989233333333335</c:v>
                </c:pt>
                <c:pt idx="3216">
                  <c:v>14.99025</c:v>
                </c:pt>
                <c:pt idx="3217">
                  <c:v>14.991516666666666</c:v>
                </c:pt>
                <c:pt idx="3218">
                  <c:v>14.992583333333332</c:v>
                </c:pt>
                <c:pt idx="3219">
                  <c:v>14.993633333333333</c:v>
                </c:pt>
                <c:pt idx="3220">
                  <c:v>14.994716666666667</c:v>
                </c:pt>
                <c:pt idx="3221">
                  <c:v>14.995766666666666</c:v>
                </c:pt>
                <c:pt idx="3222">
                  <c:v>14.996833333333333</c:v>
                </c:pt>
                <c:pt idx="3223">
                  <c:v>14.997883333333334</c:v>
                </c:pt>
                <c:pt idx="3224">
                  <c:v>14.998950000000001</c:v>
                </c:pt>
                <c:pt idx="3225">
                  <c:v>15.000016666666665</c:v>
                </c:pt>
                <c:pt idx="3226">
                  <c:v>15.001066666666667</c:v>
                </c:pt>
                <c:pt idx="3227">
                  <c:v>15.002116666666666</c:v>
                </c:pt>
                <c:pt idx="3228">
                  <c:v>15.0032</c:v>
                </c:pt>
                <c:pt idx="3229">
                  <c:v>15.004250000000001</c:v>
                </c:pt>
                <c:pt idx="3230">
                  <c:v>15.0053</c:v>
                </c:pt>
                <c:pt idx="3231">
                  <c:v>15.006499999999999</c:v>
                </c:pt>
                <c:pt idx="3232">
                  <c:v>15.0076</c:v>
                </c:pt>
                <c:pt idx="3233">
                  <c:v>15.008666666666667</c:v>
                </c:pt>
                <c:pt idx="3234">
                  <c:v>15.00975</c:v>
                </c:pt>
                <c:pt idx="3235">
                  <c:v>15.010583333333333</c:v>
                </c:pt>
                <c:pt idx="3236">
                  <c:v>15.011850000000001</c:v>
                </c:pt>
                <c:pt idx="3237">
                  <c:v>15.012933333333333</c:v>
                </c:pt>
                <c:pt idx="3238">
                  <c:v>15.014033333333334</c:v>
                </c:pt>
                <c:pt idx="3239">
                  <c:v>15.0152</c:v>
                </c:pt>
                <c:pt idx="3240">
                  <c:v>15.016400000000001</c:v>
                </c:pt>
                <c:pt idx="3241">
                  <c:v>15.017516666666667</c:v>
                </c:pt>
                <c:pt idx="3242">
                  <c:v>15.018633333333334</c:v>
                </c:pt>
                <c:pt idx="3243">
                  <c:v>15.019749999999998</c:v>
                </c:pt>
                <c:pt idx="3244">
                  <c:v>15.020816666666667</c:v>
                </c:pt>
                <c:pt idx="3245">
                  <c:v>15.021883333333333</c:v>
                </c:pt>
                <c:pt idx="3246">
                  <c:v>15.022916666666667</c:v>
                </c:pt>
                <c:pt idx="3247">
                  <c:v>15.023950000000001</c:v>
                </c:pt>
                <c:pt idx="3248">
                  <c:v>15.024983333333333</c:v>
                </c:pt>
                <c:pt idx="3249">
                  <c:v>15.026016666666667</c:v>
                </c:pt>
                <c:pt idx="3250">
                  <c:v>15.02725</c:v>
                </c:pt>
                <c:pt idx="3251">
                  <c:v>15.028733333333333</c:v>
                </c:pt>
                <c:pt idx="3252">
                  <c:v>15.030133333333334</c:v>
                </c:pt>
                <c:pt idx="3253">
                  <c:v>15.031566666666667</c:v>
                </c:pt>
                <c:pt idx="3254">
                  <c:v>15.033016666666667</c:v>
                </c:pt>
                <c:pt idx="3255">
                  <c:v>15.03435</c:v>
                </c:pt>
                <c:pt idx="3256">
                  <c:v>15.03565</c:v>
                </c:pt>
                <c:pt idx="3257">
                  <c:v>15.037000000000001</c:v>
                </c:pt>
                <c:pt idx="3258">
                  <c:v>15.0383</c:v>
                </c:pt>
                <c:pt idx="3259">
                  <c:v>15.039616666666666</c:v>
                </c:pt>
                <c:pt idx="3260">
                  <c:v>15.041033333333333</c:v>
                </c:pt>
                <c:pt idx="3261">
                  <c:v>15.042399999999999</c:v>
                </c:pt>
                <c:pt idx="3262">
                  <c:v>15.044183333333333</c:v>
                </c:pt>
                <c:pt idx="3263">
                  <c:v>15.045733333333335</c:v>
                </c:pt>
                <c:pt idx="3264">
                  <c:v>15.047283333333333</c:v>
                </c:pt>
                <c:pt idx="3265">
                  <c:v>15.0489</c:v>
                </c:pt>
                <c:pt idx="3266">
                  <c:v>15.0505</c:v>
                </c:pt>
                <c:pt idx="3267">
                  <c:v>15.052016666666667</c:v>
                </c:pt>
                <c:pt idx="3268">
                  <c:v>15.053633333333332</c:v>
                </c:pt>
                <c:pt idx="3269">
                  <c:v>15.055200000000001</c:v>
                </c:pt>
                <c:pt idx="3270">
                  <c:v>15.056783333333334</c:v>
                </c:pt>
                <c:pt idx="3271">
                  <c:v>15.058433333333333</c:v>
                </c:pt>
                <c:pt idx="3272">
                  <c:v>15.060083333333333</c:v>
                </c:pt>
                <c:pt idx="3273">
                  <c:v>15.061766666666667</c:v>
                </c:pt>
                <c:pt idx="3274">
                  <c:v>15.063350000000002</c:v>
                </c:pt>
                <c:pt idx="3275">
                  <c:v>15.065083333333332</c:v>
                </c:pt>
                <c:pt idx="3276">
                  <c:v>15.066683333333334</c:v>
                </c:pt>
                <c:pt idx="3277">
                  <c:v>15.068199999999999</c:v>
                </c:pt>
                <c:pt idx="3278">
                  <c:v>15.069649999999999</c:v>
                </c:pt>
                <c:pt idx="3279">
                  <c:v>15.07095</c:v>
                </c:pt>
                <c:pt idx="3280">
                  <c:v>15.072266666666668</c:v>
                </c:pt>
                <c:pt idx="3281">
                  <c:v>15.073600000000001</c:v>
                </c:pt>
                <c:pt idx="3282">
                  <c:v>15.074916666666667</c:v>
                </c:pt>
                <c:pt idx="3283">
                  <c:v>15.076166666666667</c:v>
                </c:pt>
                <c:pt idx="3284">
                  <c:v>15.077499999999999</c:v>
                </c:pt>
                <c:pt idx="3285">
                  <c:v>15.078816666666667</c:v>
                </c:pt>
                <c:pt idx="3286">
                  <c:v>15.080133333333333</c:v>
                </c:pt>
                <c:pt idx="3287">
                  <c:v>15.081416666666666</c:v>
                </c:pt>
                <c:pt idx="3288">
                  <c:v>15.082783333333333</c:v>
                </c:pt>
                <c:pt idx="3289">
                  <c:v>15.084066666666667</c:v>
                </c:pt>
                <c:pt idx="3290">
                  <c:v>15.08525</c:v>
                </c:pt>
                <c:pt idx="3291">
                  <c:v>15.086616666666666</c:v>
                </c:pt>
                <c:pt idx="3292">
                  <c:v>15.087916666666667</c:v>
                </c:pt>
                <c:pt idx="3293">
                  <c:v>15.089216666666665</c:v>
                </c:pt>
                <c:pt idx="3294">
                  <c:v>15.090516666666668</c:v>
                </c:pt>
                <c:pt idx="3295">
                  <c:v>15.091766666666667</c:v>
                </c:pt>
                <c:pt idx="3296">
                  <c:v>15.093</c:v>
                </c:pt>
                <c:pt idx="3297">
                  <c:v>15.094266666666666</c:v>
                </c:pt>
                <c:pt idx="3298">
                  <c:v>15.096133333333334</c:v>
                </c:pt>
                <c:pt idx="3299">
                  <c:v>15.097983333333334</c:v>
                </c:pt>
                <c:pt idx="3300">
                  <c:v>15.099983333333334</c:v>
                </c:pt>
                <c:pt idx="3301">
                  <c:v>15.101683333333334</c:v>
                </c:pt>
                <c:pt idx="3302">
                  <c:v>15.103566666666667</c:v>
                </c:pt>
                <c:pt idx="3303">
                  <c:v>15.105316666666665</c:v>
                </c:pt>
                <c:pt idx="3304">
                  <c:v>15.107283333333333</c:v>
                </c:pt>
                <c:pt idx="3305">
                  <c:v>15.109066666666667</c:v>
                </c:pt>
                <c:pt idx="3306">
                  <c:v>15.110816666666667</c:v>
                </c:pt>
                <c:pt idx="3307">
                  <c:v>15.112466666666668</c:v>
                </c:pt>
                <c:pt idx="3308">
                  <c:v>15.114133333333333</c:v>
                </c:pt>
                <c:pt idx="3309">
                  <c:v>15.115733333333333</c:v>
                </c:pt>
                <c:pt idx="3310">
                  <c:v>15.117233333333333</c:v>
                </c:pt>
                <c:pt idx="3311">
                  <c:v>15.118816666666667</c:v>
                </c:pt>
                <c:pt idx="3312">
                  <c:v>15.120299999999999</c:v>
                </c:pt>
                <c:pt idx="3313">
                  <c:v>15.121749999999999</c:v>
                </c:pt>
                <c:pt idx="3314">
                  <c:v>15.123283333333335</c:v>
                </c:pt>
                <c:pt idx="3315">
                  <c:v>15.124750000000001</c:v>
                </c:pt>
                <c:pt idx="3316">
                  <c:v>15.126283333333333</c:v>
                </c:pt>
                <c:pt idx="3317">
                  <c:v>15.127766666666668</c:v>
                </c:pt>
                <c:pt idx="3318">
                  <c:v>15.129233333333334</c:v>
                </c:pt>
                <c:pt idx="3319">
                  <c:v>15.130816666666668</c:v>
                </c:pt>
                <c:pt idx="3320">
                  <c:v>15.1327</c:v>
                </c:pt>
                <c:pt idx="3321">
                  <c:v>15.134500000000001</c:v>
                </c:pt>
                <c:pt idx="3322">
                  <c:v>15.136266666666668</c:v>
                </c:pt>
                <c:pt idx="3323">
                  <c:v>15.137933333333333</c:v>
                </c:pt>
                <c:pt idx="3324">
                  <c:v>15.139466666666667</c:v>
                </c:pt>
                <c:pt idx="3325">
                  <c:v>15.140983333333333</c:v>
                </c:pt>
                <c:pt idx="3326">
                  <c:v>15.142266666666666</c:v>
                </c:pt>
                <c:pt idx="3327">
                  <c:v>15.14335</c:v>
                </c:pt>
                <c:pt idx="3328">
                  <c:v>15.144433333333334</c:v>
                </c:pt>
                <c:pt idx="3329">
                  <c:v>15.145533333333333</c:v>
                </c:pt>
                <c:pt idx="3330">
                  <c:v>15.146749999999999</c:v>
                </c:pt>
                <c:pt idx="3331">
                  <c:v>15.148116666666665</c:v>
                </c:pt>
                <c:pt idx="3332">
                  <c:v>15.149616666666667</c:v>
                </c:pt>
                <c:pt idx="3333">
                  <c:v>15.151016666666667</c:v>
                </c:pt>
                <c:pt idx="3334">
                  <c:v>15.152433333333333</c:v>
                </c:pt>
                <c:pt idx="3335">
                  <c:v>15.153583333333334</c:v>
                </c:pt>
                <c:pt idx="3336">
                  <c:v>15.155166666666666</c:v>
                </c:pt>
                <c:pt idx="3337">
                  <c:v>15.156550000000001</c:v>
                </c:pt>
                <c:pt idx="3338">
                  <c:v>15.157966666666665</c:v>
                </c:pt>
                <c:pt idx="3339">
                  <c:v>15.15935</c:v>
                </c:pt>
                <c:pt idx="3340">
                  <c:v>15.160766666666666</c:v>
                </c:pt>
                <c:pt idx="3341">
                  <c:v>15.16215</c:v>
                </c:pt>
                <c:pt idx="3342">
                  <c:v>15.163566666666666</c:v>
                </c:pt>
                <c:pt idx="3343">
                  <c:v>15.164983333333334</c:v>
                </c:pt>
                <c:pt idx="3344">
                  <c:v>15.166500000000001</c:v>
                </c:pt>
                <c:pt idx="3345">
                  <c:v>15.167833333333334</c:v>
                </c:pt>
                <c:pt idx="3346">
                  <c:v>15.169099999999998</c:v>
                </c:pt>
                <c:pt idx="3347">
                  <c:v>15.170316666666668</c:v>
                </c:pt>
                <c:pt idx="3348">
                  <c:v>15.1715</c:v>
                </c:pt>
                <c:pt idx="3349">
                  <c:v>15.172666666666666</c:v>
                </c:pt>
                <c:pt idx="3350">
                  <c:v>15.173866666666667</c:v>
                </c:pt>
                <c:pt idx="3351">
                  <c:v>15.174900000000001</c:v>
                </c:pt>
                <c:pt idx="3352">
                  <c:v>15.176133333333333</c:v>
                </c:pt>
                <c:pt idx="3353">
                  <c:v>15.177249999999999</c:v>
                </c:pt>
                <c:pt idx="3354">
                  <c:v>15.17825</c:v>
                </c:pt>
                <c:pt idx="3355">
                  <c:v>15.179466666666666</c:v>
                </c:pt>
                <c:pt idx="3356">
                  <c:v>15.180566666666666</c:v>
                </c:pt>
                <c:pt idx="3357">
                  <c:v>15.181616666666667</c:v>
                </c:pt>
                <c:pt idx="3358">
                  <c:v>15.182716666666666</c:v>
                </c:pt>
                <c:pt idx="3359">
                  <c:v>15.18375</c:v>
                </c:pt>
                <c:pt idx="3360">
                  <c:v>15.185466666666667</c:v>
                </c:pt>
                <c:pt idx="3361">
                  <c:v>15.198633333333333</c:v>
                </c:pt>
                <c:pt idx="3362">
                  <c:v>15.211916666666667</c:v>
                </c:pt>
                <c:pt idx="3363">
                  <c:v>15.22495</c:v>
                </c:pt>
                <c:pt idx="3364">
                  <c:v>15.238216666666666</c:v>
                </c:pt>
                <c:pt idx="3365">
                  <c:v>15.250916666666665</c:v>
                </c:pt>
                <c:pt idx="3366">
                  <c:v>15.264133333333332</c:v>
                </c:pt>
                <c:pt idx="3367">
                  <c:v>15.277283333333333</c:v>
                </c:pt>
                <c:pt idx="3368">
                  <c:v>15.290366666666667</c:v>
                </c:pt>
                <c:pt idx="3369">
                  <c:v>15.303366666666667</c:v>
                </c:pt>
                <c:pt idx="3370">
                  <c:v>15.316466666666667</c:v>
                </c:pt>
                <c:pt idx="3371">
                  <c:v>15.329766666666666</c:v>
                </c:pt>
                <c:pt idx="3372">
                  <c:v>15.342866666666668</c:v>
                </c:pt>
                <c:pt idx="3373">
                  <c:v>15.35595</c:v>
                </c:pt>
                <c:pt idx="3374">
                  <c:v>15.369200000000001</c:v>
                </c:pt>
                <c:pt idx="3375">
                  <c:v>15.382399999999999</c:v>
                </c:pt>
                <c:pt idx="3376">
                  <c:v>15.395766666666667</c:v>
                </c:pt>
                <c:pt idx="3377">
                  <c:v>15.408833333333332</c:v>
                </c:pt>
                <c:pt idx="3378">
                  <c:v>15.422000000000001</c:v>
                </c:pt>
                <c:pt idx="3379">
                  <c:v>15.434799999999999</c:v>
                </c:pt>
                <c:pt idx="3380">
                  <c:v>15.447683333333334</c:v>
                </c:pt>
                <c:pt idx="3381">
                  <c:v>15.460916666666666</c:v>
                </c:pt>
                <c:pt idx="3382">
                  <c:v>15.4741</c:v>
                </c:pt>
                <c:pt idx="3383">
                  <c:v>15.487216666666665</c:v>
                </c:pt>
                <c:pt idx="3384">
                  <c:v>15.500533333333333</c:v>
                </c:pt>
                <c:pt idx="3385">
                  <c:v>15.513633333333333</c:v>
                </c:pt>
                <c:pt idx="3386">
                  <c:v>15.526583333333333</c:v>
                </c:pt>
                <c:pt idx="3387">
                  <c:v>15.53975</c:v>
                </c:pt>
                <c:pt idx="3388">
                  <c:v>15.553466666666667</c:v>
                </c:pt>
                <c:pt idx="3389">
                  <c:v>15.566516666666667</c:v>
                </c:pt>
                <c:pt idx="3390">
                  <c:v>15.579700000000001</c:v>
                </c:pt>
                <c:pt idx="3391">
                  <c:v>15.592616666666666</c:v>
                </c:pt>
                <c:pt idx="3392">
                  <c:v>15.605933333333333</c:v>
                </c:pt>
                <c:pt idx="3393">
                  <c:v>15.61885</c:v>
                </c:pt>
                <c:pt idx="3394">
                  <c:v>15.6318</c:v>
                </c:pt>
                <c:pt idx="3395">
                  <c:v>15.644583333333333</c:v>
                </c:pt>
                <c:pt idx="3396">
                  <c:v>15.657683333333333</c:v>
                </c:pt>
                <c:pt idx="3397">
                  <c:v>15.670566666666668</c:v>
                </c:pt>
                <c:pt idx="3398">
                  <c:v>15.683933333333332</c:v>
                </c:pt>
                <c:pt idx="3399">
                  <c:v>15.696916666666668</c:v>
                </c:pt>
                <c:pt idx="3400">
                  <c:v>15.710183333333333</c:v>
                </c:pt>
                <c:pt idx="3401">
                  <c:v>15.723450000000001</c:v>
                </c:pt>
                <c:pt idx="3402">
                  <c:v>15.736833333333333</c:v>
                </c:pt>
                <c:pt idx="3403">
                  <c:v>15.750183333333332</c:v>
                </c:pt>
                <c:pt idx="3404">
                  <c:v>15.763483333333333</c:v>
                </c:pt>
                <c:pt idx="3405">
                  <c:v>15.776883333333334</c:v>
                </c:pt>
                <c:pt idx="3406">
                  <c:v>15.789916666666667</c:v>
                </c:pt>
                <c:pt idx="3407">
                  <c:v>15.803149999999999</c:v>
                </c:pt>
                <c:pt idx="3408">
                  <c:v>15.816599999999999</c:v>
                </c:pt>
                <c:pt idx="3409">
                  <c:v>15.817933333333334</c:v>
                </c:pt>
                <c:pt idx="3410">
                  <c:v>15.820383333333332</c:v>
                </c:pt>
                <c:pt idx="3411">
                  <c:v>15.821733333333333</c:v>
                </c:pt>
                <c:pt idx="3412">
                  <c:v>15.826483333333334</c:v>
                </c:pt>
                <c:pt idx="3413">
                  <c:v>15.828949999999999</c:v>
                </c:pt>
                <c:pt idx="3414">
                  <c:v>15.830266666666667</c:v>
                </c:pt>
                <c:pt idx="3415">
                  <c:v>15.836533333333334</c:v>
                </c:pt>
                <c:pt idx="3416">
                  <c:v>15.837583333333333</c:v>
                </c:pt>
                <c:pt idx="3417">
                  <c:v>15.845033333333333</c:v>
                </c:pt>
                <c:pt idx="3418">
                  <c:v>15.865233333333332</c:v>
                </c:pt>
                <c:pt idx="3419">
                  <c:v>15.884366666666667</c:v>
                </c:pt>
                <c:pt idx="3420">
                  <c:v>15.885683333333333</c:v>
                </c:pt>
                <c:pt idx="3421">
                  <c:v>15.892733333333332</c:v>
                </c:pt>
                <c:pt idx="3422">
                  <c:v>15.912466666666667</c:v>
                </c:pt>
                <c:pt idx="3423">
                  <c:v>15.929616666666668</c:v>
                </c:pt>
                <c:pt idx="3424">
                  <c:v>15.930916666666667</c:v>
                </c:pt>
                <c:pt idx="3425">
                  <c:v>15.933533333333333</c:v>
                </c:pt>
                <c:pt idx="3426">
                  <c:v>15.934916666666668</c:v>
                </c:pt>
                <c:pt idx="3427">
                  <c:v>15.939966666666667</c:v>
                </c:pt>
                <c:pt idx="3428">
                  <c:v>15.94285</c:v>
                </c:pt>
                <c:pt idx="3429">
                  <c:v>15.944333333333333</c:v>
                </c:pt>
                <c:pt idx="3430">
                  <c:v>15.950916666666666</c:v>
                </c:pt>
                <c:pt idx="3431">
                  <c:v>15.952233333333334</c:v>
                </c:pt>
                <c:pt idx="3432">
                  <c:v>15.95945</c:v>
                </c:pt>
                <c:pt idx="3433">
                  <c:v>15.980483333333332</c:v>
                </c:pt>
                <c:pt idx="3434">
                  <c:v>15.999716666666666</c:v>
                </c:pt>
                <c:pt idx="3435">
                  <c:v>16.001083333333334</c:v>
                </c:pt>
                <c:pt idx="3436">
                  <c:v>16.007899999999999</c:v>
                </c:pt>
                <c:pt idx="3437">
                  <c:v>16.028133333333333</c:v>
                </c:pt>
                <c:pt idx="3438">
                  <c:v>16.044866666666667</c:v>
                </c:pt>
                <c:pt idx="3439">
                  <c:v>16.046166666666668</c:v>
                </c:pt>
                <c:pt idx="3440">
                  <c:v>16.048516666666664</c:v>
                </c:pt>
                <c:pt idx="3441">
                  <c:v>16.049883333333334</c:v>
                </c:pt>
                <c:pt idx="3442">
                  <c:v>16.054716666666668</c:v>
                </c:pt>
                <c:pt idx="3443">
                  <c:v>16.057166666666667</c:v>
                </c:pt>
                <c:pt idx="3444">
                  <c:v>16.058516666666666</c:v>
                </c:pt>
                <c:pt idx="3445">
                  <c:v>16.06485</c:v>
                </c:pt>
                <c:pt idx="3446">
                  <c:v>16.066183333333335</c:v>
                </c:pt>
                <c:pt idx="3447">
                  <c:v>16.072916666666668</c:v>
                </c:pt>
                <c:pt idx="3448">
                  <c:v>16.092166666666667</c:v>
                </c:pt>
                <c:pt idx="3449">
                  <c:v>16.110716666666669</c:v>
                </c:pt>
                <c:pt idx="3450">
                  <c:v>16.11205</c:v>
                </c:pt>
                <c:pt idx="3451">
                  <c:v>16.119283333333335</c:v>
                </c:pt>
                <c:pt idx="3452">
                  <c:v>16.138583333333333</c:v>
                </c:pt>
                <c:pt idx="3453">
                  <c:v>16.155266666666666</c:v>
                </c:pt>
                <c:pt idx="3454">
                  <c:v>16.156633333333335</c:v>
                </c:pt>
                <c:pt idx="3455">
                  <c:v>16.159166666666668</c:v>
                </c:pt>
                <c:pt idx="3456">
                  <c:v>16.160499999999999</c:v>
                </c:pt>
                <c:pt idx="3457">
                  <c:v>16.165316666666666</c:v>
                </c:pt>
                <c:pt idx="3458">
                  <c:v>16.167816666666667</c:v>
                </c:pt>
                <c:pt idx="3459">
                  <c:v>16.169133333333335</c:v>
                </c:pt>
                <c:pt idx="3460">
                  <c:v>16.175516666666667</c:v>
                </c:pt>
                <c:pt idx="3461">
                  <c:v>16.1768</c:v>
                </c:pt>
                <c:pt idx="3462">
                  <c:v>16.183766666666667</c:v>
                </c:pt>
                <c:pt idx="3463">
                  <c:v>16.203399999999998</c:v>
                </c:pt>
                <c:pt idx="3464">
                  <c:v>16.222149999999999</c:v>
                </c:pt>
                <c:pt idx="3465">
                  <c:v>16.223466666666667</c:v>
                </c:pt>
                <c:pt idx="3466">
                  <c:v>16.230616666666666</c:v>
                </c:pt>
                <c:pt idx="3467">
                  <c:v>16.249983333333333</c:v>
                </c:pt>
                <c:pt idx="3468">
                  <c:v>17.006166666666665</c:v>
                </c:pt>
                <c:pt idx="3469">
                  <c:v>17.020666666666667</c:v>
                </c:pt>
                <c:pt idx="3470">
                  <c:v>17.035333333333334</c:v>
                </c:pt>
                <c:pt idx="3471">
                  <c:v>17.049500000000002</c:v>
                </c:pt>
                <c:pt idx="3472">
                  <c:v>17.064499999999999</c:v>
                </c:pt>
                <c:pt idx="3473">
                  <c:v>17.078833333333332</c:v>
                </c:pt>
                <c:pt idx="3474">
                  <c:v>17.093833333333336</c:v>
                </c:pt>
                <c:pt idx="3475">
                  <c:v>17.108333333333334</c:v>
                </c:pt>
                <c:pt idx="3476">
                  <c:v>17.123333333333335</c:v>
                </c:pt>
                <c:pt idx="3477">
                  <c:v>17.139666666666667</c:v>
                </c:pt>
                <c:pt idx="3478">
                  <c:v>17.154833333333332</c:v>
                </c:pt>
                <c:pt idx="3479">
                  <c:v>17.170500000000001</c:v>
                </c:pt>
                <c:pt idx="3480">
                  <c:v>17.184999999999999</c:v>
                </c:pt>
                <c:pt idx="3481">
                  <c:v>17.200333333333333</c:v>
                </c:pt>
                <c:pt idx="3482">
                  <c:v>17.215333333333334</c:v>
                </c:pt>
                <c:pt idx="3483">
                  <c:v>17.229833333333332</c:v>
                </c:pt>
                <c:pt idx="3484">
                  <c:v>17.244333333333334</c:v>
                </c:pt>
                <c:pt idx="3485">
                  <c:v>17.2605</c:v>
                </c:pt>
                <c:pt idx="3486">
                  <c:v>17.275833333333331</c:v>
                </c:pt>
                <c:pt idx="3487">
                  <c:v>17.290833333333335</c:v>
                </c:pt>
                <c:pt idx="3488">
                  <c:v>17.306333333333335</c:v>
                </c:pt>
                <c:pt idx="3489">
                  <c:v>17.321666666666665</c:v>
                </c:pt>
                <c:pt idx="3490">
                  <c:v>17.338000000000001</c:v>
                </c:pt>
                <c:pt idx="3491">
                  <c:v>17.353333333333335</c:v>
                </c:pt>
                <c:pt idx="3492">
                  <c:v>17.369166666666668</c:v>
                </c:pt>
                <c:pt idx="3493">
                  <c:v>17.384833333333333</c:v>
                </c:pt>
                <c:pt idx="3494">
                  <c:v>17.399833333333333</c:v>
                </c:pt>
                <c:pt idx="3495">
                  <c:v>17.414499999999997</c:v>
                </c:pt>
                <c:pt idx="3496">
                  <c:v>17.429500000000001</c:v>
                </c:pt>
                <c:pt idx="3497">
                  <c:v>17.444666666666667</c:v>
                </c:pt>
                <c:pt idx="3498">
                  <c:v>17.460833333333333</c:v>
                </c:pt>
                <c:pt idx="3499">
                  <c:v>17.476999999999997</c:v>
                </c:pt>
                <c:pt idx="3500">
                  <c:v>17.4925</c:v>
                </c:pt>
                <c:pt idx="3501">
                  <c:v>17.509999999999998</c:v>
                </c:pt>
                <c:pt idx="3502">
                  <c:v>17.528666666666666</c:v>
                </c:pt>
                <c:pt idx="3503">
                  <c:v>17.544500000000003</c:v>
                </c:pt>
                <c:pt idx="3504">
                  <c:v>17.559833333333334</c:v>
                </c:pt>
                <c:pt idx="3505">
                  <c:v>17.574833333333334</c:v>
                </c:pt>
                <c:pt idx="3506">
                  <c:v>17.59</c:v>
                </c:pt>
                <c:pt idx="3507">
                  <c:v>17.605499999999999</c:v>
                </c:pt>
                <c:pt idx="3508">
                  <c:v>17.6235</c:v>
                </c:pt>
                <c:pt idx="3509">
                  <c:v>17.638666666666666</c:v>
                </c:pt>
                <c:pt idx="3510">
                  <c:v>17.653166666666667</c:v>
                </c:pt>
                <c:pt idx="3511">
                  <c:v>17.668833333333335</c:v>
                </c:pt>
                <c:pt idx="3512">
                  <c:v>17.6845</c:v>
                </c:pt>
                <c:pt idx="3513">
                  <c:v>17.699833333333334</c:v>
                </c:pt>
                <c:pt idx="3514">
                  <c:v>17.715166666666669</c:v>
                </c:pt>
                <c:pt idx="3515">
                  <c:v>17.730333333333331</c:v>
                </c:pt>
                <c:pt idx="3516">
                  <c:v>17.7455</c:v>
                </c:pt>
                <c:pt idx="3517">
                  <c:v>17.747166666666665</c:v>
                </c:pt>
                <c:pt idx="3518">
                  <c:v>17.750333333333334</c:v>
                </c:pt>
                <c:pt idx="3519">
                  <c:v>17.751999999999999</c:v>
                </c:pt>
                <c:pt idx="3520">
                  <c:v>17.753499999999999</c:v>
                </c:pt>
                <c:pt idx="3521">
                  <c:v>17.758500000000002</c:v>
                </c:pt>
                <c:pt idx="3522">
                  <c:v>17.761500000000002</c:v>
                </c:pt>
                <c:pt idx="3523">
                  <c:v>17.763166666666667</c:v>
                </c:pt>
                <c:pt idx="3524">
                  <c:v>17.764833333333335</c:v>
                </c:pt>
                <c:pt idx="3525">
                  <c:v>17.771999999999998</c:v>
                </c:pt>
                <c:pt idx="3526">
                  <c:v>17.773500000000002</c:v>
                </c:pt>
                <c:pt idx="3527">
                  <c:v>17.775166666666667</c:v>
                </c:pt>
                <c:pt idx="3528">
                  <c:v>17.783000000000001</c:v>
                </c:pt>
                <c:pt idx="3529">
                  <c:v>17.784499999999998</c:v>
                </c:pt>
                <c:pt idx="3530">
                  <c:v>17.792833333333331</c:v>
                </c:pt>
                <c:pt idx="3531">
                  <c:v>17.816500000000001</c:v>
                </c:pt>
                <c:pt idx="3532">
                  <c:v>17.839833333333335</c:v>
                </c:pt>
                <c:pt idx="3533">
                  <c:v>17.8415</c:v>
                </c:pt>
                <c:pt idx="3534">
                  <c:v>17.850666666666665</c:v>
                </c:pt>
                <c:pt idx="3535">
                  <c:v>17.874333333333333</c:v>
                </c:pt>
                <c:pt idx="3536">
                  <c:v>17.897333333333332</c:v>
                </c:pt>
                <c:pt idx="3537">
                  <c:v>17.898833333333336</c:v>
                </c:pt>
                <c:pt idx="3538">
                  <c:v>17.900500000000001</c:v>
                </c:pt>
                <c:pt idx="3539">
                  <c:v>17.908333333333335</c:v>
                </c:pt>
                <c:pt idx="3540">
                  <c:v>17.909833333333331</c:v>
                </c:pt>
                <c:pt idx="3541">
                  <c:v>17.918166666666664</c:v>
                </c:pt>
                <c:pt idx="3542">
                  <c:v>17.940999999999999</c:v>
                </c:pt>
                <c:pt idx="3543">
                  <c:v>17.9635</c:v>
                </c:pt>
                <c:pt idx="3544">
                  <c:v>17.965166666666669</c:v>
                </c:pt>
                <c:pt idx="3545">
                  <c:v>17.973166666666668</c:v>
                </c:pt>
                <c:pt idx="3546">
                  <c:v>17.996333333333332</c:v>
                </c:pt>
                <c:pt idx="3547">
                  <c:v>18.016166666666667</c:v>
                </c:pt>
                <c:pt idx="3548">
                  <c:v>18.017833333333332</c:v>
                </c:pt>
                <c:pt idx="3549">
                  <c:v>18.020666666666667</c:v>
                </c:pt>
                <c:pt idx="3550">
                  <c:v>18.022166666666667</c:v>
                </c:pt>
                <c:pt idx="3551">
                  <c:v>18.023833333333336</c:v>
                </c:pt>
                <c:pt idx="3552">
                  <c:v>18.028833333333335</c:v>
                </c:pt>
                <c:pt idx="3553">
                  <c:v>18.03166666666667</c:v>
                </c:pt>
                <c:pt idx="3554">
                  <c:v>18.033333333333335</c:v>
                </c:pt>
                <c:pt idx="3555">
                  <c:v>18.034833333333331</c:v>
                </c:pt>
                <c:pt idx="3556">
                  <c:v>18.041999999999998</c:v>
                </c:pt>
                <c:pt idx="3557">
                  <c:v>18.043666666666663</c:v>
                </c:pt>
                <c:pt idx="3558">
                  <c:v>18.045333333333335</c:v>
                </c:pt>
                <c:pt idx="3559">
                  <c:v>18.0535</c:v>
                </c:pt>
                <c:pt idx="3560">
                  <c:v>18.054666666666666</c:v>
                </c:pt>
                <c:pt idx="3561">
                  <c:v>18.063166666666667</c:v>
                </c:pt>
                <c:pt idx="3562">
                  <c:v>18.086500000000001</c:v>
                </c:pt>
                <c:pt idx="3563">
                  <c:v>18.112833333333334</c:v>
                </c:pt>
                <c:pt idx="3564">
                  <c:v>18.114833333333333</c:v>
                </c:pt>
                <c:pt idx="3565">
                  <c:v>18.125666666666667</c:v>
                </c:pt>
                <c:pt idx="3566">
                  <c:v>18.1495</c:v>
                </c:pt>
                <c:pt idx="3567">
                  <c:v>18.174166666666668</c:v>
                </c:pt>
                <c:pt idx="3568">
                  <c:v>18.177</c:v>
                </c:pt>
                <c:pt idx="3569">
                  <c:v>18.178833333333333</c:v>
                </c:pt>
                <c:pt idx="3570">
                  <c:v>18.186833333333333</c:v>
                </c:pt>
                <c:pt idx="3571">
                  <c:v>18.188333333333333</c:v>
                </c:pt>
                <c:pt idx="3572">
                  <c:v>18.198</c:v>
                </c:pt>
                <c:pt idx="3573">
                  <c:v>18.225666666666665</c:v>
                </c:pt>
                <c:pt idx="3574">
                  <c:v>18.248666666666669</c:v>
                </c:pt>
                <c:pt idx="3575">
                  <c:v>18.2515</c:v>
                </c:pt>
                <c:pt idx="3576">
                  <c:v>18.262</c:v>
                </c:pt>
                <c:pt idx="3577">
                  <c:v>18.286999999999999</c:v>
                </c:pt>
                <c:pt idx="3578">
                  <c:v>18.558666666666667</c:v>
                </c:pt>
                <c:pt idx="3579">
                  <c:v>18.561</c:v>
                </c:pt>
                <c:pt idx="3580">
                  <c:v>18.565333333333335</c:v>
                </c:pt>
                <c:pt idx="3581">
                  <c:v>18.567666666666664</c:v>
                </c:pt>
                <c:pt idx="3582">
                  <c:v>18.570166666666669</c:v>
                </c:pt>
                <c:pt idx="3583">
                  <c:v>18.572499999999998</c:v>
                </c:pt>
                <c:pt idx="3584">
                  <c:v>18.578500000000002</c:v>
                </c:pt>
                <c:pt idx="3585">
                  <c:v>18.583166666666667</c:v>
                </c:pt>
                <c:pt idx="3586">
                  <c:v>18.585666666666668</c:v>
                </c:pt>
                <c:pt idx="3587">
                  <c:v>18.588000000000001</c:v>
                </c:pt>
                <c:pt idx="3588">
                  <c:v>18.590166666666669</c:v>
                </c:pt>
                <c:pt idx="3589">
                  <c:v>18.599833333333333</c:v>
                </c:pt>
                <c:pt idx="3590">
                  <c:v>18.602166666666669</c:v>
                </c:pt>
                <c:pt idx="3591">
                  <c:v>18.604666666666667</c:v>
                </c:pt>
                <c:pt idx="3592">
                  <c:v>18.607000000000003</c:v>
                </c:pt>
                <c:pt idx="3593">
                  <c:v>18.615500000000001</c:v>
                </c:pt>
                <c:pt idx="3594">
                  <c:v>18.616833333333332</c:v>
                </c:pt>
                <c:pt idx="3595">
                  <c:v>18.618333333333332</c:v>
                </c:pt>
                <c:pt idx="3596">
                  <c:v>18.625166666666665</c:v>
                </c:pt>
                <c:pt idx="3597">
                  <c:v>18.626666666666665</c:v>
                </c:pt>
                <c:pt idx="3598">
                  <c:v>18.6355</c:v>
                </c:pt>
                <c:pt idx="3599">
                  <c:v>18.657500000000002</c:v>
                </c:pt>
                <c:pt idx="3600">
                  <c:v>18.678999999999998</c:v>
                </c:pt>
                <c:pt idx="3601">
                  <c:v>18.680666666666664</c:v>
                </c:pt>
                <c:pt idx="3602">
                  <c:v>18.68933333333333</c:v>
                </c:pt>
                <c:pt idx="3603">
                  <c:v>18.712</c:v>
                </c:pt>
                <c:pt idx="3604">
                  <c:v>18.733666666666668</c:v>
                </c:pt>
                <c:pt idx="3605">
                  <c:v>18.735166666666665</c:v>
                </c:pt>
                <c:pt idx="3606">
                  <c:v>18.736833333333333</c:v>
                </c:pt>
                <c:pt idx="3607">
                  <c:v>18.743833333333335</c:v>
                </c:pt>
                <c:pt idx="3608">
                  <c:v>18.745333333333335</c:v>
                </c:pt>
                <c:pt idx="3609">
                  <c:v>18.753</c:v>
                </c:pt>
                <c:pt idx="3610">
                  <c:v>18.774333333333335</c:v>
                </c:pt>
                <c:pt idx="3611">
                  <c:v>18.795666666666666</c:v>
                </c:pt>
                <c:pt idx="3612">
                  <c:v>18.797166666666666</c:v>
                </c:pt>
                <c:pt idx="3613">
                  <c:v>18.805</c:v>
                </c:pt>
                <c:pt idx="3614">
                  <c:v>18.827500000000001</c:v>
                </c:pt>
                <c:pt idx="3615">
                  <c:v>18.846666666666668</c:v>
                </c:pt>
                <c:pt idx="3616">
                  <c:v>18.848000000000003</c:v>
                </c:pt>
                <c:pt idx="3617">
                  <c:v>18.849499999999999</c:v>
                </c:pt>
                <c:pt idx="3618">
                  <c:v>18.850999999999999</c:v>
                </c:pt>
                <c:pt idx="3619">
                  <c:v>18.857500000000002</c:v>
                </c:pt>
                <c:pt idx="3620">
                  <c:v>18.858999999999998</c:v>
                </c:pt>
                <c:pt idx="3621">
                  <c:v>18.860500000000002</c:v>
                </c:pt>
                <c:pt idx="3622">
                  <c:v>18.867999999999999</c:v>
                </c:pt>
                <c:pt idx="3623">
                  <c:v>18.869833333333336</c:v>
                </c:pt>
                <c:pt idx="3624">
                  <c:v>18.878833333333333</c:v>
                </c:pt>
                <c:pt idx="3625">
                  <c:v>18.901333333333334</c:v>
                </c:pt>
                <c:pt idx="3626">
                  <c:v>18.923500000000001</c:v>
                </c:pt>
                <c:pt idx="3627">
                  <c:v>18.925166666666666</c:v>
                </c:pt>
                <c:pt idx="3628">
                  <c:v>18.932833333333335</c:v>
                </c:pt>
                <c:pt idx="3629">
                  <c:v>18.954666666666665</c:v>
                </c:pt>
                <c:pt idx="3630">
                  <c:v>18.976499999999998</c:v>
                </c:pt>
                <c:pt idx="3631">
                  <c:v>18.978000000000002</c:v>
                </c:pt>
                <c:pt idx="3632">
                  <c:v>18.979499999999998</c:v>
                </c:pt>
                <c:pt idx="3633">
                  <c:v>18.986499999999999</c:v>
                </c:pt>
                <c:pt idx="3634">
                  <c:v>18.987833333333334</c:v>
                </c:pt>
                <c:pt idx="3635">
                  <c:v>18.9955</c:v>
                </c:pt>
                <c:pt idx="3636">
                  <c:v>19.018833333333337</c:v>
                </c:pt>
                <c:pt idx="3637">
                  <c:v>19.039499999999997</c:v>
                </c:pt>
                <c:pt idx="3638">
                  <c:v>19.041</c:v>
                </c:pt>
                <c:pt idx="3639">
                  <c:v>19.048666666666669</c:v>
                </c:pt>
                <c:pt idx="3640">
                  <c:v>19.070666666666668</c:v>
                </c:pt>
                <c:pt idx="3641">
                  <c:v>19.088333333333331</c:v>
                </c:pt>
                <c:pt idx="3642">
                  <c:v>19.08966666666667</c:v>
                </c:pt>
                <c:pt idx="3643">
                  <c:v>19.092333333333332</c:v>
                </c:pt>
                <c:pt idx="3644">
                  <c:v>19.093666666666664</c:v>
                </c:pt>
                <c:pt idx="3645">
                  <c:v>19.095166666666668</c:v>
                </c:pt>
                <c:pt idx="3646">
                  <c:v>19.096666666666668</c:v>
                </c:pt>
                <c:pt idx="3647">
                  <c:v>19.100666666666665</c:v>
                </c:pt>
                <c:pt idx="3648">
                  <c:v>19.103333333333335</c:v>
                </c:pt>
                <c:pt idx="3649">
                  <c:v>19.104666666666667</c:v>
                </c:pt>
                <c:pt idx="3650">
                  <c:v>19.105999999999998</c:v>
                </c:pt>
                <c:pt idx="3651">
                  <c:v>19.107500000000002</c:v>
                </c:pt>
                <c:pt idx="3652">
                  <c:v>19.113333333333333</c:v>
                </c:pt>
                <c:pt idx="3653">
                  <c:v>19.114833333333333</c:v>
                </c:pt>
                <c:pt idx="3654">
                  <c:v>19.116833333333332</c:v>
                </c:pt>
                <c:pt idx="3655">
                  <c:v>19.118499999999997</c:v>
                </c:pt>
                <c:pt idx="3656">
                  <c:v>19.125833333333333</c:v>
                </c:pt>
                <c:pt idx="3657">
                  <c:v>19.127333333333336</c:v>
                </c:pt>
                <c:pt idx="3658">
                  <c:v>19.128499999999999</c:v>
                </c:pt>
                <c:pt idx="3659">
                  <c:v>19.136333333333333</c:v>
                </c:pt>
                <c:pt idx="3660">
                  <c:v>19.137833333333333</c:v>
                </c:pt>
                <c:pt idx="3661">
                  <c:v>19.146166666666666</c:v>
                </c:pt>
                <c:pt idx="3662">
                  <c:v>19.170000000000002</c:v>
                </c:pt>
                <c:pt idx="3663">
                  <c:v>19.192499999999999</c:v>
                </c:pt>
                <c:pt idx="3664">
                  <c:v>19.194000000000003</c:v>
                </c:pt>
                <c:pt idx="3665">
                  <c:v>19.202999999999999</c:v>
                </c:pt>
                <c:pt idx="3666">
                  <c:v>19.227166666666669</c:v>
                </c:pt>
                <c:pt idx="3667">
                  <c:v>19.250499999999999</c:v>
                </c:pt>
                <c:pt idx="3668">
                  <c:v>19.251999999999999</c:v>
                </c:pt>
                <c:pt idx="3669">
                  <c:v>19.253833333333333</c:v>
                </c:pt>
                <c:pt idx="3670">
                  <c:v>19.262166666666666</c:v>
                </c:pt>
                <c:pt idx="3671">
                  <c:v>19.264499999999998</c:v>
                </c:pt>
                <c:pt idx="3672">
                  <c:v>19.274666666666668</c:v>
                </c:pt>
                <c:pt idx="3673">
                  <c:v>19.307000000000002</c:v>
                </c:pt>
                <c:pt idx="3674">
                  <c:v>19.332666666666668</c:v>
                </c:pt>
                <c:pt idx="3675">
                  <c:v>19.334333333333333</c:v>
                </c:pt>
                <c:pt idx="3676">
                  <c:v>19.343833333333336</c:v>
                </c:pt>
                <c:pt idx="3677">
                  <c:v>19.375999999999998</c:v>
                </c:pt>
                <c:pt idx="3678">
                  <c:v>19.398500000000002</c:v>
                </c:pt>
                <c:pt idx="3679">
                  <c:v>19.400500000000001</c:v>
                </c:pt>
                <c:pt idx="3680">
                  <c:v>19.402333333333335</c:v>
                </c:pt>
                <c:pt idx="3681">
                  <c:v>19.404166666666665</c:v>
                </c:pt>
                <c:pt idx="3682">
                  <c:v>19.411166666666666</c:v>
                </c:pt>
                <c:pt idx="3683">
                  <c:v>19.412666666666667</c:v>
                </c:pt>
                <c:pt idx="3684">
                  <c:v>19.414166666666667</c:v>
                </c:pt>
                <c:pt idx="3685">
                  <c:v>19.423500000000001</c:v>
                </c:pt>
                <c:pt idx="3686">
                  <c:v>19.425000000000001</c:v>
                </c:pt>
                <c:pt idx="3687">
                  <c:v>19.432666666666666</c:v>
                </c:pt>
                <c:pt idx="3688">
                  <c:v>19.454999999999998</c:v>
                </c:pt>
                <c:pt idx="3689">
                  <c:v>19.475666666666665</c:v>
                </c:pt>
                <c:pt idx="3690">
                  <c:v>19.476999999999997</c:v>
                </c:pt>
                <c:pt idx="3691">
                  <c:v>19.484666666666666</c:v>
                </c:pt>
                <c:pt idx="3692">
                  <c:v>19.506500000000003</c:v>
                </c:pt>
                <c:pt idx="3693">
                  <c:v>19.529166666666665</c:v>
                </c:pt>
                <c:pt idx="3694">
                  <c:v>19.530666666666665</c:v>
                </c:pt>
                <c:pt idx="3695">
                  <c:v>19.532333333333334</c:v>
                </c:pt>
                <c:pt idx="3696">
                  <c:v>19.540166666666668</c:v>
                </c:pt>
                <c:pt idx="3697">
                  <c:v>19.541499999999999</c:v>
                </c:pt>
                <c:pt idx="3698">
                  <c:v>19.551166666666667</c:v>
                </c:pt>
                <c:pt idx="3699">
                  <c:v>19.574666666666666</c:v>
                </c:pt>
                <c:pt idx="3700">
                  <c:v>19.598333333333336</c:v>
                </c:pt>
                <c:pt idx="3701">
                  <c:v>19.600166666666667</c:v>
                </c:pt>
                <c:pt idx="3702">
                  <c:v>19.609666666666666</c:v>
                </c:pt>
                <c:pt idx="3703">
                  <c:v>19.635166666666667</c:v>
                </c:pt>
                <c:pt idx="3704">
                  <c:v>19.659166666666668</c:v>
                </c:pt>
                <c:pt idx="3705">
                  <c:v>19.661166666666666</c:v>
                </c:pt>
                <c:pt idx="3706">
                  <c:v>19.665166666666668</c:v>
                </c:pt>
                <c:pt idx="3707">
                  <c:v>19.666999999999998</c:v>
                </c:pt>
                <c:pt idx="3708">
                  <c:v>19.668666666666663</c:v>
                </c:pt>
                <c:pt idx="3709">
                  <c:v>19.670166666666667</c:v>
                </c:pt>
                <c:pt idx="3710">
                  <c:v>19.674833333333332</c:v>
                </c:pt>
                <c:pt idx="3711">
                  <c:v>19.677833333333336</c:v>
                </c:pt>
                <c:pt idx="3712">
                  <c:v>19.680166666666665</c:v>
                </c:pt>
                <c:pt idx="3713">
                  <c:v>19.682333333333336</c:v>
                </c:pt>
                <c:pt idx="3714">
                  <c:v>19.683833333333332</c:v>
                </c:pt>
                <c:pt idx="3715">
                  <c:v>19.691333333333333</c:v>
                </c:pt>
                <c:pt idx="3716">
                  <c:v>19.692833333333333</c:v>
                </c:pt>
                <c:pt idx="3717">
                  <c:v>19.694666666666667</c:v>
                </c:pt>
                <c:pt idx="3718">
                  <c:v>19.6965</c:v>
                </c:pt>
                <c:pt idx="3719">
                  <c:v>19.704333333333334</c:v>
                </c:pt>
                <c:pt idx="3720">
                  <c:v>19.705666666666666</c:v>
                </c:pt>
                <c:pt idx="3721">
                  <c:v>19.707166666666669</c:v>
                </c:pt>
                <c:pt idx="3722">
                  <c:v>19.71466666666667</c:v>
                </c:pt>
                <c:pt idx="3723">
                  <c:v>19.7165</c:v>
                </c:pt>
                <c:pt idx="3724">
                  <c:v>19.725000000000001</c:v>
                </c:pt>
                <c:pt idx="3725">
                  <c:v>19.749833333333335</c:v>
                </c:pt>
                <c:pt idx="3726">
                  <c:v>19.773833333333336</c:v>
                </c:pt>
                <c:pt idx="3727">
                  <c:v>19.775333333333332</c:v>
                </c:pt>
                <c:pt idx="3728">
                  <c:v>19.785</c:v>
                </c:pt>
                <c:pt idx="3729">
                  <c:v>19.809166666666666</c:v>
                </c:pt>
                <c:pt idx="3730">
                  <c:v>19.832333333333334</c:v>
                </c:pt>
                <c:pt idx="3731">
                  <c:v>19.833833333333335</c:v>
                </c:pt>
                <c:pt idx="3732">
                  <c:v>19.835500000000003</c:v>
                </c:pt>
                <c:pt idx="3733">
                  <c:v>19.843666666666664</c:v>
                </c:pt>
                <c:pt idx="3734">
                  <c:v>19.845500000000001</c:v>
                </c:pt>
                <c:pt idx="3735">
                  <c:v>19.855333333333331</c:v>
                </c:pt>
                <c:pt idx="3736">
                  <c:v>19.878</c:v>
                </c:pt>
                <c:pt idx="3737">
                  <c:v>19.899999999999999</c:v>
                </c:pt>
                <c:pt idx="3738">
                  <c:v>19.901833333333332</c:v>
                </c:pt>
                <c:pt idx="3739">
                  <c:v>19.911000000000001</c:v>
                </c:pt>
                <c:pt idx="3740">
                  <c:v>19.935833333333335</c:v>
                </c:pt>
                <c:pt idx="3741">
                  <c:v>19.957166666666669</c:v>
                </c:pt>
                <c:pt idx="3742">
                  <c:v>19.958833333333335</c:v>
                </c:pt>
                <c:pt idx="3743">
                  <c:v>19.960333333333331</c:v>
                </c:pt>
                <c:pt idx="3744">
                  <c:v>19.962166666666668</c:v>
                </c:pt>
                <c:pt idx="3745">
                  <c:v>19.9695</c:v>
                </c:pt>
                <c:pt idx="3746">
                  <c:v>19.971333333333334</c:v>
                </c:pt>
                <c:pt idx="3747">
                  <c:v>19.97283333333333</c:v>
                </c:pt>
                <c:pt idx="3748">
                  <c:v>19.981666666666669</c:v>
                </c:pt>
                <c:pt idx="3749">
                  <c:v>19.983499999999999</c:v>
                </c:pt>
                <c:pt idx="3750">
                  <c:v>19.992166666666666</c:v>
                </c:pt>
                <c:pt idx="3751">
                  <c:v>20.016500000000001</c:v>
                </c:pt>
                <c:pt idx="3752">
                  <c:v>20.039166666666667</c:v>
                </c:pt>
                <c:pt idx="3753">
                  <c:v>20.040666666666667</c:v>
                </c:pt>
                <c:pt idx="3754">
                  <c:v>20.049166666666668</c:v>
                </c:pt>
                <c:pt idx="3755">
                  <c:v>20.074833333333334</c:v>
                </c:pt>
                <c:pt idx="3756">
                  <c:v>20.099499999999999</c:v>
                </c:pt>
                <c:pt idx="3757">
                  <c:v>20.101499999999998</c:v>
                </c:pt>
                <c:pt idx="3758">
                  <c:v>20.103333333333335</c:v>
                </c:pt>
                <c:pt idx="3759">
                  <c:v>20.111499999999999</c:v>
                </c:pt>
                <c:pt idx="3760">
                  <c:v>20.113166666666665</c:v>
                </c:pt>
                <c:pt idx="3761">
                  <c:v>20.122833333333332</c:v>
                </c:pt>
                <c:pt idx="3762">
                  <c:v>20.151499999999999</c:v>
                </c:pt>
                <c:pt idx="3763">
                  <c:v>20.176166666666667</c:v>
                </c:pt>
                <c:pt idx="3764">
                  <c:v>20.177833333333336</c:v>
                </c:pt>
                <c:pt idx="3765">
                  <c:v>20.187999999999999</c:v>
                </c:pt>
                <c:pt idx="3766">
                  <c:v>20.214333333333332</c:v>
                </c:pt>
                <c:pt idx="3767">
                  <c:v>20.234166666666667</c:v>
                </c:pt>
                <c:pt idx="3768">
                  <c:v>20.236166666666669</c:v>
                </c:pt>
                <c:pt idx="3769">
                  <c:v>20.239833333333333</c:v>
                </c:pt>
                <c:pt idx="3770">
                  <c:v>20.241333333333333</c:v>
                </c:pt>
                <c:pt idx="3771">
                  <c:v>20.242833333333333</c:v>
                </c:pt>
                <c:pt idx="3772">
                  <c:v>20.244500000000002</c:v>
                </c:pt>
                <c:pt idx="3773">
                  <c:v>20.249166666666667</c:v>
                </c:pt>
                <c:pt idx="3774">
                  <c:v>20.252166666666668</c:v>
                </c:pt>
                <c:pt idx="3775">
                  <c:v>20.253666666666668</c:v>
                </c:pt>
                <c:pt idx="3776">
                  <c:v>20.255333333333333</c:v>
                </c:pt>
                <c:pt idx="3777">
                  <c:v>20.2575</c:v>
                </c:pt>
                <c:pt idx="3778">
                  <c:v>20.264833333333335</c:v>
                </c:pt>
                <c:pt idx="3779">
                  <c:v>20.266500000000001</c:v>
                </c:pt>
                <c:pt idx="3780">
                  <c:v>20.267833333333332</c:v>
                </c:pt>
                <c:pt idx="3781">
                  <c:v>20.269500000000001</c:v>
                </c:pt>
                <c:pt idx="3782">
                  <c:v>20.275833333333331</c:v>
                </c:pt>
                <c:pt idx="3783">
                  <c:v>20.277333333333335</c:v>
                </c:pt>
                <c:pt idx="3784">
                  <c:v>20.278833333333335</c:v>
                </c:pt>
                <c:pt idx="3785">
                  <c:v>20.286333333333335</c:v>
                </c:pt>
                <c:pt idx="3786">
                  <c:v>20.287833333333332</c:v>
                </c:pt>
                <c:pt idx="3787">
                  <c:v>20.296166666666668</c:v>
                </c:pt>
                <c:pt idx="3788">
                  <c:v>20.318499999999997</c:v>
                </c:pt>
                <c:pt idx="3789">
                  <c:v>20.340666666666667</c:v>
                </c:pt>
                <c:pt idx="3790">
                  <c:v>20.342166666666667</c:v>
                </c:pt>
                <c:pt idx="3791">
                  <c:v>20.3505</c:v>
                </c:pt>
                <c:pt idx="3792">
                  <c:v>20.37316666666667</c:v>
                </c:pt>
                <c:pt idx="3793">
                  <c:v>20.398666666666667</c:v>
                </c:pt>
                <c:pt idx="3794">
                  <c:v>20.400333333333332</c:v>
                </c:pt>
                <c:pt idx="3795">
                  <c:v>20.401999999999997</c:v>
                </c:pt>
                <c:pt idx="3796">
                  <c:v>20.409166666666668</c:v>
                </c:pt>
                <c:pt idx="3797">
                  <c:v>20.410666666666668</c:v>
                </c:pt>
                <c:pt idx="3798">
                  <c:v>20.419833333333333</c:v>
                </c:pt>
                <c:pt idx="3799">
                  <c:v>20.443333333333332</c:v>
                </c:pt>
                <c:pt idx="3800">
                  <c:v>20.466999999999999</c:v>
                </c:pt>
                <c:pt idx="3801">
                  <c:v>20.468499999999999</c:v>
                </c:pt>
                <c:pt idx="3802">
                  <c:v>20.476833333333332</c:v>
                </c:pt>
                <c:pt idx="3803">
                  <c:v>20.500166666666665</c:v>
                </c:pt>
                <c:pt idx="3804">
                  <c:v>20.520833333333332</c:v>
                </c:pt>
                <c:pt idx="3805">
                  <c:v>20.522499999999997</c:v>
                </c:pt>
                <c:pt idx="3806">
                  <c:v>20.524000000000001</c:v>
                </c:pt>
                <c:pt idx="3807">
                  <c:v>20.525500000000001</c:v>
                </c:pt>
                <c:pt idx="3808">
                  <c:v>20.532166666666669</c:v>
                </c:pt>
                <c:pt idx="3809">
                  <c:v>20.533833333333334</c:v>
                </c:pt>
                <c:pt idx="3810">
                  <c:v>20.535166666666665</c:v>
                </c:pt>
                <c:pt idx="3811">
                  <c:v>20.542333333333332</c:v>
                </c:pt>
                <c:pt idx="3812">
                  <c:v>20.543666666666663</c:v>
                </c:pt>
                <c:pt idx="3813">
                  <c:v>20.551499999999997</c:v>
                </c:pt>
                <c:pt idx="3814">
                  <c:v>20.574000000000002</c:v>
                </c:pt>
                <c:pt idx="3815">
                  <c:v>20.595666666666666</c:v>
                </c:pt>
                <c:pt idx="3816">
                  <c:v>20.597333333333331</c:v>
                </c:pt>
                <c:pt idx="3817">
                  <c:v>20.604833333333332</c:v>
                </c:pt>
                <c:pt idx="3818">
                  <c:v>20.627500000000001</c:v>
                </c:pt>
                <c:pt idx="3819">
                  <c:v>20.648500000000002</c:v>
                </c:pt>
                <c:pt idx="3820">
                  <c:v>20.650166666666667</c:v>
                </c:pt>
                <c:pt idx="3821">
                  <c:v>20.651666666666664</c:v>
                </c:pt>
                <c:pt idx="3822">
                  <c:v>20.659333333333333</c:v>
                </c:pt>
                <c:pt idx="3823">
                  <c:v>20.660833333333336</c:v>
                </c:pt>
                <c:pt idx="3824">
                  <c:v>20.668833333333335</c:v>
                </c:pt>
                <c:pt idx="3825">
                  <c:v>20.690999999999999</c:v>
                </c:pt>
                <c:pt idx="3826">
                  <c:v>20.712833333333332</c:v>
                </c:pt>
                <c:pt idx="3827">
                  <c:v>20.714166666666664</c:v>
                </c:pt>
                <c:pt idx="3828">
                  <c:v>20.721999999999998</c:v>
                </c:pt>
                <c:pt idx="3829">
                  <c:v>20.745000000000001</c:v>
                </c:pt>
                <c:pt idx="3830">
                  <c:v>20.877666666666666</c:v>
                </c:pt>
                <c:pt idx="3831">
                  <c:v>20.8965</c:v>
                </c:pt>
                <c:pt idx="3832">
                  <c:v>20.916999999999998</c:v>
                </c:pt>
                <c:pt idx="3833">
                  <c:v>20.935833333333335</c:v>
                </c:pt>
                <c:pt idx="3834">
                  <c:v>20.978999999999999</c:v>
                </c:pt>
                <c:pt idx="3835">
                  <c:v>20.998833333333334</c:v>
                </c:pt>
                <c:pt idx="3836">
                  <c:v>21.018666666666665</c:v>
                </c:pt>
                <c:pt idx="3837">
                  <c:v>21.037666666666667</c:v>
                </c:pt>
                <c:pt idx="3838">
                  <c:v>21.052333333333333</c:v>
                </c:pt>
                <c:pt idx="3839">
                  <c:v>21.053999999999998</c:v>
                </c:pt>
                <c:pt idx="3840">
                  <c:v>21.062666666666665</c:v>
                </c:pt>
                <c:pt idx="3841">
                  <c:v>21.083833333333335</c:v>
                </c:pt>
                <c:pt idx="3842">
                  <c:v>21.085666666666668</c:v>
                </c:pt>
                <c:pt idx="3843">
                  <c:v>21.093666666666664</c:v>
                </c:pt>
                <c:pt idx="3844">
                  <c:v>21.113499999999998</c:v>
                </c:pt>
                <c:pt idx="3845">
                  <c:v>21.115166666666667</c:v>
                </c:pt>
                <c:pt idx="3846">
                  <c:v>21.122333333333334</c:v>
                </c:pt>
                <c:pt idx="3847">
                  <c:v>21.138333333333332</c:v>
                </c:pt>
                <c:pt idx="3848">
                  <c:v>21.139499999999998</c:v>
                </c:pt>
                <c:pt idx="3849">
                  <c:v>21.145666666666667</c:v>
                </c:pt>
                <c:pt idx="3850">
                  <c:v>24.311500000000002</c:v>
                </c:pt>
                <c:pt idx="3851">
                  <c:v>24.333333333333332</c:v>
                </c:pt>
                <c:pt idx="3852">
                  <c:v>24.355499999999999</c:v>
                </c:pt>
                <c:pt idx="3853">
                  <c:v>24.379333333333332</c:v>
                </c:pt>
                <c:pt idx="3854">
                  <c:v>24.410833333333336</c:v>
                </c:pt>
                <c:pt idx="3855">
                  <c:v>24.437166666666666</c:v>
                </c:pt>
                <c:pt idx="3856">
                  <c:v>24.4635</c:v>
                </c:pt>
                <c:pt idx="3857">
                  <c:v>24.489833333333333</c:v>
                </c:pt>
                <c:pt idx="3858">
                  <c:v>24.515000000000001</c:v>
                </c:pt>
                <c:pt idx="3859">
                  <c:v>24.538833333333333</c:v>
                </c:pt>
                <c:pt idx="3860">
                  <c:v>24.562166666666666</c:v>
                </c:pt>
                <c:pt idx="3861">
                  <c:v>24.585333333333331</c:v>
                </c:pt>
                <c:pt idx="3862">
                  <c:v>24.608499999999999</c:v>
                </c:pt>
                <c:pt idx="3863">
                  <c:v>24.631666666666668</c:v>
                </c:pt>
                <c:pt idx="3864">
                  <c:v>24.647166666666667</c:v>
                </c:pt>
                <c:pt idx="3865">
                  <c:v>24.662666666666667</c:v>
                </c:pt>
                <c:pt idx="3866">
                  <c:v>24.678333333333335</c:v>
                </c:pt>
                <c:pt idx="3867">
                  <c:v>24.693499999999997</c:v>
                </c:pt>
                <c:pt idx="3868">
                  <c:v>24.709333333333333</c:v>
                </c:pt>
                <c:pt idx="3869">
                  <c:v>24.725833333333334</c:v>
                </c:pt>
                <c:pt idx="3870">
                  <c:v>24.741666666666667</c:v>
                </c:pt>
                <c:pt idx="3871">
                  <c:v>24.7575</c:v>
                </c:pt>
                <c:pt idx="3872">
                  <c:v>24.773500000000002</c:v>
                </c:pt>
                <c:pt idx="3873">
                  <c:v>24.789166666666667</c:v>
                </c:pt>
                <c:pt idx="3874">
                  <c:v>24.805</c:v>
                </c:pt>
                <c:pt idx="3875">
                  <c:v>24.820666666666668</c:v>
                </c:pt>
                <c:pt idx="3876">
                  <c:v>24.836666666666666</c:v>
                </c:pt>
                <c:pt idx="3877">
                  <c:v>24.853166666666667</c:v>
                </c:pt>
                <c:pt idx="3878">
                  <c:v>25.074999999999999</c:v>
                </c:pt>
                <c:pt idx="3879">
                  <c:v>25.091333333333335</c:v>
                </c:pt>
                <c:pt idx="3880">
                  <c:v>25.106666666666669</c:v>
                </c:pt>
                <c:pt idx="3881">
                  <c:v>25.122166666666665</c:v>
                </c:pt>
                <c:pt idx="3882">
                  <c:v>25.137999999999998</c:v>
                </c:pt>
                <c:pt idx="3883">
                  <c:v>25.153666666666666</c:v>
                </c:pt>
                <c:pt idx="3884">
                  <c:v>25.169333333333334</c:v>
                </c:pt>
                <c:pt idx="3885">
                  <c:v>25.184833333333334</c:v>
                </c:pt>
                <c:pt idx="3886">
                  <c:v>25.200666666666667</c:v>
                </c:pt>
                <c:pt idx="3887">
                  <c:v>25.216333333333335</c:v>
                </c:pt>
                <c:pt idx="3888">
                  <c:v>25.232000000000003</c:v>
                </c:pt>
                <c:pt idx="3889">
                  <c:v>25.247666666666664</c:v>
                </c:pt>
                <c:pt idx="3890">
                  <c:v>25.263333333333332</c:v>
                </c:pt>
                <c:pt idx="3891">
                  <c:v>25.279</c:v>
                </c:pt>
                <c:pt idx="3892">
                  <c:v>25.40583333333333</c:v>
                </c:pt>
                <c:pt idx="3893">
                  <c:v>25.428166666666666</c:v>
                </c:pt>
                <c:pt idx="3894">
                  <c:v>25.451166666666666</c:v>
                </c:pt>
                <c:pt idx="3895">
                  <c:v>25.474</c:v>
                </c:pt>
                <c:pt idx="3896">
                  <c:v>25.497166666666665</c:v>
                </c:pt>
                <c:pt idx="3897">
                  <c:v>25.520333333333333</c:v>
                </c:pt>
                <c:pt idx="3898">
                  <c:v>25.543499999999998</c:v>
                </c:pt>
                <c:pt idx="3899">
                  <c:v>25.566500000000001</c:v>
                </c:pt>
                <c:pt idx="3900">
                  <c:v>25.589833333333335</c:v>
                </c:pt>
                <c:pt idx="3901">
                  <c:v>25.612666666666666</c:v>
                </c:pt>
                <c:pt idx="3902">
                  <c:v>25.635833333333334</c:v>
                </c:pt>
                <c:pt idx="3903">
                  <c:v>25.658999999999999</c:v>
                </c:pt>
                <c:pt idx="3904">
                  <c:v>25.682333333333336</c:v>
                </c:pt>
                <c:pt idx="3905">
                  <c:v>25.705666666666666</c:v>
                </c:pt>
                <c:pt idx="3906">
                  <c:v>25.721499999999999</c:v>
                </c:pt>
                <c:pt idx="3907">
                  <c:v>25.737000000000002</c:v>
                </c:pt>
                <c:pt idx="3908">
                  <c:v>25.752500000000001</c:v>
                </c:pt>
                <c:pt idx="3909">
                  <c:v>25.768666666666665</c:v>
                </c:pt>
                <c:pt idx="3910">
                  <c:v>25.784333333333333</c:v>
                </c:pt>
                <c:pt idx="3911">
                  <c:v>25.8</c:v>
                </c:pt>
                <c:pt idx="3912">
                  <c:v>25.815666666666669</c:v>
                </c:pt>
                <c:pt idx="3913">
                  <c:v>25.831333333333337</c:v>
                </c:pt>
                <c:pt idx="3914">
                  <c:v>25.847333333333331</c:v>
                </c:pt>
                <c:pt idx="3915">
                  <c:v>25.863833333333332</c:v>
                </c:pt>
                <c:pt idx="3916">
                  <c:v>25.8795</c:v>
                </c:pt>
                <c:pt idx="3917">
                  <c:v>25.895500000000002</c:v>
                </c:pt>
                <c:pt idx="3918">
                  <c:v>25.911000000000001</c:v>
                </c:pt>
                <c:pt idx="3919">
                  <c:v>25.927</c:v>
                </c:pt>
                <c:pt idx="3920">
                  <c:v>25.942666666666664</c:v>
                </c:pt>
                <c:pt idx="3921">
                  <c:v>25.944166666666668</c:v>
                </c:pt>
                <c:pt idx="3922">
                  <c:v>25.952166666666667</c:v>
                </c:pt>
                <c:pt idx="3923">
                  <c:v>25.974333333333334</c:v>
                </c:pt>
                <c:pt idx="3924">
                  <c:v>25.975833333333334</c:v>
                </c:pt>
                <c:pt idx="3925">
                  <c:v>25.984166666666667</c:v>
                </c:pt>
                <c:pt idx="3926">
                  <c:v>26.007333333333335</c:v>
                </c:pt>
                <c:pt idx="3927">
                  <c:v>26.008833333333332</c:v>
                </c:pt>
                <c:pt idx="3928">
                  <c:v>26.016999999999999</c:v>
                </c:pt>
                <c:pt idx="3929">
                  <c:v>26.038666666666664</c:v>
                </c:pt>
                <c:pt idx="3930">
                  <c:v>26.040166666666668</c:v>
                </c:pt>
                <c:pt idx="3931">
                  <c:v>26.048500000000001</c:v>
                </c:pt>
                <c:pt idx="3932">
                  <c:v>26.070833333333333</c:v>
                </c:pt>
                <c:pt idx="3933">
                  <c:v>26.072333333333333</c:v>
                </c:pt>
                <c:pt idx="3934">
                  <c:v>26.080666666666666</c:v>
                </c:pt>
                <c:pt idx="3935">
                  <c:v>26.103333333333335</c:v>
                </c:pt>
                <c:pt idx="3936">
                  <c:v>26.105</c:v>
                </c:pt>
                <c:pt idx="3937">
                  <c:v>26.113333333333333</c:v>
                </c:pt>
                <c:pt idx="3938">
                  <c:v>26.136333333333333</c:v>
                </c:pt>
                <c:pt idx="3939">
                  <c:v>26.137999999999998</c:v>
                </c:pt>
                <c:pt idx="3940">
                  <c:v>26.146166666666666</c:v>
                </c:pt>
                <c:pt idx="3941">
                  <c:v>26.168666666666663</c:v>
                </c:pt>
                <c:pt idx="3942">
                  <c:v>26.170166666666667</c:v>
                </c:pt>
                <c:pt idx="3943">
                  <c:v>26.1785</c:v>
                </c:pt>
                <c:pt idx="3944">
                  <c:v>26.201166666666666</c:v>
                </c:pt>
                <c:pt idx="3945">
                  <c:v>26.202666666666669</c:v>
                </c:pt>
                <c:pt idx="3946">
                  <c:v>26.211333333333336</c:v>
                </c:pt>
                <c:pt idx="3947">
                  <c:v>26.234166666666667</c:v>
                </c:pt>
                <c:pt idx="3948">
                  <c:v>26.235666666666667</c:v>
                </c:pt>
                <c:pt idx="3949">
                  <c:v>26.244000000000003</c:v>
                </c:pt>
                <c:pt idx="3950">
                  <c:v>26.266666666666666</c:v>
                </c:pt>
                <c:pt idx="3951">
                  <c:v>26.268166666666666</c:v>
                </c:pt>
                <c:pt idx="3952">
                  <c:v>26.276333333333334</c:v>
                </c:pt>
                <c:pt idx="3953">
                  <c:v>26.298999999999999</c:v>
                </c:pt>
                <c:pt idx="3954">
                  <c:v>26.3005</c:v>
                </c:pt>
                <c:pt idx="3955">
                  <c:v>26.308833333333332</c:v>
                </c:pt>
                <c:pt idx="3956">
                  <c:v>26.331500000000002</c:v>
                </c:pt>
                <c:pt idx="3957">
                  <c:v>26.333333333333332</c:v>
                </c:pt>
                <c:pt idx="3958">
                  <c:v>26.3415</c:v>
                </c:pt>
                <c:pt idx="3959">
                  <c:v>26.364666666666668</c:v>
                </c:pt>
                <c:pt idx="3960">
                  <c:v>26.366166666666668</c:v>
                </c:pt>
                <c:pt idx="3961">
                  <c:v>26.374333333333333</c:v>
                </c:pt>
                <c:pt idx="3962">
                  <c:v>26.396833333333333</c:v>
                </c:pt>
                <c:pt idx="3963">
                  <c:v>26.412166666666668</c:v>
                </c:pt>
                <c:pt idx="3964">
                  <c:v>26.428000000000001</c:v>
                </c:pt>
                <c:pt idx="3965">
                  <c:v>26.443333333333332</c:v>
                </c:pt>
                <c:pt idx="3966">
                  <c:v>26.459</c:v>
                </c:pt>
                <c:pt idx="3967">
                  <c:v>26.474833333333333</c:v>
                </c:pt>
                <c:pt idx="3968">
                  <c:v>26.490666666666666</c:v>
                </c:pt>
                <c:pt idx="3969">
                  <c:v>26.506333333333334</c:v>
                </c:pt>
                <c:pt idx="3970">
                  <c:v>26.522333333333332</c:v>
                </c:pt>
                <c:pt idx="3971">
                  <c:v>26.538999999999998</c:v>
                </c:pt>
                <c:pt idx="3972">
                  <c:v>26.556666666666668</c:v>
                </c:pt>
                <c:pt idx="3973">
                  <c:v>26.573166666666669</c:v>
                </c:pt>
                <c:pt idx="3974">
                  <c:v>26.588999999999999</c:v>
                </c:pt>
                <c:pt idx="3975">
                  <c:v>26.605166666666666</c:v>
                </c:pt>
                <c:pt idx="3976">
                  <c:v>26.621333333333332</c:v>
                </c:pt>
                <c:pt idx="3977">
                  <c:v>26.624166666666667</c:v>
                </c:pt>
                <c:pt idx="3978">
                  <c:v>26.632166666666667</c:v>
                </c:pt>
                <c:pt idx="3979">
                  <c:v>26.652666666666669</c:v>
                </c:pt>
                <c:pt idx="3980">
                  <c:v>26.655666666666665</c:v>
                </c:pt>
                <c:pt idx="3981">
                  <c:v>26.663999999999998</c:v>
                </c:pt>
                <c:pt idx="3982">
                  <c:v>26.684999999999999</c:v>
                </c:pt>
                <c:pt idx="3983">
                  <c:v>26.687833333333334</c:v>
                </c:pt>
                <c:pt idx="3984">
                  <c:v>26.696000000000002</c:v>
                </c:pt>
                <c:pt idx="3985">
                  <c:v>26.716833333333334</c:v>
                </c:pt>
                <c:pt idx="3986">
                  <c:v>26.719666666666669</c:v>
                </c:pt>
                <c:pt idx="3987">
                  <c:v>26.727833333333333</c:v>
                </c:pt>
                <c:pt idx="3988">
                  <c:v>26.749333333333333</c:v>
                </c:pt>
                <c:pt idx="3989">
                  <c:v>26.752166666666668</c:v>
                </c:pt>
                <c:pt idx="3990">
                  <c:v>26.760666666666669</c:v>
                </c:pt>
                <c:pt idx="3991">
                  <c:v>26.781500000000001</c:v>
                </c:pt>
                <c:pt idx="3992">
                  <c:v>26.784499999999998</c:v>
                </c:pt>
                <c:pt idx="3993">
                  <c:v>26.792666666666666</c:v>
                </c:pt>
                <c:pt idx="3994">
                  <c:v>26.814</c:v>
                </c:pt>
                <c:pt idx="3995">
                  <c:v>26.817</c:v>
                </c:pt>
                <c:pt idx="3996">
                  <c:v>26.826000000000001</c:v>
                </c:pt>
                <c:pt idx="3997">
                  <c:v>26.84783333333333</c:v>
                </c:pt>
                <c:pt idx="3998">
                  <c:v>26.850666666666665</c:v>
                </c:pt>
                <c:pt idx="3999">
                  <c:v>26.859166666666667</c:v>
                </c:pt>
                <c:pt idx="4000">
                  <c:v>26.880999999999997</c:v>
                </c:pt>
                <c:pt idx="4001">
                  <c:v>26.883833333333332</c:v>
                </c:pt>
                <c:pt idx="4002">
                  <c:v>26.892166666666665</c:v>
                </c:pt>
                <c:pt idx="4003">
                  <c:v>26.913333333333334</c:v>
                </c:pt>
                <c:pt idx="4004">
                  <c:v>26.916333333333334</c:v>
                </c:pt>
                <c:pt idx="4005">
                  <c:v>26.924666666666667</c:v>
                </c:pt>
                <c:pt idx="4006">
                  <c:v>26.945666666666668</c:v>
                </c:pt>
                <c:pt idx="4007">
                  <c:v>26.948500000000003</c:v>
                </c:pt>
                <c:pt idx="4008">
                  <c:v>26.956833333333336</c:v>
                </c:pt>
                <c:pt idx="4009">
                  <c:v>26.978166666666667</c:v>
                </c:pt>
                <c:pt idx="4010">
                  <c:v>26.980999999999998</c:v>
                </c:pt>
                <c:pt idx="4011">
                  <c:v>26.989166666666666</c:v>
                </c:pt>
                <c:pt idx="4012">
                  <c:v>27.010333333333332</c:v>
                </c:pt>
                <c:pt idx="4013">
                  <c:v>27.013166666666667</c:v>
                </c:pt>
                <c:pt idx="4014">
                  <c:v>27.0215</c:v>
                </c:pt>
                <c:pt idx="4015">
                  <c:v>27.043333333333333</c:v>
                </c:pt>
                <c:pt idx="4016">
                  <c:v>27.046333333333333</c:v>
                </c:pt>
                <c:pt idx="4017">
                  <c:v>27.054833333333331</c:v>
                </c:pt>
                <c:pt idx="4018">
                  <c:v>28.390499999999999</c:v>
                </c:pt>
                <c:pt idx="4019">
                  <c:v>28.411666666666669</c:v>
                </c:pt>
                <c:pt idx="4020">
                  <c:v>28.433</c:v>
                </c:pt>
                <c:pt idx="4021">
                  <c:v>28.454333333333334</c:v>
                </c:pt>
                <c:pt idx="4022">
                  <c:v>28.4755</c:v>
                </c:pt>
                <c:pt idx="4023">
                  <c:v>28.496833333333331</c:v>
                </c:pt>
                <c:pt idx="4024">
                  <c:v>28.518166666666666</c:v>
                </c:pt>
                <c:pt idx="4025">
                  <c:v>28.539499999999997</c:v>
                </c:pt>
                <c:pt idx="4026">
                  <c:v>28.561</c:v>
                </c:pt>
                <c:pt idx="4027">
                  <c:v>28.582000000000001</c:v>
                </c:pt>
                <c:pt idx="4028">
                  <c:v>28.603333333333335</c:v>
                </c:pt>
                <c:pt idx="4029">
                  <c:v>28.624666666666666</c:v>
                </c:pt>
                <c:pt idx="4030">
                  <c:v>28.645833333333332</c:v>
                </c:pt>
                <c:pt idx="4031">
                  <c:v>28.667166666666667</c:v>
                </c:pt>
                <c:pt idx="4032">
                  <c:v>28.689166666666665</c:v>
                </c:pt>
                <c:pt idx="4033">
                  <c:v>28.710333333333331</c:v>
                </c:pt>
                <c:pt idx="4034">
                  <c:v>28.841000000000001</c:v>
                </c:pt>
                <c:pt idx="4035">
                  <c:v>28.862500000000001</c:v>
                </c:pt>
                <c:pt idx="4036">
                  <c:v>28.884166666666665</c:v>
                </c:pt>
                <c:pt idx="4037">
                  <c:v>28.905333333333331</c:v>
                </c:pt>
                <c:pt idx="4038">
                  <c:v>28.926833333333331</c:v>
                </c:pt>
                <c:pt idx="4039">
                  <c:v>28.948166666666669</c:v>
                </c:pt>
                <c:pt idx="4040">
                  <c:v>28.969666666666669</c:v>
                </c:pt>
                <c:pt idx="4041">
                  <c:v>28.991</c:v>
                </c:pt>
                <c:pt idx="4042">
                  <c:v>29.012333333333334</c:v>
                </c:pt>
                <c:pt idx="4043">
                  <c:v>29.033666666666665</c:v>
                </c:pt>
                <c:pt idx="4044">
                  <c:v>29.055166666666665</c:v>
                </c:pt>
                <c:pt idx="4045">
                  <c:v>29.076666666666664</c:v>
                </c:pt>
                <c:pt idx="4046">
                  <c:v>29.099</c:v>
                </c:pt>
                <c:pt idx="4047">
                  <c:v>29.121333333333332</c:v>
                </c:pt>
                <c:pt idx="4048">
                  <c:v>29.144500000000001</c:v>
                </c:pt>
                <c:pt idx="4049">
                  <c:v>29.166333333333334</c:v>
                </c:pt>
                <c:pt idx="4050">
                  <c:v>29.181166666666666</c:v>
                </c:pt>
                <c:pt idx="4051">
                  <c:v>29.183333333333334</c:v>
                </c:pt>
                <c:pt idx="4052">
                  <c:v>29.197499999999998</c:v>
                </c:pt>
                <c:pt idx="4053">
                  <c:v>29.221333333333334</c:v>
                </c:pt>
                <c:pt idx="4054">
                  <c:v>29.22283333333333</c:v>
                </c:pt>
                <c:pt idx="4055">
                  <c:v>29.230666666666664</c:v>
                </c:pt>
                <c:pt idx="4056">
                  <c:v>29.25183333333333</c:v>
                </c:pt>
                <c:pt idx="4057">
                  <c:v>29.253166666666669</c:v>
                </c:pt>
                <c:pt idx="4058">
                  <c:v>29.261000000000003</c:v>
                </c:pt>
                <c:pt idx="4059">
                  <c:v>29.282166666666669</c:v>
                </c:pt>
                <c:pt idx="4060">
                  <c:v>29.2835</c:v>
                </c:pt>
                <c:pt idx="4061">
                  <c:v>29.291499999999999</c:v>
                </c:pt>
                <c:pt idx="4062">
                  <c:v>29.312999999999999</c:v>
                </c:pt>
                <c:pt idx="4063">
                  <c:v>29.31433333333333</c:v>
                </c:pt>
                <c:pt idx="4064">
                  <c:v>29.322166666666664</c:v>
                </c:pt>
                <c:pt idx="4065">
                  <c:v>29.343666666666664</c:v>
                </c:pt>
                <c:pt idx="4066">
                  <c:v>29.345166666666668</c:v>
                </c:pt>
                <c:pt idx="4067">
                  <c:v>29.3535</c:v>
                </c:pt>
                <c:pt idx="4068">
                  <c:v>29.375833333333333</c:v>
                </c:pt>
                <c:pt idx="4069">
                  <c:v>29.377166666666668</c:v>
                </c:pt>
                <c:pt idx="4070">
                  <c:v>29.385333333333332</c:v>
                </c:pt>
                <c:pt idx="4071">
                  <c:v>29.406166666666664</c:v>
                </c:pt>
                <c:pt idx="4072">
                  <c:v>29.407500000000002</c:v>
                </c:pt>
                <c:pt idx="4073">
                  <c:v>29.415166666666668</c:v>
                </c:pt>
                <c:pt idx="4074">
                  <c:v>29.436</c:v>
                </c:pt>
                <c:pt idx="4075">
                  <c:v>29.4375</c:v>
                </c:pt>
                <c:pt idx="4076">
                  <c:v>29.445</c:v>
                </c:pt>
                <c:pt idx="4077">
                  <c:v>29.466000000000001</c:v>
                </c:pt>
                <c:pt idx="4078">
                  <c:v>29.467499999999998</c:v>
                </c:pt>
                <c:pt idx="4079">
                  <c:v>29.475333333333332</c:v>
                </c:pt>
                <c:pt idx="4080">
                  <c:v>29.495999999999999</c:v>
                </c:pt>
                <c:pt idx="4081">
                  <c:v>29.497333333333334</c:v>
                </c:pt>
                <c:pt idx="4082">
                  <c:v>29.505166666666664</c:v>
                </c:pt>
                <c:pt idx="4083">
                  <c:v>29.526333333333334</c:v>
                </c:pt>
                <c:pt idx="4084">
                  <c:v>29.527833333333334</c:v>
                </c:pt>
                <c:pt idx="4085">
                  <c:v>29.535666666666668</c:v>
                </c:pt>
                <c:pt idx="4086">
                  <c:v>29.557333333333336</c:v>
                </c:pt>
                <c:pt idx="4087">
                  <c:v>29.558833333333332</c:v>
                </c:pt>
                <c:pt idx="4088">
                  <c:v>29.566666666666666</c:v>
                </c:pt>
                <c:pt idx="4089">
                  <c:v>29.587833333333332</c:v>
                </c:pt>
                <c:pt idx="4090">
                  <c:v>29.589333333333332</c:v>
                </c:pt>
                <c:pt idx="4091">
                  <c:v>29.597333333333331</c:v>
                </c:pt>
                <c:pt idx="4092">
                  <c:v>29.618666666666666</c:v>
                </c:pt>
                <c:pt idx="4093">
                  <c:v>29.620166666666666</c:v>
                </c:pt>
                <c:pt idx="4094">
                  <c:v>29.627833333333335</c:v>
                </c:pt>
                <c:pt idx="4095">
                  <c:v>29.649000000000001</c:v>
                </c:pt>
                <c:pt idx="4096">
                  <c:v>29.650500000000001</c:v>
                </c:pt>
                <c:pt idx="4097">
                  <c:v>29.658166666666666</c:v>
                </c:pt>
                <c:pt idx="4098">
                  <c:v>30.849666666666668</c:v>
                </c:pt>
              </c:numCache>
            </c:numRef>
          </c:xVal>
          <c:yVal>
            <c:numRef>
              <c:f>improvementToTime!$G$2:$G$4100</c:f>
              <c:numCache>
                <c:formatCode>General</c:formatCode>
                <c:ptCount val="409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118</c:v>
                </c:pt>
                <c:pt idx="119">
                  <c:v>118</c:v>
                </c:pt>
                <c:pt idx="120">
                  <c:v>119</c:v>
                </c:pt>
                <c:pt idx="121">
                  <c:v>120</c:v>
                </c:pt>
                <c:pt idx="122">
                  <c:v>121</c:v>
                </c:pt>
                <c:pt idx="123">
                  <c:v>122</c:v>
                </c:pt>
                <c:pt idx="124">
                  <c:v>122</c:v>
                </c:pt>
                <c:pt idx="125">
                  <c:v>122</c:v>
                </c:pt>
                <c:pt idx="126">
                  <c:v>122</c:v>
                </c:pt>
                <c:pt idx="127">
                  <c:v>122</c:v>
                </c:pt>
                <c:pt idx="128">
                  <c:v>122</c:v>
                </c:pt>
                <c:pt idx="129">
                  <c:v>122</c:v>
                </c:pt>
                <c:pt idx="130">
                  <c:v>123</c:v>
                </c:pt>
                <c:pt idx="131">
                  <c:v>124</c:v>
                </c:pt>
                <c:pt idx="132">
                  <c:v>125</c:v>
                </c:pt>
                <c:pt idx="133">
                  <c:v>126</c:v>
                </c:pt>
                <c:pt idx="134">
                  <c:v>127</c:v>
                </c:pt>
                <c:pt idx="135">
                  <c:v>128</c:v>
                </c:pt>
                <c:pt idx="136">
                  <c:v>129</c:v>
                </c:pt>
                <c:pt idx="137">
                  <c:v>130</c:v>
                </c:pt>
                <c:pt idx="138">
                  <c:v>131</c:v>
                </c:pt>
                <c:pt idx="139">
                  <c:v>132</c:v>
                </c:pt>
                <c:pt idx="140">
                  <c:v>133</c:v>
                </c:pt>
                <c:pt idx="141">
                  <c:v>134</c:v>
                </c:pt>
                <c:pt idx="142">
                  <c:v>135</c:v>
                </c:pt>
                <c:pt idx="143">
                  <c:v>136</c:v>
                </c:pt>
                <c:pt idx="144">
                  <c:v>137</c:v>
                </c:pt>
                <c:pt idx="145">
                  <c:v>138</c:v>
                </c:pt>
                <c:pt idx="146">
                  <c:v>139</c:v>
                </c:pt>
                <c:pt idx="147">
                  <c:v>140</c:v>
                </c:pt>
                <c:pt idx="148">
                  <c:v>141</c:v>
                </c:pt>
                <c:pt idx="149">
                  <c:v>142</c:v>
                </c:pt>
                <c:pt idx="150">
                  <c:v>143</c:v>
                </c:pt>
                <c:pt idx="151">
                  <c:v>144</c:v>
                </c:pt>
                <c:pt idx="152">
                  <c:v>145</c:v>
                </c:pt>
                <c:pt idx="153">
                  <c:v>146</c:v>
                </c:pt>
                <c:pt idx="154">
                  <c:v>147</c:v>
                </c:pt>
                <c:pt idx="155">
                  <c:v>148</c:v>
                </c:pt>
                <c:pt idx="156">
                  <c:v>149</c:v>
                </c:pt>
                <c:pt idx="157">
                  <c:v>150</c:v>
                </c:pt>
                <c:pt idx="158">
                  <c:v>151</c:v>
                </c:pt>
                <c:pt idx="159">
                  <c:v>152</c:v>
                </c:pt>
                <c:pt idx="160">
                  <c:v>153</c:v>
                </c:pt>
                <c:pt idx="161">
                  <c:v>154</c:v>
                </c:pt>
                <c:pt idx="162">
                  <c:v>155</c:v>
                </c:pt>
                <c:pt idx="163">
                  <c:v>156</c:v>
                </c:pt>
                <c:pt idx="164">
                  <c:v>157</c:v>
                </c:pt>
                <c:pt idx="165">
                  <c:v>158</c:v>
                </c:pt>
                <c:pt idx="166">
                  <c:v>159</c:v>
                </c:pt>
                <c:pt idx="167">
                  <c:v>160</c:v>
                </c:pt>
                <c:pt idx="168">
                  <c:v>161</c:v>
                </c:pt>
                <c:pt idx="169">
                  <c:v>162</c:v>
                </c:pt>
                <c:pt idx="170">
                  <c:v>163</c:v>
                </c:pt>
                <c:pt idx="171">
                  <c:v>164</c:v>
                </c:pt>
                <c:pt idx="172">
                  <c:v>165</c:v>
                </c:pt>
                <c:pt idx="173">
                  <c:v>166</c:v>
                </c:pt>
                <c:pt idx="174">
                  <c:v>167</c:v>
                </c:pt>
                <c:pt idx="175">
                  <c:v>168</c:v>
                </c:pt>
                <c:pt idx="176">
                  <c:v>169</c:v>
                </c:pt>
                <c:pt idx="177">
                  <c:v>170</c:v>
                </c:pt>
                <c:pt idx="178">
                  <c:v>171</c:v>
                </c:pt>
                <c:pt idx="179">
                  <c:v>172</c:v>
                </c:pt>
                <c:pt idx="180">
                  <c:v>173</c:v>
                </c:pt>
                <c:pt idx="181">
                  <c:v>174</c:v>
                </c:pt>
                <c:pt idx="182">
                  <c:v>175</c:v>
                </c:pt>
                <c:pt idx="183">
                  <c:v>176</c:v>
                </c:pt>
                <c:pt idx="184">
                  <c:v>177</c:v>
                </c:pt>
                <c:pt idx="185">
                  <c:v>178</c:v>
                </c:pt>
                <c:pt idx="186">
                  <c:v>179</c:v>
                </c:pt>
                <c:pt idx="187">
                  <c:v>180</c:v>
                </c:pt>
                <c:pt idx="188">
                  <c:v>181</c:v>
                </c:pt>
                <c:pt idx="189">
                  <c:v>182</c:v>
                </c:pt>
                <c:pt idx="190">
                  <c:v>183</c:v>
                </c:pt>
                <c:pt idx="191">
                  <c:v>184</c:v>
                </c:pt>
                <c:pt idx="192">
                  <c:v>185</c:v>
                </c:pt>
                <c:pt idx="193">
                  <c:v>186</c:v>
                </c:pt>
                <c:pt idx="194">
                  <c:v>186</c:v>
                </c:pt>
                <c:pt idx="195">
                  <c:v>186</c:v>
                </c:pt>
                <c:pt idx="196">
                  <c:v>186</c:v>
                </c:pt>
                <c:pt idx="197">
                  <c:v>186</c:v>
                </c:pt>
                <c:pt idx="198">
                  <c:v>186</c:v>
                </c:pt>
                <c:pt idx="199">
                  <c:v>186</c:v>
                </c:pt>
                <c:pt idx="200">
                  <c:v>186</c:v>
                </c:pt>
                <c:pt idx="201">
                  <c:v>186</c:v>
                </c:pt>
                <c:pt idx="202">
                  <c:v>187</c:v>
                </c:pt>
                <c:pt idx="203">
                  <c:v>188</c:v>
                </c:pt>
                <c:pt idx="204">
                  <c:v>189</c:v>
                </c:pt>
                <c:pt idx="205">
                  <c:v>190</c:v>
                </c:pt>
                <c:pt idx="206">
                  <c:v>191</c:v>
                </c:pt>
                <c:pt idx="207">
                  <c:v>192</c:v>
                </c:pt>
                <c:pt idx="208">
                  <c:v>193</c:v>
                </c:pt>
                <c:pt idx="209">
                  <c:v>194</c:v>
                </c:pt>
                <c:pt idx="210">
                  <c:v>195</c:v>
                </c:pt>
                <c:pt idx="211">
                  <c:v>196</c:v>
                </c:pt>
                <c:pt idx="212">
                  <c:v>197</c:v>
                </c:pt>
                <c:pt idx="213">
                  <c:v>198</c:v>
                </c:pt>
                <c:pt idx="214">
                  <c:v>199</c:v>
                </c:pt>
                <c:pt idx="215">
                  <c:v>200</c:v>
                </c:pt>
                <c:pt idx="216">
                  <c:v>201</c:v>
                </c:pt>
                <c:pt idx="217">
                  <c:v>202</c:v>
                </c:pt>
                <c:pt idx="218">
                  <c:v>203</c:v>
                </c:pt>
                <c:pt idx="219">
                  <c:v>204</c:v>
                </c:pt>
                <c:pt idx="220">
                  <c:v>205</c:v>
                </c:pt>
                <c:pt idx="221">
                  <c:v>206</c:v>
                </c:pt>
                <c:pt idx="222">
                  <c:v>207</c:v>
                </c:pt>
                <c:pt idx="223">
                  <c:v>208</c:v>
                </c:pt>
                <c:pt idx="224">
                  <c:v>209</c:v>
                </c:pt>
                <c:pt idx="225">
                  <c:v>210</c:v>
                </c:pt>
                <c:pt idx="226">
                  <c:v>211</c:v>
                </c:pt>
                <c:pt idx="227">
                  <c:v>212</c:v>
                </c:pt>
                <c:pt idx="228">
                  <c:v>213</c:v>
                </c:pt>
                <c:pt idx="229">
                  <c:v>214</c:v>
                </c:pt>
                <c:pt idx="230">
                  <c:v>215</c:v>
                </c:pt>
                <c:pt idx="231">
                  <c:v>216</c:v>
                </c:pt>
                <c:pt idx="232">
                  <c:v>217</c:v>
                </c:pt>
                <c:pt idx="233">
                  <c:v>218</c:v>
                </c:pt>
                <c:pt idx="234">
                  <c:v>219</c:v>
                </c:pt>
                <c:pt idx="235">
                  <c:v>220</c:v>
                </c:pt>
                <c:pt idx="236">
                  <c:v>221</c:v>
                </c:pt>
                <c:pt idx="237">
                  <c:v>222</c:v>
                </c:pt>
                <c:pt idx="238">
                  <c:v>223</c:v>
                </c:pt>
                <c:pt idx="239">
                  <c:v>224</c:v>
                </c:pt>
                <c:pt idx="240">
                  <c:v>225</c:v>
                </c:pt>
                <c:pt idx="241">
                  <c:v>226</c:v>
                </c:pt>
                <c:pt idx="242">
                  <c:v>227</c:v>
                </c:pt>
                <c:pt idx="243">
                  <c:v>228</c:v>
                </c:pt>
                <c:pt idx="244">
                  <c:v>229</c:v>
                </c:pt>
                <c:pt idx="245">
                  <c:v>230</c:v>
                </c:pt>
                <c:pt idx="246">
                  <c:v>231</c:v>
                </c:pt>
                <c:pt idx="247">
                  <c:v>232</c:v>
                </c:pt>
                <c:pt idx="248">
                  <c:v>233</c:v>
                </c:pt>
                <c:pt idx="249">
                  <c:v>234</c:v>
                </c:pt>
                <c:pt idx="250">
                  <c:v>235</c:v>
                </c:pt>
                <c:pt idx="251">
                  <c:v>236</c:v>
                </c:pt>
                <c:pt idx="252">
                  <c:v>237</c:v>
                </c:pt>
                <c:pt idx="253">
                  <c:v>238</c:v>
                </c:pt>
                <c:pt idx="254">
                  <c:v>239</c:v>
                </c:pt>
                <c:pt idx="255">
                  <c:v>240</c:v>
                </c:pt>
                <c:pt idx="256">
                  <c:v>241</c:v>
                </c:pt>
                <c:pt idx="257">
                  <c:v>242</c:v>
                </c:pt>
                <c:pt idx="258">
                  <c:v>243</c:v>
                </c:pt>
                <c:pt idx="259">
                  <c:v>244</c:v>
                </c:pt>
                <c:pt idx="260">
                  <c:v>245</c:v>
                </c:pt>
                <c:pt idx="261">
                  <c:v>246</c:v>
                </c:pt>
                <c:pt idx="262">
                  <c:v>247</c:v>
                </c:pt>
                <c:pt idx="263">
                  <c:v>248</c:v>
                </c:pt>
                <c:pt idx="264">
                  <c:v>249</c:v>
                </c:pt>
                <c:pt idx="265">
                  <c:v>250</c:v>
                </c:pt>
                <c:pt idx="266">
                  <c:v>251</c:v>
                </c:pt>
                <c:pt idx="267">
                  <c:v>252</c:v>
                </c:pt>
                <c:pt idx="268">
                  <c:v>253</c:v>
                </c:pt>
                <c:pt idx="269">
                  <c:v>254</c:v>
                </c:pt>
                <c:pt idx="270">
                  <c:v>255</c:v>
                </c:pt>
                <c:pt idx="271">
                  <c:v>256</c:v>
                </c:pt>
                <c:pt idx="272">
                  <c:v>257</c:v>
                </c:pt>
                <c:pt idx="273">
                  <c:v>258</c:v>
                </c:pt>
                <c:pt idx="274">
                  <c:v>259</c:v>
                </c:pt>
                <c:pt idx="275">
                  <c:v>260</c:v>
                </c:pt>
                <c:pt idx="276">
                  <c:v>261</c:v>
                </c:pt>
                <c:pt idx="277">
                  <c:v>262</c:v>
                </c:pt>
                <c:pt idx="278">
                  <c:v>263</c:v>
                </c:pt>
                <c:pt idx="279">
                  <c:v>264</c:v>
                </c:pt>
                <c:pt idx="280">
                  <c:v>265</c:v>
                </c:pt>
                <c:pt idx="281">
                  <c:v>266</c:v>
                </c:pt>
                <c:pt idx="282">
                  <c:v>267</c:v>
                </c:pt>
                <c:pt idx="283">
                  <c:v>268</c:v>
                </c:pt>
                <c:pt idx="284">
                  <c:v>269</c:v>
                </c:pt>
                <c:pt idx="285">
                  <c:v>270</c:v>
                </c:pt>
                <c:pt idx="286">
                  <c:v>271</c:v>
                </c:pt>
                <c:pt idx="287">
                  <c:v>272</c:v>
                </c:pt>
                <c:pt idx="288">
                  <c:v>273</c:v>
                </c:pt>
                <c:pt idx="289">
                  <c:v>274</c:v>
                </c:pt>
                <c:pt idx="290">
                  <c:v>275</c:v>
                </c:pt>
                <c:pt idx="291">
                  <c:v>276</c:v>
                </c:pt>
                <c:pt idx="292">
                  <c:v>277</c:v>
                </c:pt>
                <c:pt idx="293">
                  <c:v>278</c:v>
                </c:pt>
                <c:pt idx="294">
                  <c:v>279</c:v>
                </c:pt>
                <c:pt idx="295">
                  <c:v>280</c:v>
                </c:pt>
                <c:pt idx="296">
                  <c:v>281</c:v>
                </c:pt>
                <c:pt idx="297">
                  <c:v>282</c:v>
                </c:pt>
                <c:pt idx="298">
                  <c:v>283</c:v>
                </c:pt>
                <c:pt idx="299">
                  <c:v>284</c:v>
                </c:pt>
                <c:pt idx="300">
                  <c:v>285</c:v>
                </c:pt>
                <c:pt idx="301">
                  <c:v>286</c:v>
                </c:pt>
                <c:pt idx="302">
                  <c:v>287</c:v>
                </c:pt>
                <c:pt idx="303">
                  <c:v>288</c:v>
                </c:pt>
                <c:pt idx="304">
                  <c:v>289</c:v>
                </c:pt>
                <c:pt idx="305">
                  <c:v>290</c:v>
                </c:pt>
                <c:pt idx="306">
                  <c:v>291</c:v>
                </c:pt>
                <c:pt idx="307">
                  <c:v>292</c:v>
                </c:pt>
                <c:pt idx="308">
                  <c:v>293</c:v>
                </c:pt>
                <c:pt idx="309">
                  <c:v>294</c:v>
                </c:pt>
                <c:pt idx="310">
                  <c:v>295</c:v>
                </c:pt>
                <c:pt idx="311">
                  <c:v>296</c:v>
                </c:pt>
                <c:pt idx="312">
                  <c:v>297</c:v>
                </c:pt>
                <c:pt idx="313">
                  <c:v>298</c:v>
                </c:pt>
                <c:pt idx="314">
                  <c:v>298</c:v>
                </c:pt>
                <c:pt idx="315">
                  <c:v>298</c:v>
                </c:pt>
                <c:pt idx="316">
                  <c:v>298</c:v>
                </c:pt>
                <c:pt idx="317">
                  <c:v>298</c:v>
                </c:pt>
                <c:pt idx="318">
                  <c:v>298</c:v>
                </c:pt>
                <c:pt idx="319">
                  <c:v>298</c:v>
                </c:pt>
                <c:pt idx="320">
                  <c:v>299</c:v>
                </c:pt>
                <c:pt idx="321">
                  <c:v>300</c:v>
                </c:pt>
                <c:pt idx="322">
                  <c:v>301</c:v>
                </c:pt>
                <c:pt idx="323">
                  <c:v>302</c:v>
                </c:pt>
                <c:pt idx="324">
                  <c:v>302</c:v>
                </c:pt>
                <c:pt idx="325">
                  <c:v>302</c:v>
                </c:pt>
                <c:pt idx="326">
                  <c:v>302</c:v>
                </c:pt>
                <c:pt idx="327">
                  <c:v>302</c:v>
                </c:pt>
                <c:pt idx="328">
                  <c:v>302</c:v>
                </c:pt>
                <c:pt idx="329">
                  <c:v>302</c:v>
                </c:pt>
                <c:pt idx="330">
                  <c:v>302</c:v>
                </c:pt>
                <c:pt idx="331">
                  <c:v>302</c:v>
                </c:pt>
                <c:pt idx="332">
                  <c:v>302</c:v>
                </c:pt>
                <c:pt idx="333">
                  <c:v>302</c:v>
                </c:pt>
                <c:pt idx="334">
                  <c:v>302</c:v>
                </c:pt>
                <c:pt idx="335">
                  <c:v>302</c:v>
                </c:pt>
                <c:pt idx="336">
                  <c:v>302</c:v>
                </c:pt>
                <c:pt idx="337">
                  <c:v>302</c:v>
                </c:pt>
                <c:pt idx="338">
                  <c:v>302</c:v>
                </c:pt>
                <c:pt idx="339">
                  <c:v>302</c:v>
                </c:pt>
                <c:pt idx="340">
                  <c:v>302</c:v>
                </c:pt>
                <c:pt idx="341">
                  <c:v>302</c:v>
                </c:pt>
                <c:pt idx="342">
                  <c:v>302</c:v>
                </c:pt>
                <c:pt idx="343">
                  <c:v>302</c:v>
                </c:pt>
                <c:pt idx="344">
                  <c:v>302</c:v>
                </c:pt>
                <c:pt idx="345">
                  <c:v>302</c:v>
                </c:pt>
                <c:pt idx="346">
                  <c:v>302</c:v>
                </c:pt>
                <c:pt idx="347">
                  <c:v>302</c:v>
                </c:pt>
                <c:pt idx="348">
                  <c:v>302</c:v>
                </c:pt>
                <c:pt idx="349">
                  <c:v>302</c:v>
                </c:pt>
                <c:pt idx="350">
                  <c:v>303</c:v>
                </c:pt>
                <c:pt idx="351">
                  <c:v>304</c:v>
                </c:pt>
                <c:pt idx="352">
                  <c:v>305</c:v>
                </c:pt>
                <c:pt idx="353">
                  <c:v>306</c:v>
                </c:pt>
                <c:pt idx="354">
                  <c:v>307</c:v>
                </c:pt>
                <c:pt idx="355">
                  <c:v>308</c:v>
                </c:pt>
                <c:pt idx="356">
                  <c:v>309</c:v>
                </c:pt>
                <c:pt idx="357">
                  <c:v>310</c:v>
                </c:pt>
                <c:pt idx="358">
                  <c:v>311</c:v>
                </c:pt>
                <c:pt idx="359">
                  <c:v>312</c:v>
                </c:pt>
                <c:pt idx="360">
                  <c:v>313</c:v>
                </c:pt>
                <c:pt idx="361">
                  <c:v>314</c:v>
                </c:pt>
                <c:pt idx="362">
                  <c:v>315</c:v>
                </c:pt>
                <c:pt idx="363">
                  <c:v>316</c:v>
                </c:pt>
                <c:pt idx="364">
                  <c:v>317</c:v>
                </c:pt>
                <c:pt idx="365">
                  <c:v>318</c:v>
                </c:pt>
                <c:pt idx="366">
                  <c:v>319</c:v>
                </c:pt>
                <c:pt idx="367">
                  <c:v>320</c:v>
                </c:pt>
                <c:pt idx="368">
                  <c:v>321</c:v>
                </c:pt>
                <c:pt idx="369">
                  <c:v>322</c:v>
                </c:pt>
                <c:pt idx="370">
                  <c:v>323</c:v>
                </c:pt>
                <c:pt idx="371">
                  <c:v>324</c:v>
                </c:pt>
                <c:pt idx="372">
                  <c:v>325</c:v>
                </c:pt>
                <c:pt idx="373">
                  <c:v>326</c:v>
                </c:pt>
                <c:pt idx="374">
                  <c:v>327</c:v>
                </c:pt>
                <c:pt idx="375">
                  <c:v>328</c:v>
                </c:pt>
                <c:pt idx="376">
                  <c:v>329</c:v>
                </c:pt>
                <c:pt idx="377">
                  <c:v>330</c:v>
                </c:pt>
                <c:pt idx="378">
                  <c:v>331</c:v>
                </c:pt>
                <c:pt idx="379">
                  <c:v>332</c:v>
                </c:pt>
                <c:pt idx="380">
                  <c:v>333</c:v>
                </c:pt>
                <c:pt idx="381">
                  <c:v>334</c:v>
                </c:pt>
                <c:pt idx="382">
                  <c:v>335</c:v>
                </c:pt>
                <c:pt idx="383">
                  <c:v>336</c:v>
                </c:pt>
                <c:pt idx="384">
                  <c:v>337</c:v>
                </c:pt>
                <c:pt idx="385">
                  <c:v>338</c:v>
                </c:pt>
                <c:pt idx="386">
                  <c:v>339</c:v>
                </c:pt>
                <c:pt idx="387">
                  <c:v>340</c:v>
                </c:pt>
                <c:pt idx="388">
                  <c:v>341</c:v>
                </c:pt>
                <c:pt idx="389">
                  <c:v>342</c:v>
                </c:pt>
                <c:pt idx="390">
                  <c:v>343</c:v>
                </c:pt>
                <c:pt idx="391">
                  <c:v>344</c:v>
                </c:pt>
                <c:pt idx="392">
                  <c:v>345</c:v>
                </c:pt>
                <c:pt idx="393">
                  <c:v>346</c:v>
                </c:pt>
                <c:pt idx="394">
                  <c:v>347</c:v>
                </c:pt>
                <c:pt idx="395">
                  <c:v>348</c:v>
                </c:pt>
                <c:pt idx="396">
                  <c:v>349</c:v>
                </c:pt>
                <c:pt idx="397">
                  <c:v>350</c:v>
                </c:pt>
                <c:pt idx="398">
                  <c:v>351</c:v>
                </c:pt>
                <c:pt idx="399">
                  <c:v>352</c:v>
                </c:pt>
                <c:pt idx="400">
                  <c:v>353</c:v>
                </c:pt>
                <c:pt idx="401">
                  <c:v>354</c:v>
                </c:pt>
                <c:pt idx="402">
                  <c:v>355</c:v>
                </c:pt>
                <c:pt idx="403">
                  <c:v>356</c:v>
                </c:pt>
                <c:pt idx="404">
                  <c:v>357</c:v>
                </c:pt>
                <c:pt idx="405">
                  <c:v>358</c:v>
                </c:pt>
                <c:pt idx="406">
                  <c:v>359</c:v>
                </c:pt>
                <c:pt idx="407">
                  <c:v>360</c:v>
                </c:pt>
                <c:pt idx="408">
                  <c:v>361</c:v>
                </c:pt>
                <c:pt idx="409">
                  <c:v>362</c:v>
                </c:pt>
                <c:pt idx="410">
                  <c:v>363</c:v>
                </c:pt>
                <c:pt idx="411">
                  <c:v>364</c:v>
                </c:pt>
                <c:pt idx="412">
                  <c:v>365</c:v>
                </c:pt>
                <c:pt idx="413">
                  <c:v>366</c:v>
                </c:pt>
                <c:pt idx="414">
                  <c:v>367</c:v>
                </c:pt>
                <c:pt idx="415">
                  <c:v>368</c:v>
                </c:pt>
                <c:pt idx="416">
                  <c:v>369</c:v>
                </c:pt>
                <c:pt idx="417">
                  <c:v>370</c:v>
                </c:pt>
                <c:pt idx="418">
                  <c:v>371</c:v>
                </c:pt>
                <c:pt idx="419">
                  <c:v>372</c:v>
                </c:pt>
                <c:pt idx="420">
                  <c:v>373</c:v>
                </c:pt>
                <c:pt idx="421">
                  <c:v>374</c:v>
                </c:pt>
                <c:pt idx="422">
                  <c:v>375</c:v>
                </c:pt>
                <c:pt idx="423">
                  <c:v>376</c:v>
                </c:pt>
                <c:pt idx="424">
                  <c:v>376</c:v>
                </c:pt>
                <c:pt idx="425">
                  <c:v>376</c:v>
                </c:pt>
                <c:pt idx="426">
                  <c:v>376</c:v>
                </c:pt>
                <c:pt idx="427">
                  <c:v>376</c:v>
                </c:pt>
                <c:pt idx="428">
                  <c:v>376</c:v>
                </c:pt>
                <c:pt idx="429">
                  <c:v>376</c:v>
                </c:pt>
                <c:pt idx="430">
                  <c:v>376</c:v>
                </c:pt>
                <c:pt idx="431">
                  <c:v>376</c:v>
                </c:pt>
                <c:pt idx="432">
                  <c:v>376</c:v>
                </c:pt>
                <c:pt idx="433">
                  <c:v>376</c:v>
                </c:pt>
                <c:pt idx="434">
                  <c:v>376</c:v>
                </c:pt>
                <c:pt idx="435">
                  <c:v>376</c:v>
                </c:pt>
                <c:pt idx="436">
                  <c:v>376</c:v>
                </c:pt>
                <c:pt idx="437">
                  <c:v>376</c:v>
                </c:pt>
                <c:pt idx="438">
                  <c:v>376</c:v>
                </c:pt>
                <c:pt idx="439">
                  <c:v>376</c:v>
                </c:pt>
                <c:pt idx="440">
                  <c:v>376</c:v>
                </c:pt>
                <c:pt idx="441">
                  <c:v>376</c:v>
                </c:pt>
                <c:pt idx="442">
                  <c:v>376</c:v>
                </c:pt>
                <c:pt idx="443">
                  <c:v>376</c:v>
                </c:pt>
                <c:pt idx="444">
                  <c:v>376</c:v>
                </c:pt>
                <c:pt idx="445">
                  <c:v>376</c:v>
                </c:pt>
                <c:pt idx="446">
                  <c:v>376</c:v>
                </c:pt>
                <c:pt idx="447">
                  <c:v>376</c:v>
                </c:pt>
                <c:pt idx="448">
                  <c:v>376</c:v>
                </c:pt>
                <c:pt idx="449">
                  <c:v>376</c:v>
                </c:pt>
                <c:pt idx="450">
                  <c:v>376</c:v>
                </c:pt>
                <c:pt idx="451">
                  <c:v>376</c:v>
                </c:pt>
                <c:pt idx="452">
                  <c:v>376</c:v>
                </c:pt>
                <c:pt idx="453">
                  <c:v>376</c:v>
                </c:pt>
                <c:pt idx="454">
                  <c:v>376</c:v>
                </c:pt>
                <c:pt idx="455">
                  <c:v>376</c:v>
                </c:pt>
                <c:pt idx="456">
                  <c:v>377</c:v>
                </c:pt>
                <c:pt idx="457">
                  <c:v>378</c:v>
                </c:pt>
                <c:pt idx="458">
                  <c:v>379</c:v>
                </c:pt>
                <c:pt idx="459">
                  <c:v>380</c:v>
                </c:pt>
                <c:pt idx="460">
                  <c:v>381</c:v>
                </c:pt>
                <c:pt idx="461">
                  <c:v>382</c:v>
                </c:pt>
                <c:pt idx="462">
                  <c:v>383</c:v>
                </c:pt>
                <c:pt idx="463">
                  <c:v>384</c:v>
                </c:pt>
                <c:pt idx="464">
                  <c:v>385</c:v>
                </c:pt>
                <c:pt idx="465">
                  <c:v>386</c:v>
                </c:pt>
                <c:pt idx="466">
                  <c:v>387</c:v>
                </c:pt>
                <c:pt idx="467">
                  <c:v>388</c:v>
                </c:pt>
                <c:pt idx="468">
                  <c:v>389</c:v>
                </c:pt>
                <c:pt idx="469">
                  <c:v>390</c:v>
                </c:pt>
                <c:pt idx="470">
                  <c:v>391</c:v>
                </c:pt>
                <c:pt idx="471">
                  <c:v>392</c:v>
                </c:pt>
                <c:pt idx="472">
                  <c:v>393</c:v>
                </c:pt>
                <c:pt idx="473">
                  <c:v>394</c:v>
                </c:pt>
                <c:pt idx="474">
                  <c:v>395</c:v>
                </c:pt>
                <c:pt idx="475">
                  <c:v>396</c:v>
                </c:pt>
                <c:pt idx="476">
                  <c:v>397</c:v>
                </c:pt>
                <c:pt idx="477">
                  <c:v>398</c:v>
                </c:pt>
                <c:pt idx="478">
                  <c:v>399</c:v>
                </c:pt>
                <c:pt idx="479">
                  <c:v>400</c:v>
                </c:pt>
                <c:pt idx="480">
                  <c:v>401</c:v>
                </c:pt>
                <c:pt idx="481">
                  <c:v>402</c:v>
                </c:pt>
                <c:pt idx="482">
                  <c:v>403</c:v>
                </c:pt>
                <c:pt idx="483">
                  <c:v>404</c:v>
                </c:pt>
                <c:pt idx="484">
                  <c:v>405</c:v>
                </c:pt>
                <c:pt idx="485">
                  <c:v>406</c:v>
                </c:pt>
                <c:pt idx="486">
                  <c:v>407</c:v>
                </c:pt>
                <c:pt idx="487">
                  <c:v>408</c:v>
                </c:pt>
                <c:pt idx="488">
                  <c:v>408</c:v>
                </c:pt>
                <c:pt idx="489">
                  <c:v>408</c:v>
                </c:pt>
                <c:pt idx="490">
                  <c:v>408</c:v>
                </c:pt>
                <c:pt idx="491">
                  <c:v>408</c:v>
                </c:pt>
                <c:pt idx="492">
                  <c:v>408</c:v>
                </c:pt>
                <c:pt idx="493">
                  <c:v>408</c:v>
                </c:pt>
                <c:pt idx="494">
                  <c:v>408</c:v>
                </c:pt>
                <c:pt idx="495">
                  <c:v>408</c:v>
                </c:pt>
                <c:pt idx="496">
                  <c:v>409</c:v>
                </c:pt>
                <c:pt idx="497">
                  <c:v>410</c:v>
                </c:pt>
                <c:pt idx="498">
                  <c:v>411</c:v>
                </c:pt>
                <c:pt idx="499">
                  <c:v>412</c:v>
                </c:pt>
                <c:pt idx="500">
                  <c:v>413</c:v>
                </c:pt>
                <c:pt idx="501">
                  <c:v>414</c:v>
                </c:pt>
                <c:pt idx="502">
                  <c:v>415</c:v>
                </c:pt>
                <c:pt idx="503">
                  <c:v>416</c:v>
                </c:pt>
                <c:pt idx="504">
                  <c:v>417</c:v>
                </c:pt>
                <c:pt idx="505">
                  <c:v>418</c:v>
                </c:pt>
                <c:pt idx="506">
                  <c:v>419</c:v>
                </c:pt>
                <c:pt idx="507">
                  <c:v>420</c:v>
                </c:pt>
                <c:pt idx="508">
                  <c:v>421</c:v>
                </c:pt>
                <c:pt idx="509">
                  <c:v>422</c:v>
                </c:pt>
                <c:pt idx="510">
                  <c:v>423</c:v>
                </c:pt>
                <c:pt idx="511">
                  <c:v>424</c:v>
                </c:pt>
                <c:pt idx="512">
                  <c:v>425</c:v>
                </c:pt>
                <c:pt idx="513">
                  <c:v>426</c:v>
                </c:pt>
                <c:pt idx="514">
                  <c:v>427</c:v>
                </c:pt>
                <c:pt idx="515">
                  <c:v>428</c:v>
                </c:pt>
                <c:pt idx="516">
                  <c:v>429</c:v>
                </c:pt>
                <c:pt idx="517">
                  <c:v>430</c:v>
                </c:pt>
                <c:pt idx="518">
                  <c:v>431</c:v>
                </c:pt>
                <c:pt idx="519">
                  <c:v>432</c:v>
                </c:pt>
                <c:pt idx="520">
                  <c:v>433</c:v>
                </c:pt>
                <c:pt idx="521">
                  <c:v>434</c:v>
                </c:pt>
                <c:pt idx="522">
                  <c:v>435</c:v>
                </c:pt>
                <c:pt idx="523">
                  <c:v>436</c:v>
                </c:pt>
                <c:pt idx="524">
                  <c:v>437</c:v>
                </c:pt>
                <c:pt idx="525">
                  <c:v>438</c:v>
                </c:pt>
                <c:pt idx="526">
                  <c:v>439</c:v>
                </c:pt>
                <c:pt idx="527">
                  <c:v>440</c:v>
                </c:pt>
                <c:pt idx="528">
                  <c:v>441</c:v>
                </c:pt>
                <c:pt idx="529">
                  <c:v>442</c:v>
                </c:pt>
                <c:pt idx="530">
                  <c:v>443</c:v>
                </c:pt>
                <c:pt idx="531">
                  <c:v>444</c:v>
                </c:pt>
                <c:pt idx="532">
                  <c:v>445</c:v>
                </c:pt>
                <c:pt idx="533">
                  <c:v>446</c:v>
                </c:pt>
                <c:pt idx="534">
                  <c:v>447</c:v>
                </c:pt>
                <c:pt idx="535">
                  <c:v>448</c:v>
                </c:pt>
                <c:pt idx="536">
                  <c:v>449</c:v>
                </c:pt>
                <c:pt idx="537">
                  <c:v>450</c:v>
                </c:pt>
                <c:pt idx="538">
                  <c:v>451</c:v>
                </c:pt>
                <c:pt idx="539">
                  <c:v>452</c:v>
                </c:pt>
                <c:pt idx="540">
                  <c:v>453</c:v>
                </c:pt>
                <c:pt idx="541">
                  <c:v>454</c:v>
                </c:pt>
                <c:pt idx="542">
                  <c:v>455</c:v>
                </c:pt>
                <c:pt idx="543">
                  <c:v>456</c:v>
                </c:pt>
                <c:pt idx="544">
                  <c:v>457</c:v>
                </c:pt>
                <c:pt idx="545">
                  <c:v>458</c:v>
                </c:pt>
                <c:pt idx="546">
                  <c:v>459</c:v>
                </c:pt>
                <c:pt idx="547">
                  <c:v>460</c:v>
                </c:pt>
                <c:pt idx="548">
                  <c:v>461</c:v>
                </c:pt>
                <c:pt idx="549">
                  <c:v>462</c:v>
                </c:pt>
                <c:pt idx="550">
                  <c:v>463</c:v>
                </c:pt>
                <c:pt idx="551">
                  <c:v>464</c:v>
                </c:pt>
                <c:pt idx="552">
                  <c:v>465</c:v>
                </c:pt>
                <c:pt idx="553">
                  <c:v>466</c:v>
                </c:pt>
                <c:pt idx="554">
                  <c:v>467</c:v>
                </c:pt>
                <c:pt idx="555">
                  <c:v>468</c:v>
                </c:pt>
                <c:pt idx="556">
                  <c:v>469</c:v>
                </c:pt>
                <c:pt idx="557">
                  <c:v>470</c:v>
                </c:pt>
                <c:pt idx="558">
                  <c:v>471</c:v>
                </c:pt>
                <c:pt idx="559">
                  <c:v>472</c:v>
                </c:pt>
                <c:pt idx="560">
                  <c:v>473</c:v>
                </c:pt>
                <c:pt idx="561">
                  <c:v>474</c:v>
                </c:pt>
                <c:pt idx="562">
                  <c:v>475</c:v>
                </c:pt>
                <c:pt idx="563">
                  <c:v>476</c:v>
                </c:pt>
                <c:pt idx="564">
                  <c:v>477</c:v>
                </c:pt>
                <c:pt idx="565">
                  <c:v>478</c:v>
                </c:pt>
                <c:pt idx="566">
                  <c:v>479</c:v>
                </c:pt>
                <c:pt idx="567">
                  <c:v>480</c:v>
                </c:pt>
                <c:pt idx="568">
                  <c:v>481</c:v>
                </c:pt>
                <c:pt idx="569">
                  <c:v>482</c:v>
                </c:pt>
                <c:pt idx="570">
                  <c:v>483</c:v>
                </c:pt>
                <c:pt idx="571">
                  <c:v>484</c:v>
                </c:pt>
                <c:pt idx="572">
                  <c:v>485</c:v>
                </c:pt>
                <c:pt idx="573">
                  <c:v>486</c:v>
                </c:pt>
                <c:pt idx="574">
                  <c:v>487</c:v>
                </c:pt>
                <c:pt idx="575">
                  <c:v>488</c:v>
                </c:pt>
                <c:pt idx="576">
                  <c:v>489</c:v>
                </c:pt>
                <c:pt idx="577">
                  <c:v>490</c:v>
                </c:pt>
                <c:pt idx="578">
                  <c:v>491</c:v>
                </c:pt>
                <c:pt idx="579">
                  <c:v>492</c:v>
                </c:pt>
                <c:pt idx="580">
                  <c:v>493</c:v>
                </c:pt>
                <c:pt idx="581">
                  <c:v>494</c:v>
                </c:pt>
                <c:pt idx="582">
                  <c:v>495</c:v>
                </c:pt>
                <c:pt idx="583">
                  <c:v>496</c:v>
                </c:pt>
                <c:pt idx="584">
                  <c:v>497</c:v>
                </c:pt>
                <c:pt idx="585">
                  <c:v>498</c:v>
                </c:pt>
                <c:pt idx="586">
                  <c:v>499</c:v>
                </c:pt>
                <c:pt idx="587">
                  <c:v>500</c:v>
                </c:pt>
                <c:pt idx="588">
                  <c:v>501</c:v>
                </c:pt>
                <c:pt idx="589">
                  <c:v>502</c:v>
                </c:pt>
                <c:pt idx="590">
                  <c:v>503</c:v>
                </c:pt>
                <c:pt idx="591">
                  <c:v>504</c:v>
                </c:pt>
                <c:pt idx="592">
                  <c:v>505</c:v>
                </c:pt>
                <c:pt idx="593">
                  <c:v>506</c:v>
                </c:pt>
                <c:pt idx="594">
                  <c:v>507</c:v>
                </c:pt>
                <c:pt idx="595">
                  <c:v>508</c:v>
                </c:pt>
                <c:pt idx="596">
                  <c:v>509</c:v>
                </c:pt>
                <c:pt idx="597">
                  <c:v>510</c:v>
                </c:pt>
                <c:pt idx="598">
                  <c:v>511</c:v>
                </c:pt>
                <c:pt idx="599">
                  <c:v>512</c:v>
                </c:pt>
                <c:pt idx="600">
                  <c:v>513</c:v>
                </c:pt>
                <c:pt idx="601">
                  <c:v>514</c:v>
                </c:pt>
                <c:pt idx="602">
                  <c:v>515</c:v>
                </c:pt>
                <c:pt idx="603">
                  <c:v>516</c:v>
                </c:pt>
                <c:pt idx="604">
                  <c:v>517</c:v>
                </c:pt>
                <c:pt idx="605">
                  <c:v>518</c:v>
                </c:pt>
                <c:pt idx="606">
                  <c:v>519</c:v>
                </c:pt>
                <c:pt idx="607">
                  <c:v>520</c:v>
                </c:pt>
                <c:pt idx="608">
                  <c:v>521</c:v>
                </c:pt>
                <c:pt idx="609">
                  <c:v>522</c:v>
                </c:pt>
                <c:pt idx="610">
                  <c:v>523</c:v>
                </c:pt>
                <c:pt idx="611">
                  <c:v>524</c:v>
                </c:pt>
                <c:pt idx="612">
                  <c:v>525</c:v>
                </c:pt>
                <c:pt idx="613">
                  <c:v>526</c:v>
                </c:pt>
                <c:pt idx="614">
                  <c:v>527</c:v>
                </c:pt>
                <c:pt idx="615">
                  <c:v>528</c:v>
                </c:pt>
                <c:pt idx="616">
                  <c:v>529</c:v>
                </c:pt>
                <c:pt idx="617">
                  <c:v>530</c:v>
                </c:pt>
                <c:pt idx="618">
                  <c:v>531</c:v>
                </c:pt>
                <c:pt idx="619">
                  <c:v>532</c:v>
                </c:pt>
                <c:pt idx="620">
                  <c:v>533</c:v>
                </c:pt>
                <c:pt idx="621">
                  <c:v>534</c:v>
                </c:pt>
                <c:pt idx="622">
                  <c:v>535</c:v>
                </c:pt>
                <c:pt idx="623">
                  <c:v>536</c:v>
                </c:pt>
                <c:pt idx="624">
                  <c:v>537</c:v>
                </c:pt>
                <c:pt idx="625">
                  <c:v>538</c:v>
                </c:pt>
                <c:pt idx="626">
                  <c:v>539</c:v>
                </c:pt>
                <c:pt idx="627">
                  <c:v>540</c:v>
                </c:pt>
                <c:pt idx="628">
                  <c:v>541</c:v>
                </c:pt>
                <c:pt idx="629">
                  <c:v>542</c:v>
                </c:pt>
                <c:pt idx="630">
                  <c:v>543</c:v>
                </c:pt>
                <c:pt idx="631">
                  <c:v>544</c:v>
                </c:pt>
                <c:pt idx="632">
                  <c:v>545</c:v>
                </c:pt>
                <c:pt idx="633">
                  <c:v>546</c:v>
                </c:pt>
                <c:pt idx="634">
                  <c:v>547</c:v>
                </c:pt>
                <c:pt idx="635">
                  <c:v>548</c:v>
                </c:pt>
                <c:pt idx="636">
                  <c:v>549</c:v>
                </c:pt>
                <c:pt idx="637">
                  <c:v>550</c:v>
                </c:pt>
                <c:pt idx="638">
                  <c:v>551</c:v>
                </c:pt>
                <c:pt idx="639">
                  <c:v>552</c:v>
                </c:pt>
                <c:pt idx="640">
                  <c:v>553</c:v>
                </c:pt>
                <c:pt idx="641">
                  <c:v>554</c:v>
                </c:pt>
                <c:pt idx="642">
                  <c:v>555</c:v>
                </c:pt>
                <c:pt idx="643">
                  <c:v>556</c:v>
                </c:pt>
                <c:pt idx="644">
                  <c:v>557</c:v>
                </c:pt>
                <c:pt idx="645">
                  <c:v>558</c:v>
                </c:pt>
                <c:pt idx="646">
                  <c:v>559</c:v>
                </c:pt>
                <c:pt idx="647">
                  <c:v>560</c:v>
                </c:pt>
                <c:pt idx="648">
                  <c:v>561</c:v>
                </c:pt>
                <c:pt idx="649">
                  <c:v>562</c:v>
                </c:pt>
                <c:pt idx="650">
                  <c:v>563</c:v>
                </c:pt>
                <c:pt idx="651">
                  <c:v>564</c:v>
                </c:pt>
                <c:pt idx="652">
                  <c:v>565</c:v>
                </c:pt>
                <c:pt idx="653">
                  <c:v>566</c:v>
                </c:pt>
                <c:pt idx="654">
                  <c:v>567</c:v>
                </c:pt>
                <c:pt idx="655">
                  <c:v>568</c:v>
                </c:pt>
                <c:pt idx="656">
                  <c:v>569</c:v>
                </c:pt>
                <c:pt idx="657">
                  <c:v>570</c:v>
                </c:pt>
                <c:pt idx="658">
                  <c:v>571</c:v>
                </c:pt>
                <c:pt idx="659">
                  <c:v>572</c:v>
                </c:pt>
                <c:pt idx="660">
                  <c:v>573</c:v>
                </c:pt>
                <c:pt idx="661">
                  <c:v>574</c:v>
                </c:pt>
                <c:pt idx="662">
                  <c:v>575</c:v>
                </c:pt>
                <c:pt idx="663">
                  <c:v>576</c:v>
                </c:pt>
                <c:pt idx="664">
                  <c:v>577</c:v>
                </c:pt>
                <c:pt idx="665">
                  <c:v>578</c:v>
                </c:pt>
                <c:pt idx="666">
                  <c:v>579</c:v>
                </c:pt>
                <c:pt idx="667">
                  <c:v>580</c:v>
                </c:pt>
                <c:pt idx="668">
                  <c:v>581</c:v>
                </c:pt>
                <c:pt idx="669">
                  <c:v>582</c:v>
                </c:pt>
                <c:pt idx="670">
                  <c:v>583</c:v>
                </c:pt>
                <c:pt idx="671">
                  <c:v>584</c:v>
                </c:pt>
                <c:pt idx="672">
                  <c:v>585</c:v>
                </c:pt>
                <c:pt idx="673">
                  <c:v>586</c:v>
                </c:pt>
                <c:pt idx="674">
                  <c:v>587</c:v>
                </c:pt>
                <c:pt idx="675">
                  <c:v>588</c:v>
                </c:pt>
                <c:pt idx="676">
                  <c:v>589</c:v>
                </c:pt>
                <c:pt idx="677">
                  <c:v>590</c:v>
                </c:pt>
                <c:pt idx="678">
                  <c:v>591</c:v>
                </c:pt>
                <c:pt idx="679">
                  <c:v>592</c:v>
                </c:pt>
                <c:pt idx="680">
                  <c:v>593</c:v>
                </c:pt>
                <c:pt idx="681">
                  <c:v>594</c:v>
                </c:pt>
                <c:pt idx="682">
                  <c:v>595</c:v>
                </c:pt>
                <c:pt idx="683">
                  <c:v>596</c:v>
                </c:pt>
                <c:pt idx="684">
                  <c:v>597</c:v>
                </c:pt>
                <c:pt idx="685">
                  <c:v>598</c:v>
                </c:pt>
                <c:pt idx="686">
                  <c:v>599</c:v>
                </c:pt>
                <c:pt idx="687">
                  <c:v>600</c:v>
                </c:pt>
                <c:pt idx="688">
                  <c:v>601</c:v>
                </c:pt>
                <c:pt idx="689">
                  <c:v>602</c:v>
                </c:pt>
                <c:pt idx="690">
                  <c:v>603</c:v>
                </c:pt>
                <c:pt idx="691">
                  <c:v>604</c:v>
                </c:pt>
                <c:pt idx="692">
                  <c:v>605</c:v>
                </c:pt>
                <c:pt idx="693">
                  <c:v>606</c:v>
                </c:pt>
                <c:pt idx="694">
                  <c:v>607</c:v>
                </c:pt>
                <c:pt idx="695">
                  <c:v>608</c:v>
                </c:pt>
                <c:pt idx="696">
                  <c:v>609</c:v>
                </c:pt>
                <c:pt idx="697">
                  <c:v>610</c:v>
                </c:pt>
                <c:pt idx="698">
                  <c:v>611</c:v>
                </c:pt>
                <c:pt idx="699">
                  <c:v>612</c:v>
                </c:pt>
                <c:pt idx="700">
                  <c:v>613</c:v>
                </c:pt>
                <c:pt idx="701">
                  <c:v>614</c:v>
                </c:pt>
                <c:pt idx="702">
                  <c:v>615</c:v>
                </c:pt>
                <c:pt idx="703">
                  <c:v>616</c:v>
                </c:pt>
                <c:pt idx="704">
                  <c:v>617</c:v>
                </c:pt>
                <c:pt idx="705">
                  <c:v>618</c:v>
                </c:pt>
                <c:pt idx="706">
                  <c:v>619</c:v>
                </c:pt>
                <c:pt idx="707">
                  <c:v>620</c:v>
                </c:pt>
                <c:pt idx="708">
                  <c:v>621</c:v>
                </c:pt>
                <c:pt idx="709">
                  <c:v>622</c:v>
                </c:pt>
                <c:pt idx="710">
                  <c:v>623</c:v>
                </c:pt>
                <c:pt idx="711">
                  <c:v>624</c:v>
                </c:pt>
                <c:pt idx="712">
                  <c:v>625</c:v>
                </c:pt>
                <c:pt idx="713">
                  <c:v>626</c:v>
                </c:pt>
                <c:pt idx="714">
                  <c:v>627</c:v>
                </c:pt>
                <c:pt idx="715">
                  <c:v>628</c:v>
                </c:pt>
                <c:pt idx="716">
                  <c:v>629</c:v>
                </c:pt>
                <c:pt idx="717">
                  <c:v>630</c:v>
                </c:pt>
                <c:pt idx="718">
                  <c:v>631</c:v>
                </c:pt>
                <c:pt idx="719">
                  <c:v>632</c:v>
                </c:pt>
                <c:pt idx="720">
                  <c:v>633</c:v>
                </c:pt>
                <c:pt idx="721">
                  <c:v>634</c:v>
                </c:pt>
                <c:pt idx="722">
                  <c:v>635</c:v>
                </c:pt>
                <c:pt idx="723">
                  <c:v>636</c:v>
                </c:pt>
                <c:pt idx="724">
                  <c:v>637</c:v>
                </c:pt>
                <c:pt idx="725">
                  <c:v>638</c:v>
                </c:pt>
                <c:pt idx="726">
                  <c:v>639</c:v>
                </c:pt>
                <c:pt idx="727">
                  <c:v>640</c:v>
                </c:pt>
                <c:pt idx="728">
                  <c:v>641</c:v>
                </c:pt>
                <c:pt idx="729">
                  <c:v>642</c:v>
                </c:pt>
                <c:pt idx="730">
                  <c:v>643</c:v>
                </c:pt>
                <c:pt idx="731">
                  <c:v>644</c:v>
                </c:pt>
                <c:pt idx="732">
                  <c:v>645</c:v>
                </c:pt>
                <c:pt idx="733">
                  <c:v>646</c:v>
                </c:pt>
                <c:pt idx="734">
                  <c:v>647</c:v>
                </c:pt>
                <c:pt idx="735">
                  <c:v>648</c:v>
                </c:pt>
                <c:pt idx="736">
                  <c:v>649</c:v>
                </c:pt>
                <c:pt idx="737">
                  <c:v>650</c:v>
                </c:pt>
                <c:pt idx="738">
                  <c:v>650</c:v>
                </c:pt>
                <c:pt idx="739">
                  <c:v>650</c:v>
                </c:pt>
                <c:pt idx="740">
                  <c:v>650</c:v>
                </c:pt>
                <c:pt idx="741">
                  <c:v>650</c:v>
                </c:pt>
                <c:pt idx="742">
                  <c:v>650</c:v>
                </c:pt>
                <c:pt idx="743">
                  <c:v>650</c:v>
                </c:pt>
                <c:pt idx="744">
                  <c:v>651</c:v>
                </c:pt>
                <c:pt idx="745">
                  <c:v>652</c:v>
                </c:pt>
                <c:pt idx="746">
                  <c:v>653</c:v>
                </c:pt>
                <c:pt idx="747">
                  <c:v>654</c:v>
                </c:pt>
                <c:pt idx="748">
                  <c:v>654</c:v>
                </c:pt>
                <c:pt idx="749">
                  <c:v>654</c:v>
                </c:pt>
                <c:pt idx="750">
                  <c:v>654</c:v>
                </c:pt>
                <c:pt idx="751">
                  <c:v>654</c:v>
                </c:pt>
                <c:pt idx="752">
                  <c:v>654</c:v>
                </c:pt>
                <c:pt idx="753">
                  <c:v>654</c:v>
                </c:pt>
                <c:pt idx="754">
                  <c:v>654</c:v>
                </c:pt>
                <c:pt idx="755">
                  <c:v>654</c:v>
                </c:pt>
                <c:pt idx="756">
                  <c:v>654</c:v>
                </c:pt>
                <c:pt idx="757">
                  <c:v>654</c:v>
                </c:pt>
                <c:pt idx="758">
                  <c:v>654</c:v>
                </c:pt>
                <c:pt idx="759">
                  <c:v>654</c:v>
                </c:pt>
                <c:pt idx="760">
                  <c:v>654</c:v>
                </c:pt>
                <c:pt idx="761">
                  <c:v>654</c:v>
                </c:pt>
                <c:pt idx="762">
                  <c:v>654</c:v>
                </c:pt>
                <c:pt idx="763">
                  <c:v>654</c:v>
                </c:pt>
                <c:pt idx="764">
                  <c:v>654</c:v>
                </c:pt>
                <c:pt idx="765">
                  <c:v>654</c:v>
                </c:pt>
                <c:pt idx="766">
                  <c:v>654</c:v>
                </c:pt>
                <c:pt idx="767">
                  <c:v>654</c:v>
                </c:pt>
                <c:pt idx="768">
                  <c:v>654</c:v>
                </c:pt>
                <c:pt idx="769">
                  <c:v>654</c:v>
                </c:pt>
                <c:pt idx="770">
                  <c:v>654</c:v>
                </c:pt>
                <c:pt idx="771">
                  <c:v>654</c:v>
                </c:pt>
                <c:pt idx="772">
                  <c:v>654</c:v>
                </c:pt>
                <c:pt idx="773">
                  <c:v>654</c:v>
                </c:pt>
                <c:pt idx="774">
                  <c:v>655</c:v>
                </c:pt>
                <c:pt idx="775">
                  <c:v>656</c:v>
                </c:pt>
                <c:pt idx="776">
                  <c:v>657</c:v>
                </c:pt>
                <c:pt idx="777">
                  <c:v>658</c:v>
                </c:pt>
                <c:pt idx="778">
                  <c:v>659</c:v>
                </c:pt>
                <c:pt idx="779">
                  <c:v>660</c:v>
                </c:pt>
                <c:pt idx="780">
                  <c:v>661</c:v>
                </c:pt>
                <c:pt idx="781">
                  <c:v>662</c:v>
                </c:pt>
                <c:pt idx="782">
                  <c:v>663</c:v>
                </c:pt>
                <c:pt idx="783">
                  <c:v>664</c:v>
                </c:pt>
                <c:pt idx="784">
                  <c:v>665</c:v>
                </c:pt>
                <c:pt idx="785">
                  <c:v>666</c:v>
                </c:pt>
                <c:pt idx="786">
                  <c:v>667</c:v>
                </c:pt>
                <c:pt idx="787">
                  <c:v>668</c:v>
                </c:pt>
                <c:pt idx="788">
                  <c:v>669</c:v>
                </c:pt>
                <c:pt idx="789">
                  <c:v>670</c:v>
                </c:pt>
                <c:pt idx="790">
                  <c:v>671</c:v>
                </c:pt>
                <c:pt idx="791">
                  <c:v>672</c:v>
                </c:pt>
                <c:pt idx="792">
                  <c:v>673</c:v>
                </c:pt>
                <c:pt idx="793">
                  <c:v>674</c:v>
                </c:pt>
                <c:pt idx="794">
                  <c:v>675</c:v>
                </c:pt>
                <c:pt idx="795">
                  <c:v>676</c:v>
                </c:pt>
                <c:pt idx="796">
                  <c:v>677</c:v>
                </c:pt>
                <c:pt idx="797">
                  <c:v>678</c:v>
                </c:pt>
                <c:pt idx="798">
                  <c:v>679</c:v>
                </c:pt>
                <c:pt idx="799">
                  <c:v>680</c:v>
                </c:pt>
                <c:pt idx="800">
                  <c:v>681</c:v>
                </c:pt>
                <c:pt idx="801">
                  <c:v>682</c:v>
                </c:pt>
                <c:pt idx="802">
                  <c:v>683</c:v>
                </c:pt>
                <c:pt idx="803">
                  <c:v>684</c:v>
                </c:pt>
                <c:pt idx="804">
                  <c:v>685</c:v>
                </c:pt>
                <c:pt idx="805">
                  <c:v>686</c:v>
                </c:pt>
                <c:pt idx="806">
                  <c:v>687</c:v>
                </c:pt>
                <c:pt idx="807">
                  <c:v>688</c:v>
                </c:pt>
                <c:pt idx="808">
                  <c:v>689</c:v>
                </c:pt>
                <c:pt idx="809">
                  <c:v>690</c:v>
                </c:pt>
                <c:pt idx="810">
                  <c:v>691</c:v>
                </c:pt>
                <c:pt idx="811">
                  <c:v>692</c:v>
                </c:pt>
                <c:pt idx="812">
                  <c:v>693</c:v>
                </c:pt>
                <c:pt idx="813">
                  <c:v>694</c:v>
                </c:pt>
                <c:pt idx="814">
                  <c:v>695</c:v>
                </c:pt>
                <c:pt idx="815">
                  <c:v>696</c:v>
                </c:pt>
                <c:pt idx="816">
                  <c:v>697</c:v>
                </c:pt>
                <c:pt idx="817">
                  <c:v>698</c:v>
                </c:pt>
                <c:pt idx="818">
                  <c:v>699</c:v>
                </c:pt>
                <c:pt idx="819">
                  <c:v>700</c:v>
                </c:pt>
                <c:pt idx="820">
                  <c:v>701</c:v>
                </c:pt>
                <c:pt idx="821">
                  <c:v>702</c:v>
                </c:pt>
                <c:pt idx="822">
                  <c:v>703</c:v>
                </c:pt>
                <c:pt idx="823">
                  <c:v>704</c:v>
                </c:pt>
                <c:pt idx="824">
                  <c:v>705</c:v>
                </c:pt>
                <c:pt idx="825">
                  <c:v>706</c:v>
                </c:pt>
                <c:pt idx="826">
                  <c:v>707</c:v>
                </c:pt>
                <c:pt idx="827">
                  <c:v>708</c:v>
                </c:pt>
                <c:pt idx="828">
                  <c:v>709</c:v>
                </c:pt>
                <c:pt idx="829">
                  <c:v>710</c:v>
                </c:pt>
                <c:pt idx="830">
                  <c:v>711</c:v>
                </c:pt>
                <c:pt idx="831">
                  <c:v>712</c:v>
                </c:pt>
                <c:pt idx="832">
                  <c:v>713</c:v>
                </c:pt>
                <c:pt idx="833">
                  <c:v>714</c:v>
                </c:pt>
                <c:pt idx="834">
                  <c:v>715</c:v>
                </c:pt>
                <c:pt idx="835">
                  <c:v>716</c:v>
                </c:pt>
                <c:pt idx="836">
                  <c:v>717</c:v>
                </c:pt>
                <c:pt idx="837">
                  <c:v>718</c:v>
                </c:pt>
                <c:pt idx="838">
                  <c:v>719</c:v>
                </c:pt>
                <c:pt idx="839">
                  <c:v>720</c:v>
                </c:pt>
                <c:pt idx="840">
                  <c:v>721</c:v>
                </c:pt>
                <c:pt idx="841">
                  <c:v>722</c:v>
                </c:pt>
                <c:pt idx="842">
                  <c:v>723</c:v>
                </c:pt>
                <c:pt idx="843">
                  <c:v>724</c:v>
                </c:pt>
                <c:pt idx="844">
                  <c:v>725</c:v>
                </c:pt>
                <c:pt idx="845">
                  <c:v>726</c:v>
                </c:pt>
                <c:pt idx="846">
                  <c:v>727</c:v>
                </c:pt>
                <c:pt idx="847">
                  <c:v>728</c:v>
                </c:pt>
                <c:pt idx="848">
                  <c:v>728</c:v>
                </c:pt>
                <c:pt idx="849">
                  <c:v>728</c:v>
                </c:pt>
                <c:pt idx="850">
                  <c:v>728</c:v>
                </c:pt>
                <c:pt idx="851">
                  <c:v>728</c:v>
                </c:pt>
                <c:pt idx="852">
                  <c:v>728</c:v>
                </c:pt>
                <c:pt idx="853">
                  <c:v>728</c:v>
                </c:pt>
                <c:pt idx="854">
                  <c:v>728</c:v>
                </c:pt>
                <c:pt idx="855">
                  <c:v>728</c:v>
                </c:pt>
                <c:pt idx="856">
                  <c:v>728</c:v>
                </c:pt>
                <c:pt idx="857">
                  <c:v>728</c:v>
                </c:pt>
                <c:pt idx="858">
                  <c:v>728</c:v>
                </c:pt>
                <c:pt idx="859">
                  <c:v>728</c:v>
                </c:pt>
                <c:pt idx="860">
                  <c:v>728</c:v>
                </c:pt>
                <c:pt idx="861">
                  <c:v>728</c:v>
                </c:pt>
                <c:pt idx="862">
                  <c:v>728</c:v>
                </c:pt>
                <c:pt idx="863">
                  <c:v>728</c:v>
                </c:pt>
                <c:pt idx="864">
                  <c:v>729</c:v>
                </c:pt>
                <c:pt idx="865">
                  <c:v>730</c:v>
                </c:pt>
                <c:pt idx="866">
                  <c:v>731</c:v>
                </c:pt>
                <c:pt idx="867">
                  <c:v>732</c:v>
                </c:pt>
                <c:pt idx="868">
                  <c:v>733</c:v>
                </c:pt>
                <c:pt idx="869">
                  <c:v>734</c:v>
                </c:pt>
                <c:pt idx="870">
                  <c:v>735</c:v>
                </c:pt>
                <c:pt idx="871">
                  <c:v>736</c:v>
                </c:pt>
                <c:pt idx="872">
                  <c:v>737</c:v>
                </c:pt>
                <c:pt idx="873">
                  <c:v>738</c:v>
                </c:pt>
                <c:pt idx="874">
                  <c:v>739</c:v>
                </c:pt>
                <c:pt idx="875">
                  <c:v>740</c:v>
                </c:pt>
                <c:pt idx="876">
                  <c:v>741</c:v>
                </c:pt>
                <c:pt idx="877">
                  <c:v>742</c:v>
                </c:pt>
                <c:pt idx="878">
                  <c:v>743</c:v>
                </c:pt>
                <c:pt idx="879">
                  <c:v>744</c:v>
                </c:pt>
                <c:pt idx="880">
                  <c:v>745</c:v>
                </c:pt>
                <c:pt idx="881">
                  <c:v>746</c:v>
                </c:pt>
                <c:pt idx="882">
                  <c:v>747</c:v>
                </c:pt>
                <c:pt idx="883">
                  <c:v>748</c:v>
                </c:pt>
                <c:pt idx="884">
                  <c:v>749</c:v>
                </c:pt>
                <c:pt idx="885">
                  <c:v>750</c:v>
                </c:pt>
                <c:pt idx="886">
                  <c:v>751</c:v>
                </c:pt>
                <c:pt idx="887">
                  <c:v>752</c:v>
                </c:pt>
                <c:pt idx="888">
                  <c:v>753</c:v>
                </c:pt>
                <c:pt idx="889">
                  <c:v>754</c:v>
                </c:pt>
                <c:pt idx="890">
                  <c:v>755</c:v>
                </c:pt>
                <c:pt idx="891">
                  <c:v>756</c:v>
                </c:pt>
                <c:pt idx="892">
                  <c:v>757</c:v>
                </c:pt>
                <c:pt idx="893">
                  <c:v>758</c:v>
                </c:pt>
                <c:pt idx="894">
                  <c:v>759</c:v>
                </c:pt>
                <c:pt idx="895">
                  <c:v>760</c:v>
                </c:pt>
                <c:pt idx="896">
                  <c:v>760</c:v>
                </c:pt>
                <c:pt idx="897">
                  <c:v>760</c:v>
                </c:pt>
                <c:pt idx="898">
                  <c:v>760</c:v>
                </c:pt>
                <c:pt idx="899">
                  <c:v>760</c:v>
                </c:pt>
                <c:pt idx="900">
                  <c:v>760</c:v>
                </c:pt>
                <c:pt idx="901">
                  <c:v>760</c:v>
                </c:pt>
                <c:pt idx="902">
                  <c:v>760</c:v>
                </c:pt>
                <c:pt idx="903">
                  <c:v>760</c:v>
                </c:pt>
                <c:pt idx="904">
                  <c:v>760</c:v>
                </c:pt>
                <c:pt idx="905">
                  <c:v>760</c:v>
                </c:pt>
                <c:pt idx="906">
                  <c:v>760</c:v>
                </c:pt>
                <c:pt idx="907">
                  <c:v>760</c:v>
                </c:pt>
                <c:pt idx="908">
                  <c:v>760</c:v>
                </c:pt>
                <c:pt idx="909">
                  <c:v>760</c:v>
                </c:pt>
                <c:pt idx="910">
                  <c:v>760</c:v>
                </c:pt>
                <c:pt idx="911">
                  <c:v>760</c:v>
                </c:pt>
                <c:pt idx="912">
                  <c:v>760</c:v>
                </c:pt>
                <c:pt idx="913">
                  <c:v>760</c:v>
                </c:pt>
                <c:pt idx="914">
                  <c:v>760</c:v>
                </c:pt>
                <c:pt idx="915">
                  <c:v>760</c:v>
                </c:pt>
                <c:pt idx="916">
                  <c:v>760</c:v>
                </c:pt>
                <c:pt idx="917">
                  <c:v>760</c:v>
                </c:pt>
                <c:pt idx="918">
                  <c:v>760</c:v>
                </c:pt>
                <c:pt idx="919">
                  <c:v>760</c:v>
                </c:pt>
                <c:pt idx="920">
                  <c:v>760</c:v>
                </c:pt>
                <c:pt idx="921">
                  <c:v>760</c:v>
                </c:pt>
                <c:pt idx="922">
                  <c:v>760</c:v>
                </c:pt>
                <c:pt idx="923">
                  <c:v>760</c:v>
                </c:pt>
                <c:pt idx="924">
                  <c:v>760</c:v>
                </c:pt>
                <c:pt idx="925">
                  <c:v>760</c:v>
                </c:pt>
                <c:pt idx="926">
                  <c:v>760</c:v>
                </c:pt>
                <c:pt idx="927">
                  <c:v>760</c:v>
                </c:pt>
                <c:pt idx="928">
                  <c:v>760</c:v>
                </c:pt>
                <c:pt idx="929">
                  <c:v>760</c:v>
                </c:pt>
                <c:pt idx="930">
                  <c:v>760</c:v>
                </c:pt>
                <c:pt idx="931">
                  <c:v>760</c:v>
                </c:pt>
                <c:pt idx="932">
                  <c:v>760</c:v>
                </c:pt>
                <c:pt idx="933">
                  <c:v>760</c:v>
                </c:pt>
                <c:pt idx="934">
                  <c:v>760</c:v>
                </c:pt>
                <c:pt idx="935">
                  <c:v>760</c:v>
                </c:pt>
                <c:pt idx="936">
                  <c:v>760</c:v>
                </c:pt>
                <c:pt idx="937">
                  <c:v>760</c:v>
                </c:pt>
                <c:pt idx="938">
                  <c:v>760</c:v>
                </c:pt>
                <c:pt idx="939">
                  <c:v>760</c:v>
                </c:pt>
                <c:pt idx="940">
                  <c:v>760</c:v>
                </c:pt>
                <c:pt idx="941">
                  <c:v>760</c:v>
                </c:pt>
                <c:pt idx="942">
                  <c:v>760</c:v>
                </c:pt>
                <c:pt idx="943">
                  <c:v>760</c:v>
                </c:pt>
                <c:pt idx="944">
                  <c:v>761</c:v>
                </c:pt>
                <c:pt idx="945">
                  <c:v>762</c:v>
                </c:pt>
                <c:pt idx="946">
                  <c:v>763</c:v>
                </c:pt>
                <c:pt idx="947">
                  <c:v>764</c:v>
                </c:pt>
                <c:pt idx="948">
                  <c:v>765</c:v>
                </c:pt>
                <c:pt idx="949">
                  <c:v>766</c:v>
                </c:pt>
                <c:pt idx="950">
                  <c:v>767</c:v>
                </c:pt>
                <c:pt idx="951">
                  <c:v>768</c:v>
                </c:pt>
                <c:pt idx="952">
                  <c:v>769</c:v>
                </c:pt>
                <c:pt idx="953">
                  <c:v>770</c:v>
                </c:pt>
                <c:pt idx="954">
                  <c:v>771</c:v>
                </c:pt>
                <c:pt idx="955">
                  <c:v>772</c:v>
                </c:pt>
                <c:pt idx="956">
                  <c:v>773</c:v>
                </c:pt>
                <c:pt idx="957">
                  <c:v>774</c:v>
                </c:pt>
                <c:pt idx="958">
                  <c:v>775</c:v>
                </c:pt>
                <c:pt idx="959">
                  <c:v>776</c:v>
                </c:pt>
                <c:pt idx="960">
                  <c:v>777</c:v>
                </c:pt>
                <c:pt idx="961">
                  <c:v>778</c:v>
                </c:pt>
                <c:pt idx="962">
                  <c:v>779</c:v>
                </c:pt>
                <c:pt idx="963">
                  <c:v>780</c:v>
                </c:pt>
                <c:pt idx="964">
                  <c:v>781</c:v>
                </c:pt>
                <c:pt idx="965">
                  <c:v>782</c:v>
                </c:pt>
                <c:pt idx="966">
                  <c:v>783</c:v>
                </c:pt>
                <c:pt idx="967">
                  <c:v>784</c:v>
                </c:pt>
                <c:pt idx="968">
                  <c:v>785</c:v>
                </c:pt>
                <c:pt idx="969">
                  <c:v>786</c:v>
                </c:pt>
                <c:pt idx="970">
                  <c:v>787</c:v>
                </c:pt>
                <c:pt idx="971">
                  <c:v>788</c:v>
                </c:pt>
                <c:pt idx="972">
                  <c:v>789</c:v>
                </c:pt>
                <c:pt idx="973">
                  <c:v>790</c:v>
                </c:pt>
                <c:pt idx="974">
                  <c:v>791</c:v>
                </c:pt>
                <c:pt idx="975">
                  <c:v>792</c:v>
                </c:pt>
                <c:pt idx="976">
                  <c:v>792</c:v>
                </c:pt>
                <c:pt idx="977">
                  <c:v>792</c:v>
                </c:pt>
                <c:pt idx="978">
                  <c:v>792</c:v>
                </c:pt>
                <c:pt idx="979">
                  <c:v>792</c:v>
                </c:pt>
                <c:pt idx="980">
                  <c:v>792</c:v>
                </c:pt>
                <c:pt idx="981">
                  <c:v>792</c:v>
                </c:pt>
                <c:pt idx="982">
                  <c:v>792</c:v>
                </c:pt>
                <c:pt idx="983">
                  <c:v>792</c:v>
                </c:pt>
                <c:pt idx="984">
                  <c:v>793</c:v>
                </c:pt>
                <c:pt idx="985">
                  <c:v>794</c:v>
                </c:pt>
                <c:pt idx="986">
                  <c:v>795</c:v>
                </c:pt>
                <c:pt idx="987">
                  <c:v>796</c:v>
                </c:pt>
                <c:pt idx="988">
                  <c:v>797</c:v>
                </c:pt>
                <c:pt idx="989">
                  <c:v>798</c:v>
                </c:pt>
                <c:pt idx="990">
                  <c:v>799</c:v>
                </c:pt>
                <c:pt idx="991">
                  <c:v>800</c:v>
                </c:pt>
                <c:pt idx="992">
                  <c:v>801</c:v>
                </c:pt>
                <c:pt idx="993">
                  <c:v>802</c:v>
                </c:pt>
                <c:pt idx="994">
                  <c:v>803</c:v>
                </c:pt>
                <c:pt idx="995">
                  <c:v>804</c:v>
                </c:pt>
                <c:pt idx="996">
                  <c:v>805</c:v>
                </c:pt>
                <c:pt idx="997">
                  <c:v>806</c:v>
                </c:pt>
                <c:pt idx="998">
                  <c:v>807</c:v>
                </c:pt>
                <c:pt idx="999">
                  <c:v>808</c:v>
                </c:pt>
                <c:pt idx="1000">
                  <c:v>809</c:v>
                </c:pt>
                <c:pt idx="1001">
                  <c:v>810</c:v>
                </c:pt>
                <c:pt idx="1002">
                  <c:v>811</c:v>
                </c:pt>
                <c:pt idx="1003">
                  <c:v>812</c:v>
                </c:pt>
                <c:pt idx="1004">
                  <c:v>813</c:v>
                </c:pt>
                <c:pt idx="1005">
                  <c:v>814</c:v>
                </c:pt>
                <c:pt idx="1006">
                  <c:v>815</c:v>
                </c:pt>
                <c:pt idx="1007">
                  <c:v>816</c:v>
                </c:pt>
                <c:pt idx="1008">
                  <c:v>817</c:v>
                </c:pt>
                <c:pt idx="1009">
                  <c:v>818</c:v>
                </c:pt>
                <c:pt idx="1010">
                  <c:v>819</c:v>
                </c:pt>
                <c:pt idx="1011">
                  <c:v>820</c:v>
                </c:pt>
                <c:pt idx="1012">
                  <c:v>821</c:v>
                </c:pt>
                <c:pt idx="1013">
                  <c:v>822</c:v>
                </c:pt>
                <c:pt idx="1014">
                  <c:v>823</c:v>
                </c:pt>
                <c:pt idx="1015">
                  <c:v>824</c:v>
                </c:pt>
                <c:pt idx="1016">
                  <c:v>825</c:v>
                </c:pt>
                <c:pt idx="1017">
                  <c:v>826</c:v>
                </c:pt>
                <c:pt idx="1018">
                  <c:v>827</c:v>
                </c:pt>
                <c:pt idx="1019">
                  <c:v>828</c:v>
                </c:pt>
                <c:pt idx="1020">
                  <c:v>829</c:v>
                </c:pt>
                <c:pt idx="1021">
                  <c:v>830</c:v>
                </c:pt>
                <c:pt idx="1022">
                  <c:v>831</c:v>
                </c:pt>
                <c:pt idx="1023">
                  <c:v>832</c:v>
                </c:pt>
                <c:pt idx="1024">
                  <c:v>833</c:v>
                </c:pt>
                <c:pt idx="1025">
                  <c:v>834</c:v>
                </c:pt>
                <c:pt idx="1026">
                  <c:v>835</c:v>
                </c:pt>
                <c:pt idx="1027">
                  <c:v>836</c:v>
                </c:pt>
                <c:pt idx="1028">
                  <c:v>837</c:v>
                </c:pt>
                <c:pt idx="1029">
                  <c:v>838</c:v>
                </c:pt>
                <c:pt idx="1030">
                  <c:v>839</c:v>
                </c:pt>
                <c:pt idx="1031">
                  <c:v>840</c:v>
                </c:pt>
                <c:pt idx="1032">
                  <c:v>841</c:v>
                </c:pt>
                <c:pt idx="1033">
                  <c:v>842</c:v>
                </c:pt>
                <c:pt idx="1034">
                  <c:v>843</c:v>
                </c:pt>
                <c:pt idx="1035">
                  <c:v>844</c:v>
                </c:pt>
                <c:pt idx="1036">
                  <c:v>845</c:v>
                </c:pt>
                <c:pt idx="1037">
                  <c:v>846</c:v>
                </c:pt>
                <c:pt idx="1038">
                  <c:v>847</c:v>
                </c:pt>
                <c:pt idx="1039">
                  <c:v>848</c:v>
                </c:pt>
                <c:pt idx="1040">
                  <c:v>849</c:v>
                </c:pt>
                <c:pt idx="1041">
                  <c:v>850</c:v>
                </c:pt>
                <c:pt idx="1042">
                  <c:v>851</c:v>
                </c:pt>
                <c:pt idx="1043">
                  <c:v>852</c:v>
                </c:pt>
                <c:pt idx="1044">
                  <c:v>853</c:v>
                </c:pt>
                <c:pt idx="1045">
                  <c:v>854</c:v>
                </c:pt>
                <c:pt idx="1046">
                  <c:v>855</c:v>
                </c:pt>
                <c:pt idx="1047">
                  <c:v>856</c:v>
                </c:pt>
                <c:pt idx="1048">
                  <c:v>857</c:v>
                </c:pt>
                <c:pt idx="1049">
                  <c:v>858</c:v>
                </c:pt>
                <c:pt idx="1050">
                  <c:v>859</c:v>
                </c:pt>
                <c:pt idx="1051">
                  <c:v>860</c:v>
                </c:pt>
                <c:pt idx="1052">
                  <c:v>861</c:v>
                </c:pt>
                <c:pt idx="1053">
                  <c:v>862</c:v>
                </c:pt>
                <c:pt idx="1054">
                  <c:v>863</c:v>
                </c:pt>
                <c:pt idx="1055">
                  <c:v>864</c:v>
                </c:pt>
                <c:pt idx="1056">
                  <c:v>865</c:v>
                </c:pt>
                <c:pt idx="1057">
                  <c:v>866</c:v>
                </c:pt>
                <c:pt idx="1058">
                  <c:v>867</c:v>
                </c:pt>
                <c:pt idx="1059">
                  <c:v>868</c:v>
                </c:pt>
                <c:pt idx="1060">
                  <c:v>869</c:v>
                </c:pt>
                <c:pt idx="1061">
                  <c:v>870</c:v>
                </c:pt>
                <c:pt idx="1062">
                  <c:v>871</c:v>
                </c:pt>
                <c:pt idx="1063">
                  <c:v>872</c:v>
                </c:pt>
                <c:pt idx="1064">
                  <c:v>873</c:v>
                </c:pt>
                <c:pt idx="1065">
                  <c:v>874</c:v>
                </c:pt>
                <c:pt idx="1066">
                  <c:v>875</c:v>
                </c:pt>
                <c:pt idx="1067">
                  <c:v>876</c:v>
                </c:pt>
                <c:pt idx="1068">
                  <c:v>877</c:v>
                </c:pt>
                <c:pt idx="1069">
                  <c:v>878</c:v>
                </c:pt>
                <c:pt idx="1070">
                  <c:v>879</c:v>
                </c:pt>
                <c:pt idx="1071">
                  <c:v>880</c:v>
                </c:pt>
                <c:pt idx="1072">
                  <c:v>881</c:v>
                </c:pt>
                <c:pt idx="1073">
                  <c:v>882</c:v>
                </c:pt>
                <c:pt idx="1074">
                  <c:v>883</c:v>
                </c:pt>
                <c:pt idx="1075">
                  <c:v>884</c:v>
                </c:pt>
                <c:pt idx="1076">
                  <c:v>884</c:v>
                </c:pt>
                <c:pt idx="1077">
                  <c:v>884</c:v>
                </c:pt>
                <c:pt idx="1078">
                  <c:v>884</c:v>
                </c:pt>
                <c:pt idx="1079">
                  <c:v>884</c:v>
                </c:pt>
                <c:pt idx="1080">
                  <c:v>884</c:v>
                </c:pt>
                <c:pt idx="1081">
                  <c:v>884</c:v>
                </c:pt>
                <c:pt idx="1082">
                  <c:v>884</c:v>
                </c:pt>
                <c:pt idx="1083">
                  <c:v>884</c:v>
                </c:pt>
                <c:pt idx="1084">
                  <c:v>885</c:v>
                </c:pt>
                <c:pt idx="1085">
                  <c:v>886</c:v>
                </c:pt>
                <c:pt idx="1086">
                  <c:v>887</c:v>
                </c:pt>
                <c:pt idx="1087">
                  <c:v>888</c:v>
                </c:pt>
                <c:pt idx="1088">
                  <c:v>889</c:v>
                </c:pt>
                <c:pt idx="1089">
                  <c:v>890</c:v>
                </c:pt>
                <c:pt idx="1090">
                  <c:v>891</c:v>
                </c:pt>
                <c:pt idx="1091">
                  <c:v>892</c:v>
                </c:pt>
                <c:pt idx="1092">
                  <c:v>893</c:v>
                </c:pt>
                <c:pt idx="1093">
                  <c:v>894</c:v>
                </c:pt>
                <c:pt idx="1094">
                  <c:v>895</c:v>
                </c:pt>
                <c:pt idx="1095">
                  <c:v>896</c:v>
                </c:pt>
                <c:pt idx="1096">
                  <c:v>897</c:v>
                </c:pt>
                <c:pt idx="1097">
                  <c:v>898</c:v>
                </c:pt>
                <c:pt idx="1098">
                  <c:v>899</c:v>
                </c:pt>
                <c:pt idx="1099">
                  <c:v>900</c:v>
                </c:pt>
                <c:pt idx="1100">
                  <c:v>901</c:v>
                </c:pt>
                <c:pt idx="1101">
                  <c:v>902</c:v>
                </c:pt>
                <c:pt idx="1102">
                  <c:v>903</c:v>
                </c:pt>
                <c:pt idx="1103">
                  <c:v>904</c:v>
                </c:pt>
                <c:pt idx="1104">
                  <c:v>905</c:v>
                </c:pt>
                <c:pt idx="1105">
                  <c:v>906</c:v>
                </c:pt>
                <c:pt idx="1106">
                  <c:v>907</c:v>
                </c:pt>
                <c:pt idx="1107">
                  <c:v>908</c:v>
                </c:pt>
                <c:pt idx="1108">
                  <c:v>909</c:v>
                </c:pt>
                <c:pt idx="1109">
                  <c:v>910</c:v>
                </c:pt>
                <c:pt idx="1110">
                  <c:v>911</c:v>
                </c:pt>
                <c:pt idx="1111">
                  <c:v>912</c:v>
                </c:pt>
                <c:pt idx="1112">
                  <c:v>913</c:v>
                </c:pt>
                <c:pt idx="1113">
                  <c:v>914</c:v>
                </c:pt>
                <c:pt idx="1114">
                  <c:v>915</c:v>
                </c:pt>
                <c:pt idx="1115">
                  <c:v>916</c:v>
                </c:pt>
                <c:pt idx="1116">
                  <c:v>917</c:v>
                </c:pt>
                <c:pt idx="1117">
                  <c:v>918</c:v>
                </c:pt>
                <c:pt idx="1118">
                  <c:v>919</c:v>
                </c:pt>
                <c:pt idx="1119">
                  <c:v>920</c:v>
                </c:pt>
                <c:pt idx="1120">
                  <c:v>921</c:v>
                </c:pt>
                <c:pt idx="1121">
                  <c:v>922</c:v>
                </c:pt>
                <c:pt idx="1122">
                  <c:v>923</c:v>
                </c:pt>
                <c:pt idx="1123">
                  <c:v>924</c:v>
                </c:pt>
                <c:pt idx="1124">
                  <c:v>925</c:v>
                </c:pt>
                <c:pt idx="1125">
                  <c:v>926</c:v>
                </c:pt>
                <c:pt idx="1126">
                  <c:v>927</c:v>
                </c:pt>
                <c:pt idx="1127">
                  <c:v>928</c:v>
                </c:pt>
                <c:pt idx="1128">
                  <c:v>929</c:v>
                </c:pt>
                <c:pt idx="1129">
                  <c:v>930</c:v>
                </c:pt>
                <c:pt idx="1130">
                  <c:v>931</c:v>
                </c:pt>
                <c:pt idx="1131">
                  <c:v>932</c:v>
                </c:pt>
                <c:pt idx="1132">
                  <c:v>933</c:v>
                </c:pt>
                <c:pt idx="1133">
                  <c:v>934</c:v>
                </c:pt>
                <c:pt idx="1134">
                  <c:v>935</c:v>
                </c:pt>
                <c:pt idx="1135">
                  <c:v>936</c:v>
                </c:pt>
                <c:pt idx="1136">
                  <c:v>937</c:v>
                </c:pt>
                <c:pt idx="1137">
                  <c:v>938</c:v>
                </c:pt>
                <c:pt idx="1138">
                  <c:v>939</c:v>
                </c:pt>
                <c:pt idx="1139">
                  <c:v>940</c:v>
                </c:pt>
                <c:pt idx="1140">
                  <c:v>941</c:v>
                </c:pt>
                <c:pt idx="1141">
                  <c:v>942</c:v>
                </c:pt>
                <c:pt idx="1142">
                  <c:v>943</c:v>
                </c:pt>
                <c:pt idx="1143">
                  <c:v>944</c:v>
                </c:pt>
                <c:pt idx="1144">
                  <c:v>945</c:v>
                </c:pt>
                <c:pt idx="1145">
                  <c:v>946</c:v>
                </c:pt>
                <c:pt idx="1146">
                  <c:v>947</c:v>
                </c:pt>
                <c:pt idx="1147">
                  <c:v>948</c:v>
                </c:pt>
                <c:pt idx="1148">
                  <c:v>949</c:v>
                </c:pt>
                <c:pt idx="1149">
                  <c:v>950</c:v>
                </c:pt>
                <c:pt idx="1150">
                  <c:v>951</c:v>
                </c:pt>
                <c:pt idx="1151">
                  <c:v>952</c:v>
                </c:pt>
                <c:pt idx="1152">
                  <c:v>953</c:v>
                </c:pt>
                <c:pt idx="1153">
                  <c:v>954</c:v>
                </c:pt>
                <c:pt idx="1154">
                  <c:v>955</c:v>
                </c:pt>
                <c:pt idx="1155">
                  <c:v>956</c:v>
                </c:pt>
                <c:pt idx="1156">
                  <c:v>957</c:v>
                </c:pt>
                <c:pt idx="1157">
                  <c:v>958</c:v>
                </c:pt>
                <c:pt idx="1158">
                  <c:v>959</c:v>
                </c:pt>
                <c:pt idx="1159">
                  <c:v>960</c:v>
                </c:pt>
                <c:pt idx="1160">
                  <c:v>961</c:v>
                </c:pt>
                <c:pt idx="1161">
                  <c:v>962</c:v>
                </c:pt>
                <c:pt idx="1162">
                  <c:v>963</c:v>
                </c:pt>
                <c:pt idx="1163">
                  <c:v>964</c:v>
                </c:pt>
                <c:pt idx="1164">
                  <c:v>965</c:v>
                </c:pt>
                <c:pt idx="1165">
                  <c:v>966</c:v>
                </c:pt>
                <c:pt idx="1166">
                  <c:v>967</c:v>
                </c:pt>
                <c:pt idx="1167">
                  <c:v>968</c:v>
                </c:pt>
                <c:pt idx="1168">
                  <c:v>969</c:v>
                </c:pt>
                <c:pt idx="1169">
                  <c:v>970</c:v>
                </c:pt>
                <c:pt idx="1170">
                  <c:v>971</c:v>
                </c:pt>
                <c:pt idx="1171">
                  <c:v>972</c:v>
                </c:pt>
                <c:pt idx="1172">
                  <c:v>973</c:v>
                </c:pt>
                <c:pt idx="1173">
                  <c:v>974</c:v>
                </c:pt>
                <c:pt idx="1174">
                  <c:v>975</c:v>
                </c:pt>
                <c:pt idx="1175">
                  <c:v>976</c:v>
                </c:pt>
                <c:pt idx="1176">
                  <c:v>977</c:v>
                </c:pt>
                <c:pt idx="1177">
                  <c:v>978</c:v>
                </c:pt>
                <c:pt idx="1178">
                  <c:v>979</c:v>
                </c:pt>
                <c:pt idx="1179">
                  <c:v>980</c:v>
                </c:pt>
                <c:pt idx="1180">
                  <c:v>981</c:v>
                </c:pt>
                <c:pt idx="1181">
                  <c:v>982</c:v>
                </c:pt>
                <c:pt idx="1182">
                  <c:v>983</c:v>
                </c:pt>
                <c:pt idx="1183">
                  <c:v>984</c:v>
                </c:pt>
                <c:pt idx="1184">
                  <c:v>985</c:v>
                </c:pt>
                <c:pt idx="1185">
                  <c:v>986</c:v>
                </c:pt>
                <c:pt idx="1186">
                  <c:v>987</c:v>
                </c:pt>
                <c:pt idx="1187">
                  <c:v>988</c:v>
                </c:pt>
                <c:pt idx="1188">
                  <c:v>989</c:v>
                </c:pt>
                <c:pt idx="1189">
                  <c:v>990</c:v>
                </c:pt>
                <c:pt idx="1190">
                  <c:v>991</c:v>
                </c:pt>
                <c:pt idx="1191">
                  <c:v>992</c:v>
                </c:pt>
                <c:pt idx="1192">
                  <c:v>993</c:v>
                </c:pt>
                <c:pt idx="1193">
                  <c:v>994</c:v>
                </c:pt>
                <c:pt idx="1194">
                  <c:v>995</c:v>
                </c:pt>
                <c:pt idx="1195">
                  <c:v>996</c:v>
                </c:pt>
                <c:pt idx="1196">
                  <c:v>997</c:v>
                </c:pt>
                <c:pt idx="1197">
                  <c:v>998</c:v>
                </c:pt>
                <c:pt idx="1198">
                  <c:v>999</c:v>
                </c:pt>
                <c:pt idx="1199">
                  <c:v>1000</c:v>
                </c:pt>
                <c:pt idx="1200">
                  <c:v>1001</c:v>
                </c:pt>
                <c:pt idx="1201">
                  <c:v>1002</c:v>
                </c:pt>
                <c:pt idx="1202">
                  <c:v>1003</c:v>
                </c:pt>
                <c:pt idx="1203">
                  <c:v>1004</c:v>
                </c:pt>
                <c:pt idx="1204">
                  <c:v>1005</c:v>
                </c:pt>
                <c:pt idx="1205">
                  <c:v>1006</c:v>
                </c:pt>
                <c:pt idx="1206">
                  <c:v>1007</c:v>
                </c:pt>
                <c:pt idx="1207">
                  <c:v>1008</c:v>
                </c:pt>
                <c:pt idx="1208">
                  <c:v>1009</c:v>
                </c:pt>
                <c:pt idx="1209">
                  <c:v>1010</c:v>
                </c:pt>
                <c:pt idx="1210">
                  <c:v>1011</c:v>
                </c:pt>
                <c:pt idx="1211">
                  <c:v>1012</c:v>
                </c:pt>
                <c:pt idx="1212">
                  <c:v>1013</c:v>
                </c:pt>
                <c:pt idx="1213">
                  <c:v>1014</c:v>
                </c:pt>
                <c:pt idx="1214">
                  <c:v>1015</c:v>
                </c:pt>
                <c:pt idx="1215">
                  <c:v>1016</c:v>
                </c:pt>
                <c:pt idx="1216">
                  <c:v>1017</c:v>
                </c:pt>
                <c:pt idx="1217">
                  <c:v>1018</c:v>
                </c:pt>
                <c:pt idx="1218">
                  <c:v>1019</c:v>
                </c:pt>
                <c:pt idx="1219">
                  <c:v>1020</c:v>
                </c:pt>
                <c:pt idx="1220">
                  <c:v>1021</c:v>
                </c:pt>
                <c:pt idx="1221">
                  <c:v>1022</c:v>
                </c:pt>
                <c:pt idx="1222">
                  <c:v>1023</c:v>
                </c:pt>
                <c:pt idx="1223">
                  <c:v>1024</c:v>
                </c:pt>
                <c:pt idx="1224">
                  <c:v>1025</c:v>
                </c:pt>
                <c:pt idx="1225">
                  <c:v>1026</c:v>
                </c:pt>
                <c:pt idx="1226">
                  <c:v>1027</c:v>
                </c:pt>
                <c:pt idx="1227">
                  <c:v>1028</c:v>
                </c:pt>
                <c:pt idx="1228">
                  <c:v>1029</c:v>
                </c:pt>
                <c:pt idx="1229">
                  <c:v>1030</c:v>
                </c:pt>
                <c:pt idx="1230">
                  <c:v>1031</c:v>
                </c:pt>
                <c:pt idx="1231">
                  <c:v>1032</c:v>
                </c:pt>
                <c:pt idx="1232">
                  <c:v>1033</c:v>
                </c:pt>
                <c:pt idx="1233">
                  <c:v>1034</c:v>
                </c:pt>
                <c:pt idx="1234">
                  <c:v>1035</c:v>
                </c:pt>
                <c:pt idx="1235">
                  <c:v>1036</c:v>
                </c:pt>
                <c:pt idx="1236">
                  <c:v>1037</c:v>
                </c:pt>
                <c:pt idx="1237">
                  <c:v>1038</c:v>
                </c:pt>
                <c:pt idx="1238">
                  <c:v>1039</c:v>
                </c:pt>
                <c:pt idx="1239">
                  <c:v>1040</c:v>
                </c:pt>
                <c:pt idx="1240">
                  <c:v>1041</c:v>
                </c:pt>
                <c:pt idx="1241">
                  <c:v>1042</c:v>
                </c:pt>
                <c:pt idx="1242">
                  <c:v>1043</c:v>
                </c:pt>
                <c:pt idx="1243">
                  <c:v>1044</c:v>
                </c:pt>
                <c:pt idx="1244">
                  <c:v>1045</c:v>
                </c:pt>
                <c:pt idx="1245">
                  <c:v>1046</c:v>
                </c:pt>
                <c:pt idx="1246">
                  <c:v>1047</c:v>
                </c:pt>
                <c:pt idx="1247">
                  <c:v>1048</c:v>
                </c:pt>
                <c:pt idx="1248">
                  <c:v>1049</c:v>
                </c:pt>
                <c:pt idx="1249">
                  <c:v>1050</c:v>
                </c:pt>
                <c:pt idx="1250">
                  <c:v>1051</c:v>
                </c:pt>
                <c:pt idx="1251">
                  <c:v>1052</c:v>
                </c:pt>
                <c:pt idx="1252">
                  <c:v>1053</c:v>
                </c:pt>
                <c:pt idx="1253">
                  <c:v>1054</c:v>
                </c:pt>
                <c:pt idx="1254">
                  <c:v>1055</c:v>
                </c:pt>
                <c:pt idx="1255">
                  <c:v>1056</c:v>
                </c:pt>
                <c:pt idx="1256">
                  <c:v>1057</c:v>
                </c:pt>
                <c:pt idx="1257">
                  <c:v>1058</c:v>
                </c:pt>
                <c:pt idx="1258">
                  <c:v>1059</c:v>
                </c:pt>
                <c:pt idx="1259">
                  <c:v>1060</c:v>
                </c:pt>
                <c:pt idx="1260">
                  <c:v>1061</c:v>
                </c:pt>
                <c:pt idx="1261">
                  <c:v>1062</c:v>
                </c:pt>
                <c:pt idx="1262">
                  <c:v>1063</c:v>
                </c:pt>
                <c:pt idx="1263">
                  <c:v>1064</c:v>
                </c:pt>
                <c:pt idx="1264">
                  <c:v>1065</c:v>
                </c:pt>
                <c:pt idx="1265">
                  <c:v>1066</c:v>
                </c:pt>
                <c:pt idx="1266">
                  <c:v>1067</c:v>
                </c:pt>
                <c:pt idx="1267">
                  <c:v>1068</c:v>
                </c:pt>
                <c:pt idx="1268">
                  <c:v>1069</c:v>
                </c:pt>
                <c:pt idx="1269">
                  <c:v>1070</c:v>
                </c:pt>
                <c:pt idx="1270">
                  <c:v>1071</c:v>
                </c:pt>
                <c:pt idx="1271">
                  <c:v>1072</c:v>
                </c:pt>
                <c:pt idx="1272">
                  <c:v>1073</c:v>
                </c:pt>
                <c:pt idx="1273">
                  <c:v>1074</c:v>
                </c:pt>
                <c:pt idx="1274">
                  <c:v>1075</c:v>
                </c:pt>
                <c:pt idx="1275">
                  <c:v>1076</c:v>
                </c:pt>
                <c:pt idx="1276">
                  <c:v>1077</c:v>
                </c:pt>
                <c:pt idx="1277">
                  <c:v>1078</c:v>
                </c:pt>
                <c:pt idx="1278">
                  <c:v>1079</c:v>
                </c:pt>
                <c:pt idx="1279">
                  <c:v>1080</c:v>
                </c:pt>
                <c:pt idx="1280">
                  <c:v>1081</c:v>
                </c:pt>
                <c:pt idx="1281">
                  <c:v>1082</c:v>
                </c:pt>
                <c:pt idx="1282">
                  <c:v>1083</c:v>
                </c:pt>
                <c:pt idx="1283">
                  <c:v>1084</c:v>
                </c:pt>
                <c:pt idx="1284">
                  <c:v>1085</c:v>
                </c:pt>
                <c:pt idx="1285">
                  <c:v>1086</c:v>
                </c:pt>
                <c:pt idx="1286">
                  <c:v>1087</c:v>
                </c:pt>
                <c:pt idx="1287">
                  <c:v>1088</c:v>
                </c:pt>
                <c:pt idx="1288">
                  <c:v>1089</c:v>
                </c:pt>
                <c:pt idx="1289">
                  <c:v>1090</c:v>
                </c:pt>
                <c:pt idx="1290">
                  <c:v>1091</c:v>
                </c:pt>
                <c:pt idx="1291">
                  <c:v>1092</c:v>
                </c:pt>
                <c:pt idx="1292">
                  <c:v>1093</c:v>
                </c:pt>
                <c:pt idx="1293">
                  <c:v>1094</c:v>
                </c:pt>
                <c:pt idx="1294">
                  <c:v>1095</c:v>
                </c:pt>
                <c:pt idx="1295">
                  <c:v>1096</c:v>
                </c:pt>
                <c:pt idx="1296">
                  <c:v>1097</c:v>
                </c:pt>
                <c:pt idx="1297">
                  <c:v>1098</c:v>
                </c:pt>
                <c:pt idx="1298">
                  <c:v>1099</c:v>
                </c:pt>
                <c:pt idx="1299">
                  <c:v>1100</c:v>
                </c:pt>
                <c:pt idx="1300">
                  <c:v>1101</c:v>
                </c:pt>
                <c:pt idx="1301">
                  <c:v>1102</c:v>
                </c:pt>
                <c:pt idx="1302">
                  <c:v>1103</c:v>
                </c:pt>
                <c:pt idx="1303">
                  <c:v>1104</c:v>
                </c:pt>
                <c:pt idx="1304">
                  <c:v>1105</c:v>
                </c:pt>
                <c:pt idx="1305">
                  <c:v>1106</c:v>
                </c:pt>
                <c:pt idx="1306">
                  <c:v>1107</c:v>
                </c:pt>
                <c:pt idx="1307">
                  <c:v>1108</c:v>
                </c:pt>
                <c:pt idx="1308">
                  <c:v>1109</c:v>
                </c:pt>
                <c:pt idx="1309">
                  <c:v>1110</c:v>
                </c:pt>
                <c:pt idx="1310">
                  <c:v>1111</c:v>
                </c:pt>
                <c:pt idx="1311">
                  <c:v>1112</c:v>
                </c:pt>
                <c:pt idx="1312">
                  <c:v>1113</c:v>
                </c:pt>
                <c:pt idx="1313">
                  <c:v>1114</c:v>
                </c:pt>
                <c:pt idx="1314">
                  <c:v>1115</c:v>
                </c:pt>
                <c:pt idx="1315">
                  <c:v>1116</c:v>
                </c:pt>
                <c:pt idx="1316">
                  <c:v>1117</c:v>
                </c:pt>
                <c:pt idx="1317">
                  <c:v>1118</c:v>
                </c:pt>
                <c:pt idx="1318">
                  <c:v>1119</c:v>
                </c:pt>
                <c:pt idx="1319">
                  <c:v>1120</c:v>
                </c:pt>
                <c:pt idx="1320">
                  <c:v>1121</c:v>
                </c:pt>
                <c:pt idx="1321">
                  <c:v>1122</c:v>
                </c:pt>
                <c:pt idx="1322">
                  <c:v>1123</c:v>
                </c:pt>
                <c:pt idx="1323">
                  <c:v>1124</c:v>
                </c:pt>
                <c:pt idx="1324">
                  <c:v>1125</c:v>
                </c:pt>
                <c:pt idx="1325">
                  <c:v>1126</c:v>
                </c:pt>
                <c:pt idx="1326">
                  <c:v>1127</c:v>
                </c:pt>
                <c:pt idx="1327">
                  <c:v>1128</c:v>
                </c:pt>
                <c:pt idx="1328">
                  <c:v>1129</c:v>
                </c:pt>
                <c:pt idx="1329">
                  <c:v>1130</c:v>
                </c:pt>
                <c:pt idx="1330">
                  <c:v>1131</c:v>
                </c:pt>
                <c:pt idx="1331">
                  <c:v>1132</c:v>
                </c:pt>
                <c:pt idx="1332">
                  <c:v>1133</c:v>
                </c:pt>
                <c:pt idx="1333">
                  <c:v>1134</c:v>
                </c:pt>
                <c:pt idx="1334">
                  <c:v>1135</c:v>
                </c:pt>
                <c:pt idx="1335">
                  <c:v>1136</c:v>
                </c:pt>
                <c:pt idx="1336">
                  <c:v>1137</c:v>
                </c:pt>
                <c:pt idx="1337">
                  <c:v>1138</c:v>
                </c:pt>
                <c:pt idx="1338">
                  <c:v>1139</c:v>
                </c:pt>
                <c:pt idx="1339">
                  <c:v>1140</c:v>
                </c:pt>
                <c:pt idx="1340">
                  <c:v>1141</c:v>
                </c:pt>
                <c:pt idx="1341">
                  <c:v>1142</c:v>
                </c:pt>
                <c:pt idx="1342">
                  <c:v>1143</c:v>
                </c:pt>
                <c:pt idx="1343">
                  <c:v>1144</c:v>
                </c:pt>
                <c:pt idx="1344">
                  <c:v>1145</c:v>
                </c:pt>
                <c:pt idx="1345">
                  <c:v>1146</c:v>
                </c:pt>
                <c:pt idx="1346">
                  <c:v>1147</c:v>
                </c:pt>
                <c:pt idx="1347">
                  <c:v>1148</c:v>
                </c:pt>
                <c:pt idx="1348">
                  <c:v>1149</c:v>
                </c:pt>
                <c:pt idx="1349">
                  <c:v>1150</c:v>
                </c:pt>
                <c:pt idx="1350">
                  <c:v>1151</c:v>
                </c:pt>
                <c:pt idx="1351">
                  <c:v>1152</c:v>
                </c:pt>
                <c:pt idx="1352">
                  <c:v>1153</c:v>
                </c:pt>
                <c:pt idx="1353">
                  <c:v>1154</c:v>
                </c:pt>
                <c:pt idx="1354">
                  <c:v>1155</c:v>
                </c:pt>
                <c:pt idx="1355">
                  <c:v>1156</c:v>
                </c:pt>
                <c:pt idx="1356">
                  <c:v>1157</c:v>
                </c:pt>
                <c:pt idx="1357">
                  <c:v>1158</c:v>
                </c:pt>
                <c:pt idx="1358">
                  <c:v>1159</c:v>
                </c:pt>
                <c:pt idx="1359">
                  <c:v>1160</c:v>
                </c:pt>
                <c:pt idx="1360">
                  <c:v>1161</c:v>
                </c:pt>
                <c:pt idx="1361">
                  <c:v>1162</c:v>
                </c:pt>
                <c:pt idx="1362">
                  <c:v>1163</c:v>
                </c:pt>
                <c:pt idx="1363">
                  <c:v>1164</c:v>
                </c:pt>
                <c:pt idx="1364">
                  <c:v>1165</c:v>
                </c:pt>
                <c:pt idx="1365">
                  <c:v>1166</c:v>
                </c:pt>
                <c:pt idx="1366">
                  <c:v>1167</c:v>
                </c:pt>
                <c:pt idx="1367">
                  <c:v>1168</c:v>
                </c:pt>
                <c:pt idx="1368">
                  <c:v>1169</c:v>
                </c:pt>
                <c:pt idx="1369">
                  <c:v>1170</c:v>
                </c:pt>
                <c:pt idx="1370">
                  <c:v>1171</c:v>
                </c:pt>
                <c:pt idx="1371">
                  <c:v>1172</c:v>
                </c:pt>
                <c:pt idx="1372">
                  <c:v>1173</c:v>
                </c:pt>
                <c:pt idx="1373">
                  <c:v>1174</c:v>
                </c:pt>
                <c:pt idx="1374">
                  <c:v>1175</c:v>
                </c:pt>
                <c:pt idx="1375">
                  <c:v>1176</c:v>
                </c:pt>
                <c:pt idx="1376">
                  <c:v>1177</c:v>
                </c:pt>
                <c:pt idx="1377">
                  <c:v>1178</c:v>
                </c:pt>
                <c:pt idx="1378">
                  <c:v>1179</c:v>
                </c:pt>
                <c:pt idx="1379">
                  <c:v>1180</c:v>
                </c:pt>
                <c:pt idx="1380">
                  <c:v>1181</c:v>
                </c:pt>
                <c:pt idx="1381">
                  <c:v>1182</c:v>
                </c:pt>
                <c:pt idx="1382">
                  <c:v>1183</c:v>
                </c:pt>
                <c:pt idx="1383">
                  <c:v>1184</c:v>
                </c:pt>
                <c:pt idx="1384">
                  <c:v>1185</c:v>
                </c:pt>
                <c:pt idx="1385">
                  <c:v>1186</c:v>
                </c:pt>
                <c:pt idx="1386">
                  <c:v>1187</c:v>
                </c:pt>
                <c:pt idx="1387">
                  <c:v>1188</c:v>
                </c:pt>
                <c:pt idx="1388">
                  <c:v>1189</c:v>
                </c:pt>
                <c:pt idx="1389">
                  <c:v>1190</c:v>
                </c:pt>
                <c:pt idx="1390">
                  <c:v>1191</c:v>
                </c:pt>
                <c:pt idx="1391">
                  <c:v>1192</c:v>
                </c:pt>
                <c:pt idx="1392">
                  <c:v>1193</c:v>
                </c:pt>
                <c:pt idx="1393">
                  <c:v>1194</c:v>
                </c:pt>
                <c:pt idx="1394">
                  <c:v>1195</c:v>
                </c:pt>
                <c:pt idx="1395">
                  <c:v>1196</c:v>
                </c:pt>
                <c:pt idx="1396">
                  <c:v>1197</c:v>
                </c:pt>
                <c:pt idx="1397">
                  <c:v>1198</c:v>
                </c:pt>
                <c:pt idx="1398">
                  <c:v>1199</c:v>
                </c:pt>
                <c:pt idx="1399">
                  <c:v>1200</c:v>
                </c:pt>
                <c:pt idx="1400">
                  <c:v>1201</c:v>
                </c:pt>
                <c:pt idx="1401">
                  <c:v>1202</c:v>
                </c:pt>
                <c:pt idx="1402">
                  <c:v>1203</c:v>
                </c:pt>
                <c:pt idx="1403">
                  <c:v>1204</c:v>
                </c:pt>
                <c:pt idx="1404">
                  <c:v>1205</c:v>
                </c:pt>
                <c:pt idx="1405">
                  <c:v>1206</c:v>
                </c:pt>
                <c:pt idx="1406">
                  <c:v>1207</c:v>
                </c:pt>
                <c:pt idx="1407">
                  <c:v>1208</c:v>
                </c:pt>
                <c:pt idx="1408">
                  <c:v>1209</c:v>
                </c:pt>
                <c:pt idx="1409">
                  <c:v>1210</c:v>
                </c:pt>
                <c:pt idx="1410">
                  <c:v>1211</c:v>
                </c:pt>
                <c:pt idx="1411">
                  <c:v>1212</c:v>
                </c:pt>
                <c:pt idx="1412">
                  <c:v>1213</c:v>
                </c:pt>
                <c:pt idx="1413">
                  <c:v>1214</c:v>
                </c:pt>
                <c:pt idx="1414">
                  <c:v>1215</c:v>
                </c:pt>
                <c:pt idx="1415">
                  <c:v>1216</c:v>
                </c:pt>
                <c:pt idx="1416">
                  <c:v>1217</c:v>
                </c:pt>
                <c:pt idx="1417">
                  <c:v>1218</c:v>
                </c:pt>
                <c:pt idx="1418">
                  <c:v>1219</c:v>
                </c:pt>
                <c:pt idx="1419">
                  <c:v>1220</c:v>
                </c:pt>
                <c:pt idx="1420">
                  <c:v>1221</c:v>
                </c:pt>
                <c:pt idx="1421">
                  <c:v>1222</c:v>
                </c:pt>
                <c:pt idx="1422">
                  <c:v>1223</c:v>
                </c:pt>
                <c:pt idx="1423">
                  <c:v>1224</c:v>
                </c:pt>
                <c:pt idx="1424">
                  <c:v>1225</c:v>
                </c:pt>
                <c:pt idx="1425">
                  <c:v>1226</c:v>
                </c:pt>
                <c:pt idx="1426">
                  <c:v>1227</c:v>
                </c:pt>
                <c:pt idx="1427">
                  <c:v>1228</c:v>
                </c:pt>
                <c:pt idx="1428">
                  <c:v>1229</c:v>
                </c:pt>
                <c:pt idx="1429">
                  <c:v>1230</c:v>
                </c:pt>
                <c:pt idx="1430">
                  <c:v>1231</c:v>
                </c:pt>
                <c:pt idx="1431">
                  <c:v>1232</c:v>
                </c:pt>
                <c:pt idx="1432">
                  <c:v>1233</c:v>
                </c:pt>
                <c:pt idx="1433">
                  <c:v>1234</c:v>
                </c:pt>
                <c:pt idx="1434">
                  <c:v>1235</c:v>
                </c:pt>
                <c:pt idx="1435">
                  <c:v>1236</c:v>
                </c:pt>
                <c:pt idx="1436">
                  <c:v>1237</c:v>
                </c:pt>
                <c:pt idx="1437">
                  <c:v>1238</c:v>
                </c:pt>
                <c:pt idx="1438">
                  <c:v>1239</c:v>
                </c:pt>
                <c:pt idx="1439">
                  <c:v>1240</c:v>
                </c:pt>
                <c:pt idx="1440">
                  <c:v>1241</c:v>
                </c:pt>
                <c:pt idx="1441">
                  <c:v>1242</c:v>
                </c:pt>
                <c:pt idx="1442">
                  <c:v>1243</c:v>
                </c:pt>
                <c:pt idx="1443">
                  <c:v>1244</c:v>
                </c:pt>
                <c:pt idx="1444">
                  <c:v>1245</c:v>
                </c:pt>
                <c:pt idx="1445">
                  <c:v>1246</c:v>
                </c:pt>
                <c:pt idx="1446">
                  <c:v>1247</c:v>
                </c:pt>
                <c:pt idx="1447">
                  <c:v>1248</c:v>
                </c:pt>
                <c:pt idx="1448">
                  <c:v>1249</c:v>
                </c:pt>
                <c:pt idx="1449">
                  <c:v>1250</c:v>
                </c:pt>
                <c:pt idx="1450">
                  <c:v>1251</c:v>
                </c:pt>
                <c:pt idx="1451">
                  <c:v>1252</c:v>
                </c:pt>
                <c:pt idx="1452">
                  <c:v>1253</c:v>
                </c:pt>
                <c:pt idx="1453">
                  <c:v>1254</c:v>
                </c:pt>
                <c:pt idx="1454">
                  <c:v>1255</c:v>
                </c:pt>
                <c:pt idx="1455">
                  <c:v>1256</c:v>
                </c:pt>
                <c:pt idx="1456">
                  <c:v>1257</c:v>
                </c:pt>
                <c:pt idx="1457">
                  <c:v>1258</c:v>
                </c:pt>
                <c:pt idx="1458">
                  <c:v>1259</c:v>
                </c:pt>
                <c:pt idx="1459">
                  <c:v>1260</c:v>
                </c:pt>
                <c:pt idx="1460">
                  <c:v>1261</c:v>
                </c:pt>
                <c:pt idx="1461">
                  <c:v>1262</c:v>
                </c:pt>
                <c:pt idx="1462">
                  <c:v>1263</c:v>
                </c:pt>
                <c:pt idx="1463">
                  <c:v>1264</c:v>
                </c:pt>
                <c:pt idx="1464">
                  <c:v>1265</c:v>
                </c:pt>
                <c:pt idx="1465">
                  <c:v>1266</c:v>
                </c:pt>
                <c:pt idx="1466">
                  <c:v>1267</c:v>
                </c:pt>
                <c:pt idx="1467">
                  <c:v>1268</c:v>
                </c:pt>
                <c:pt idx="1468">
                  <c:v>1269</c:v>
                </c:pt>
                <c:pt idx="1469">
                  <c:v>1270</c:v>
                </c:pt>
                <c:pt idx="1470">
                  <c:v>1271</c:v>
                </c:pt>
                <c:pt idx="1471">
                  <c:v>1272</c:v>
                </c:pt>
                <c:pt idx="1472">
                  <c:v>1273</c:v>
                </c:pt>
                <c:pt idx="1473">
                  <c:v>1274</c:v>
                </c:pt>
                <c:pt idx="1474">
                  <c:v>1275</c:v>
                </c:pt>
                <c:pt idx="1475">
                  <c:v>1276</c:v>
                </c:pt>
                <c:pt idx="1476">
                  <c:v>1277</c:v>
                </c:pt>
                <c:pt idx="1477">
                  <c:v>1278</c:v>
                </c:pt>
                <c:pt idx="1478">
                  <c:v>1279</c:v>
                </c:pt>
                <c:pt idx="1479">
                  <c:v>1280</c:v>
                </c:pt>
                <c:pt idx="1480">
                  <c:v>1281</c:v>
                </c:pt>
                <c:pt idx="1481">
                  <c:v>1282</c:v>
                </c:pt>
                <c:pt idx="1482">
                  <c:v>1283</c:v>
                </c:pt>
                <c:pt idx="1483">
                  <c:v>1284</c:v>
                </c:pt>
                <c:pt idx="1484">
                  <c:v>1285</c:v>
                </c:pt>
                <c:pt idx="1485">
                  <c:v>1286</c:v>
                </c:pt>
                <c:pt idx="1486">
                  <c:v>1287</c:v>
                </c:pt>
                <c:pt idx="1487">
                  <c:v>1288</c:v>
                </c:pt>
                <c:pt idx="1488">
                  <c:v>1289</c:v>
                </c:pt>
                <c:pt idx="1489">
                  <c:v>1290</c:v>
                </c:pt>
                <c:pt idx="1490">
                  <c:v>1291</c:v>
                </c:pt>
                <c:pt idx="1491">
                  <c:v>1292</c:v>
                </c:pt>
                <c:pt idx="1492">
                  <c:v>1293</c:v>
                </c:pt>
                <c:pt idx="1493">
                  <c:v>1294</c:v>
                </c:pt>
                <c:pt idx="1494">
                  <c:v>1295</c:v>
                </c:pt>
                <c:pt idx="1495">
                  <c:v>1296</c:v>
                </c:pt>
                <c:pt idx="1496">
                  <c:v>1297</c:v>
                </c:pt>
                <c:pt idx="1497">
                  <c:v>1298</c:v>
                </c:pt>
                <c:pt idx="1498">
                  <c:v>1299</c:v>
                </c:pt>
                <c:pt idx="1499">
                  <c:v>1300</c:v>
                </c:pt>
                <c:pt idx="1500">
                  <c:v>1301</c:v>
                </c:pt>
                <c:pt idx="1501">
                  <c:v>1302</c:v>
                </c:pt>
                <c:pt idx="1502">
                  <c:v>1303</c:v>
                </c:pt>
                <c:pt idx="1503">
                  <c:v>1304</c:v>
                </c:pt>
                <c:pt idx="1504">
                  <c:v>1305</c:v>
                </c:pt>
                <c:pt idx="1505">
                  <c:v>1306</c:v>
                </c:pt>
                <c:pt idx="1506">
                  <c:v>1307</c:v>
                </c:pt>
                <c:pt idx="1507">
                  <c:v>1308</c:v>
                </c:pt>
                <c:pt idx="1508">
                  <c:v>1309</c:v>
                </c:pt>
                <c:pt idx="1509">
                  <c:v>1310</c:v>
                </c:pt>
                <c:pt idx="1510">
                  <c:v>1310</c:v>
                </c:pt>
                <c:pt idx="1511">
                  <c:v>1310</c:v>
                </c:pt>
                <c:pt idx="1512">
                  <c:v>1310</c:v>
                </c:pt>
                <c:pt idx="1513">
                  <c:v>1310</c:v>
                </c:pt>
                <c:pt idx="1514">
                  <c:v>1310</c:v>
                </c:pt>
                <c:pt idx="1515">
                  <c:v>1310</c:v>
                </c:pt>
                <c:pt idx="1516">
                  <c:v>1311</c:v>
                </c:pt>
                <c:pt idx="1517">
                  <c:v>1312</c:v>
                </c:pt>
                <c:pt idx="1518">
                  <c:v>1313</c:v>
                </c:pt>
                <c:pt idx="1519">
                  <c:v>1314</c:v>
                </c:pt>
                <c:pt idx="1520">
                  <c:v>1314</c:v>
                </c:pt>
                <c:pt idx="1521">
                  <c:v>1314</c:v>
                </c:pt>
                <c:pt idx="1522">
                  <c:v>1314</c:v>
                </c:pt>
                <c:pt idx="1523">
                  <c:v>1314</c:v>
                </c:pt>
                <c:pt idx="1524">
                  <c:v>1314</c:v>
                </c:pt>
                <c:pt idx="1525">
                  <c:v>1314</c:v>
                </c:pt>
                <c:pt idx="1526">
                  <c:v>1314</c:v>
                </c:pt>
                <c:pt idx="1527">
                  <c:v>1314</c:v>
                </c:pt>
                <c:pt idx="1528">
                  <c:v>1314</c:v>
                </c:pt>
                <c:pt idx="1529">
                  <c:v>1314</c:v>
                </c:pt>
                <c:pt idx="1530">
                  <c:v>1314</c:v>
                </c:pt>
                <c:pt idx="1531">
                  <c:v>1314</c:v>
                </c:pt>
                <c:pt idx="1532">
                  <c:v>1314</c:v>
                </c:pt>
                <c:pt idx="1533">
                  <c:v>1314</c:v>
                </c:pt>
                <c:pt idx="1534">
                  <c:v>1314</c:v>
                </c:pt>
                <c:pt idx="1535">
                  <c:v>1314</c:v>
                </c:pt>
                <c:pt idx="1536">
                  <c:v>1314</c:v>
                </c:pt>
                <c:pt idx="1537">
                  <c:v>1314</c:v>
                </c:pt>
                <c:pt idx="1538">
                  <c:v>1314</c:v>
                </c:pt>
                <c:pt idx="1539">
                  <c:v>1314</c:v>
                </c:pt>
                <c:pt idx="1540">
                  <c:v>1314</c:v>
                </c:pt>
                <c:pt idx="1541">
                  <c:v>1314</c:v>
                </c:pt>
                <c:pt idx="1542">
                  <c:v>1314</c:v>
                </c:pt>
                <c:pt idx="1543">
                  <c:v>1314</c:v>
                </c:pt>
                <c:pt idx="1544">
                  <c:v>1314</c:v>
                </c:pt>
                <c:pt idx="1545">
                  <c:v>1314</c:v>
                </c:pt>
                <c:pt idx="1546">
                  <c:v>1314</c:v>
                </c:pt>
                <c:pt idx="1547">
                  <c:v>1314</c:v>
                </c:pt>
                <c:pt idx="1548">
                  <c:v>1314</c:v>
                </c:pt>
                <c:pt idx="1549">
                  <c:v>1314</c:v>
                </c:pt>
                <c:pt idx="1550">
                  <c:v>1314</c:v>
                </c:pt>
                <c:pt idx="1551">
                  <c:v>1314</c:v>
                </c:pt>
                <c:pt idx="1552">
                  <c:v>1314</c:v>
                </c:pt>
                <c:pt idx="1553">
                  <c:v>1314</c:v>
                </c:pt>
                <c:pt idx="1554">
                  <c:v>1314</c:v>
                </c:pt>
                <c:pt idx="1555">
                  <c:v>1314</c:v>
                </c:pt>
                <c:pt idx="1556">
                  <c:v>1314</c:v>
                </c:pt>
                <c:pt idx="1557">
                  <c:v>1314</c:v>
                </c:pt>
                <c:pt idx="1558">
                  <c:v>1314</c:v>
                </c:pt>
                <c:pt idx="1559">
                  <c:v>1314</c:v>
                </c:pt>
                <c:pt idx="1560">
                  <c:v>1314</c:v>
                </c:pt>
                <c:pt idx="1561">
                  <c:v>1314</c:v>
                </c:pt>
                <c:pt idx="1562">
                  <c:v>1314</c:v>
                </c:pt>
                <c:pt idx="1563">
                  <c:v>1314</c:v>
                </c:pt>
                <c:pt idx="1564">
                  <c:v>1314</c:v>
                </c:pt>
                <c:pt idx="1565">
                  <c:v>1314</c:v>
                </c:pt>
                <c:pt idx="1566">
                  <c:v>1314</c:v>
                </c:pt>
                <c:pt idx="1567">
                  <c:v>1314</c:v>
                </c:pt>
                <c:pt idx="1568">
                  <c:v>1314</c:v>
                </c:pt>
                <c:pt idx="1569">
                  <c:v>1314</c:v>
                </c:pt>
                <c:pt idx="1570">
                  <c:v>1314</c:v>
                </c:pt>
                <c:pt idx="1571">
                  <c:v>1314</c:v>
                </c:pt>
                <c:pt idx="1572">
                  <c:v>1314</c:v>
                </c:pt>
                <c:pt idx="1573">
                  <c:v>1314</c:v>
                </c:pt>
                <c:pt idx="1574">
                  <c:v>1314</c:v>
                </c:pt>
                <c:pt idx="1575">
                  <c:v>1314</c:v>
                </c:pt>
                <c:pt idx="1576">
                  <c:v>1314</c:v>
                </c:pt>
                <c:pt idx="1577">
                  <c:v>1314</c:v>
                </c:pt>
                <c:pt idx="1578">
                  <c:v>1315</c:v>
                </c:pt>
                <c:pt idx="1579">
                  <c:v>1316</c:v>
                </c:pt>
                <c:pt idx="1580">
                  <c:v>1317</c:v>
                </c:pt>
                <c:pt idx="1581">
                  <c:v>1318</c:v>
                </c:pt>
                <c:pt idx="1582">
                  <c:v>1319</c:v>
                </c:pt>
                <c:pt idx="1583">
                  <c:v>1320</c:v>
                </c:pt>
                <c:pt idx="1584">
                  <c:v>1321</c:v>
                </c:pt>
                <c:pt idx="1585">
                  <c:v>1322</c:v>
                </c:pt>
                <c:pt idx="1586">
                  <c:v>1323</c:v>
                </c:pt>
                <c:pt idx="1587">
                  <c:v>1324</c:v>
                </c:pt>
                <c:pt idx="1588">
                  <c:v>1325</c:v>
                </c:pt>
                <c:pt idx="1589">
                  <c:v>1326</c:v>
                </c:pt>
                <c:pt idx="1590">
                  <c:v>1327</c:v>
                </c:pt>
                <c:pt idx="1591">
                  <c:v>1328</c:v>
                </c:pt>
                <c:pt idx="1592">
                  <c:v>1329</c:v>
                </c:pt>
                <c:pt idx="1593">
                  <c:v>1330</c:v>
                </c:pt>
                <c:pt idx="1594">
                  <c:v>1331</c:v>
                </c:pt>
                <c:pt idx="1595">
                  <c:v>1332</c:v>
                </c:pt>
                <c:pt idx="1596">
                  <c:v>1333</c:v>
                </c:pt>
                <c:pt idx="1597">
                  <c:v>1334</c:v>
                </c:pt>
                <c:pt idx="1598">
                  <c:v>1335</c:v>
                </c:pt>
                <c:pt idx="1599">
                  <c:v>1336</c:v>
                </c:pt>
                <c:pt idx="1600">
                  <c:v>1337</c:v>
                </c:pt>
                <c:pt idx="1601">
                  <c:v>1338</c:v>
                </c:pt>
                <c:pt idx="1602">
                  <c:v>1339</c:v>
                </c:pt>
                <c:pt idx="1603">
                  <c:v>1340</c:v>
                </c:pt>
                <c:pt idx="1604">
                  <c:v>1341</c:v>
                </c:pt>
                <c:pt idx="1605">
                  <c:v>1342</c:v>
                </c:pt>
                <c:pt idx="1606">
                  <c:v>1343</c:v>
                </c:pt>
                <c:pt idx="1607">
                  <c:v>1344</c:v>
                </c:pt>
                <c:pt idx="1608">
                  <c:v>1345</c:v>
                </c:pt>
                <c:pt idx="1609">
                  <c:v>1346</c:v>
                </c:pt>
                <c:pt idx="1610">
                  <c:v>1347</c:v>
                </c:pt>
                <c:pt idx="1611">
                  <c:v>1348</c:v>
                </c:pt>
                <c:pt idx="1612">
                  <c:v>1349</c:v>
                </c:pt>
                <c:pt idx="1613">
                  <c:v>1350</c:v>
                </c:pt>
                <c:pt idx="1614">
                  <c:v>1351</c:v>
                </c:pt>
                <c:pt idx="1615">
                  <c:v>1352</c:v>
                </c:pt>
                <c:pt idx="1616">
                  <c:v>1353</c:v>
                </c:pt>
                <c:pt idx="1617">
                  <c:v>1354</c:v>
                </c:pt>
                <c:pt idx="1618">
                  <c:v>1355</c:v>
                </c:pt>
                <c:pt idx="1619">
                  <c:v>1356</c:v>
                </c:pt>
                <c:pt idx="1620">
                  <c:v>1357</c:v>
                </c:pt>
                <c:pt idx="1621">
                  <c:v>1358</c:v>
                </c:pt>
                <c:pt idx="1622">
                  <c:v>1359</c:v>
                </c:pt>
                <c:pt idx="1623">
                  <c:v>1360</c:v>
                </c:pt>
                <c:pt idx="1624">
                  <c:v>1361</c:v>
                </c:pt>
                <c:pt idx="1625">
                  <c:v>1362</c:v>
                </c:pt>
                <c:pt idx="1626">
                  <c:v>1363</c:v>
                </c:pt>
                <c:pt idx="1627">
                  <c:v>1364</c:v>
                </c:pt>
                <c:pt idx="1628">
                  <c:v>1365</c:v>
                </c:pt>
                <c:pt idx="1629">
                  <c:v>1366</c:v>
                </c:pt>
                <c:pt idx="1630">
                  <c:v>1367</c:v>
                </c:pt>
                <c:pt idx="1631">
                  <c:v>1368</c:v>
                </c:pt>
                <c:pt idx="1632">
                  <c:v>1369</c:v>
                </c:pt>
                <c:pt idx="1633">
                  <c:v>1370</c:v>
                </c:pt>
                <c:pt idx="1634">
                  <c:v>1371</c:v>
                </c:pt>
                <c:pt idx="1635">
                  <c:v>1372</c:v>
                </c:pt>
                <c:pt idx="1636">
                  <c:v>1373</c:v>
                </c:pt>
                <c:pt idx="1637">
                  <c:v>1374</c:v>
                </c:pt>
                <c:pt idx="1638">
                  <c:v>1375</c:v>
                </c:pt>
                <c:pt idx="1639">
                  <c:v>1376</c:v>
                </c:pt>
                <c:pt idx="1640">
                  <c:v>1377</c:v>
                </c:pt>
                <c:pt idx="1641">
                  <c:v>1378</c:v>
                </c:pt>
                <c:pt idx="1642">
                  <c:v>1379</c:v>
                </c:pt>
                <c:pt idx="1643">
                  <c:v>1380</c:v>
                </c:pt>
                <c:pt idx="1644">
                  <c:v>1381</c:v>
                </c:pt>
                <c:pt idx="1645">
                  <c:v>1382</c:v>
                </c:pt>
                <c:pt idx="1646">
                  <c:v>1383</c:v>
                </c:pt>
                <c:pt idx="1647">
                  <c:v>1384</c:v>
                </c:pt>
                <c:pt idx="1648">
                  <c:v>1385</c:v>
                </c:pt>
                <c:pt idx="1649">
                  <c:v>1386</c:v>
                </c:pt>
                <c:pt idx="1650">
                  <c:v>1387</c:v>
                </c:pt>
                <c:pt idx="1651">
                  <c:v>1388</c:v>
                </c:pt>
                <c:pt idx="1652">
                  <c:v>1389</c:v>
                </c:pt>
                <c:pt idx="1653">
                  <c:v>1390</c:v>
                </c:pt>
                <c:pt idx="1654">
                  <c:v>1391</c:v>
                </c:pt>
                <c:pt idx="1655">
                  <c:v>1392</c:v>
                </c:pt>
                <c:pt idx="1656">
                  <c:v>1393</c:v>
                </c:pt>
                <c:pt idx="1657">
                  <c:v>1394</c:v>
                </c:pt>
                <c:pt idx="1658">
                  <c:v>1395</c:v>
                </c:pt>
                <c:pt idx="1659">
                  <c:v>1396</c:v>
                </c:pt>
                <c:pt idx="1660">
                  <c:v>1397</c:v>
                </c:pt>
                <c:pt idx="1661">
                  <c:v>1398</c:v>
                </c:pt>
                <c:pt idx="1662">
                  <c:v>1399</c:v>
                </c:pt>
                <c:pt idx="1663">
                  <c:v>1400</c:v>
                </c:pt>
                <c:pt idx="1664">
                  <c:v>1401</c:v>
                </c:pt>
                <c:pt idx="1665">
                  <c:v>1402</c:v>
                </c:pt>
                <c:pt idx="1666">
                  <c:v>1403</c:v>
                </c:pt>
                <c:pt idx="1667">
                  <c:v>1404</c:v>
                </c:pt>
                <c:pt idx="1668">
                  <c:v>1405</c:v>
                </c:pt>
                <c:pt idx="1669">
                  <c:v>1406</c:v>
                </c:pt>
                <c:pt idx="1670">
                  <c:v>1407</c:v>
                </c:pt>
                <c:pt idx="1671">
                  <c:v>1408</c:v>
                </c:pt>
                <c:pt idx="1672">
                  <c:v>1409</c:v>
                </c:pt>
                <c:pt idx="1673">
                  <c:v>1410</c:v>
                </c:pt>
                <c:pt idx="1674">
                  <c:v>1411</c:v>
                </c:pt>
                <c:pt idx="1675">
                  <c:v>1412</c:v>
                </c:pt>
                <c:pt idx="1676">
                  <c:v>1413</c:v>
                </c:pt>
                <c:pt idx="1677">
                  <c:v>1414</c:v>
                </c:pt>
                <c:pt idx="1678">
                  <c:v>1415</c:v>
                </c:pt>
                <c:pt idx="1679">
                  <c:v>1416</c:v>
                </c:pt>
                <c:pt idx="1680">
                  <c:v>1417</c:v>
                </c:pt>
                <c:pt idx="1681">
                  <c:v>1418</c:v>
                </c:pt>
                <c:pt idx="1682">
                  <c:v>1419</c:v>
                </c:pt>
                <c:pt idx="1683">
                  <c:v>1420</c:v>
                </c:pt>
                <c:pt idx="1684">
                  <c:v>1421</c:v>
                </c:pt>
                <c:pt idx="1685">
                  <c:v>1422</c:v>
                </c:pt>
                <c:pt idx="1686">
                  <c:v>1423</c:v>
                </c:pt>
                <c:pt idx="1687">
                  <c:v>1424</c:v>
                </c:pt>
                <c:pt idx="1688">
                  <c:v>1425</c:v>
                </c:pt>
                <c:pt idx="1689">
                  <c:v>1426</c:v>
                </c:pt>
                <c:pt idx="1690">
                  <c:v>1427</c:v>
                </c:pt>
                <c:pt idx="1691">
                  <c:v>1428</c:v>
                </c:pt>
                <c:pt idx="1692">
                  <c:v>1429</c:v>
                </c:pt>
                <c:pt idx="1693">
                  <c:v>1430</c:v>
                </c:pt>
                <c:pt idx="1694">
                  <c:v>1431</c:v>
                </c:pt>
                <c:pt idx="1695">
                  <c:v>1432</c:v>
                </c:pt>
                <c:pt idx="1696">
                  <c:v>1433</c:v>
                </c:pt>
                <c:pt idx="1697">
                  <c:v>1434</c:v>
                </c:pt>
                <c:pt idx="1698">
                  <c:v>1435</c:v>
                </c:pt>
                <c:pt idx="1699">
                  <c:v>1436</c:v>
                </c:pt>
                <c:pt idx="1700">
                  <c:v>1437</c:v>
                </c:pt>
                <c:pt idx="1701">
                  <c:v>1438</c:v>
                </c:pt>
                <c:pt idx="1702">
                  <c:v>1439</c:v>
                </c:pt>
                <c:pt idx="1703">
                  <c:v>1440</c:v>
                </c:pt>
                <c:pt idx="1704">
                  <c:v>1441</c:v>
                </c:pt>
                <c:pt idx="1705">
                  <c:v>1442</c:v>
                </c:pt>
                <c:pt idx="1706">
                  <c:v>1443</c:v>
                </c:pt>
                <c:pt idx="1707">
                  <c:v>1444</c:v>
                </c:pt>
                <c:pt idx="1708">
                  <c:v>1445</c:v>
                </c:pt>
                <c:pt idx="1709">
                  <c:v>1446</c:v>
                </c:pt>
                <c:pt idx="1710">
                  <c:v>1447</c:v>
                </c:pt>
                <c:pt idx="1711">
                  <c:v>1448</c:v>
                </c:pt>
                <c:pt idx="1712">
                  <c:v>1449</c:v>
                </c:pt>
                <c:pt idx="1713">
                  <c:v>1450</c:v>
                </c:pt>
                <c:pt idx="1714">
                  <c:v>1451</c:v>
                </c:pt>
                <c:pt idx="1715">
                  <c:v>1452</c:v>
                </c:pt>
                <c:pt idx="1716">
                  <c:v>1453</c:v>
                </c:pt>
                <c:pt idx="1717">
                  <c:v>1454</c:v>
                </c:pt>
                <c:pt idx="1718">
                  <c:v>1455</c:v>
                </c:pt>
                <c:pt idx="1719">
                  <c:v>1456</c:v>
                </c:pt>
                <c:pt idx="1720">
                  <c:v>1457</c:v>
                </c:pt>
                <c:pt idx="1721">
                  <c:v>1458</c:v>
                </c:pt>
                <c:pt idx="1722">
                  <c:v>1459</c:v>
                </c:pt>
                <c:pt idx="1723">
                  <c:v>1460</c:v>
                </c:pt>
                <c:pt idx="1724">
                  <c:v>1461</c:v>
                </c:pt>
                <c:pt idx="1725">
                  <c:v>1462</c:v>
                </c:pt>
                <c:pt idx="1726">
                  <c:v>1463</c:v>
                </c:pt>
                <c:pt idx="1727">
                  <c:v>1464</c:v>
                </c:pt>
                <c:pt idx="1728">
                  <c:v>1465</c:v>
                </c:pt>
                <c:pt idx="1729">
                  <c:v>1466</c:v>
                </c:pt>
                <c:pt idx="1730">
                  <c:v>1467</c:v>
                </c:pt>
                <c:pt idx="1731">
                  <c:v>1468</c:v>
                </c:pt>
                <c:pt idx="1732">
                  <c:v>1469</c:v>
                </c:pt>
                <c:pt idx="1733">
                  <c:v>1470</c:v>
                </c:pt>
                <c:pt idx="1734">
                  <c:v>1471</c:v>
                </c:pt>
                <c:pt idx="1735">
                  <c:v>1472</c:v>
                </c:pt>
                <c:pt idx="1736">
                  <c:v>1473</c:v>
                </c:pt>
                <c:pt idx="1737">
                  <c:v>1474</c:v>
                </c:pt>
                <c:pt idx="1738">
                  <c:v>1475</c:v>
                </c:pt>
                <c:pt idx="1739">
                  <c:v>1476</c:v>
                </c:pt>
                <c:pt idx="1740">
                  <c:v>1477</c:v>
                </c:pt>
                <c:pt idx="1741">
                  <c:v>1478</c:v>
                </c:pt>
                <c:pt idx="1742">
                  <c:v>1479</c:v>
                </c:pt>
                <c:pt idx="1743">
                  <c:v>1480</c:v>
                </c:pt>
                <c:pt idx="1744">
                  <c:v>1480</c:v>
                </c:pt>
                <c:pt idx="1745">
                  <c:v>1480</c:v>
                </c:pt>
                <c:pt idx="1746">
                  <c:v>1480</c:v>
                </c:pt>
                <c:pt idx="1747">
                  <c:v>1480</c:v>
                </c:pt>
                <c:pt idx="1748">
                  <c:v>1480</c:v>
                </c:pt>
                <c:pt idx="1749">
                  <c:v>1480</c:v>
                </c:pt>
                <c:pt idx="1750">
                  <c:v>1480</c:v>
                </c:pt>
                <c:pt idx="1751">
                  <c:v>1480</c:v>
                </c:pt>
                <c:pt idx="1752">
                  <c:v>1480</c:v>
                </c:pt>
                <c:pt idx="1753">
                  <c:v>1480</c:v>
                </c:pt>
                <c:pt idx="1754">
                  <c:v>1480</c:v>
                </c:pt>
                <c:pt idx="1755">
                  <c:v>1480</c:v>
                </c:pt>
                <c:pt idx="1756">
                  <c:v>1480</c:v>
                </c:pt>
                <c:pt idx="1757">
                  <c:v>1480</c:v>
                </c:pt>
                <c:pt idx="1758">
                  <c:v>1480</c:v>
                </c:pt>
                <c:pt idx="1759">
                  <c:v>1480</c:v>
                </c:pt>
                <c:pt idx="1760">
                  <c:v>1480</c:v>
                </c:pt>
                <c:pt idx="1761">
                  <c:v>1480</c:v>
                </c:pt>
                <c:pt idx="1762">
                  <c:v>1480</c:v>
                </c:pt>
                <c:pt idx="1763">
                  <c:v>1480</c:v>
                </c:pt>
                <c:pt idx="1764">
                  <c:v>1480</c:v>
                </c:pt>
                <c:pt idx="1765">
                  <c:v>1480</c:v>
                </c:pt>
                <c:pt idx="1766">
                  <c:v>1480</c:v>
                </c:pt>
                <c:pt idx="1767">
                  <c:v>1480</c:v>
                </c:pt>
                <c:pt idx="1768">
                  <c:v>1480</c:v>
                </c:pt>
                <c:pt idx="1769">
                  <c:v>1480</c:v>
                </c:pt>
                <c:pt idx="1770">
                  <c:v>1480</c:v>
                </c:pt>
                <c:pt idx="1771">
                  <c:v>1480</c:v>
                </c:pt>
                <c:pt idx="1772">
                  <c:v>1480</c:v>
                </c:pt>
                <c:pt idx="1773">
                  <c:v>1480</c:v>
                </c:pt>
                <c:pt idx="1774">
                  <c:v>1480</c:v>
                </c:pt>
                <c:pt idx="1775">
                  <c:v>1480</c:v>
                </c:pt>
                <c:pt idx="1776">
                  <c:v>1480</c:v>
                </c:pt>
                <c:pt idx="1777">
                  <c:v>1480</c:v>
                </c:pt>
                <c:pt idx="1778">
                  <c:v>1480</c:v>
                </c:pt>
                <c:pt idx="1779">
                  <c:v>1480</c:v>
                </c:pt>
                <c:pt idx="1780">
                  <c:v>1480</c:v>
                </c:pt>
                <c:pt idx="1781">
                  <c:v>1480</c:v>
                </c:pt>
                <c:pt idx="1782">
                  <c:v>1480</c:v>
                </c:pt>
                <c:pt idx="1783">
                  <c:v>1480</c:v>
                </c:pt>
                <c:pt idx="1784">
                  <c:v>1480</c:v>
                </c:pt>
                <c:pt idx="1785">
                  <c:v>1480</c:v>
                </c:pt>
                <c:pt idx="1786">
                  <c:v>1480</c:v>
                </c:pt>
                <c:pt idx="1787">
                  <c:v>1480</c:v>
                </c:pt>
                <c:pt idx="1788">
                  <c:v>1480</c:v>
                </c:pt>
                <c:pt idx="1789">
                  <c:v>1480</c:v>
                </c:pt>
                <c:pt idx="1790">
                  <c:v>1480</c:v>
                </c:pt>
                <c:pt idx="1791">
                  <c:v>1480</c:v>
                </c:pt>
                <c:pt idx="1792">
                  <c:v>1480</c:v>
                </c:pt>
                <c:pt idx="1793">
                  <c:v>1480</c:v>
                </c:pt>
                <c:pt idx="1794">
                  <c:v>1480</c:v>
                </c:pt>
                <c:pt idx="1795">
                  <c:v>1480</c:v>
                </c:pt>
                <c:pt idx="1796">
                  <c:v>1480</c:v>
                </c:pt>
                <c:pt idx="1797">
                  <c:v>1480</c:v>
                </c:pt>
                <c:pt idx="1798">
                  <c:v>1480</c:v>
                </c:pt>
                <c:pt idx="1799">
                  <c:v>1480</c:v>
                </c:pt>
                <c:pt idx="1800">
                  <c:v>1480</c:v>
                </c:pt>
                <c:pt idx="1801">
                  <c:v>1480</c:v>
                </c:pt>
                <c:pt idx="1802">
                  <c:v>1480</c:v>
                </c:pt>
                <c:pt idx="1803">
                  <c:v>1480</c:v>
                </c:pt>
                <c:pt idx="1804">
                  <c:v>1480</c:v>
                </c:pt>
                <c:pt idx="1805">
                  <c:v>1480</c:v>
                </c:pt>
                <c:pt idx="1806">
                  <c:v>1480</c:v>
                </c:pt>
                <c:pt idx="1807">
                  <c:v>1480</c:v>
                </c:pt>
                <c:pt idx="1808">
                  <c:v>1480</c:v>
                </c:pt>
                <c:pt idx="1809">
                  <c:v>1480</c:v>
                </c:pt>
                <c:pt idx="1810">
                  <c:v>1480</c:v>
                </c:pt>
                <c:pt idx="1811">
                  <c:v>1480</c:v>
                </c:pt>
                <c:pt idx="1812">
                  <c:v>1480</c:v>
                </c:pt>
                <c:pt idx="1813">
                  <c:v>1480</c:v>
                </c:pt>
                <c:pt idx="1814">
                  <c:v>1480</c:v>
                </c:pt>
                <c:pt idx="1815">
                  <c:v>1480</c:v>
                </c:pt>
                <c:pt idx="1816">
                  <c:v>1480</c:v>
                </c:pt>
                <c:pt idx="1817">
                  <c:v>1480</c:v>
                </c:pt>
                <c:pt idx="1818">
                  <c:v>1480</c:v>
                </c:pt>
                <c:pt idx="1819">
                  <c:v>1480</c:v>
                </c:pt>
                <c:pt idx="1820">
                  <c:v>1480</c:v>
                </c:pt>
                <c:pt idx="1821">
                  <c:v>1480</c:v>
                </c:pt>
                <c:pt idx="1822">
                  <c:v>1480</c:v>
                </c:pt>
                <c:pt idx="1823">
                  <c:v>1480</c:v>
                </c:pt>
                <c:pt idx="1824">
                  <c:v>1480</c:v>
                </c:pt>
                <c:pt idx="1825">
                  <c:v>1480</c:v>
                </c:pt>
                <c:pt idx="1826">
                  <c:v>1480</c:v>
                </c:pt>
                <c:pt idx="1827">
                  <c:v>1480</c:v>
                </c:pt>
                <c:pt idx="1828">
                  <c:v>1480</c:v>
                </c:pt>
                <c:pt idx="1829">
                  <c:v>1480</c:v>
                </c:pt>
                <c:pt idx="1830">
                  <c:v>1480</c:v>
                </c:pt>
                <c:pt idx="1831">
                  <c:v>1480</c:v>
                </c:pt>
                <c:pt idx="1832">
                  <c:v>1480</c:v>
                </c:pt>
                <c:pt idx="1833">
                  <c:v>1480</c:v>
                </c:pt>
                <c:pt idx="1834">
                  <c:v>1480</c:v>
                </c:pt>
                <c:pt idx="1835">
                  <c:v>1480</c:v>
                </c:pt>
                <c:pt idx="1836">
                  <c:v>1480</c:v>
                </c:pt>
                <c:pt idx="1837">
                  <c:v>1480</c:v>
                </c:pt>
                <c:pt idx="1838">
                  <c:v>1480</c:v>
                </c:pt>
                <c:pt idx="1839">
                  <c:v>1480</c:v>
                </c:pt>
                <c:pt idx="1840">
                  <c:v>1481</c:v>
                </c:pt>
                <c:pt idx="1841">
                  <c:v>1482</c:v>
                </c:pt>
                <c:pt idx="1842">
                  <c:v>1483</c:v>
                </c:pt>
                <c:pt idx="1843">
                  <c:v>1484</c:v>
                </c:pt>
                <c:pt idx="1844">
                  <c:v>1485</c:v>
                </c:pt>
                <c:pt idx="1845">
                  <c:v>1486</c:v>
                </c:pt>
                <c:pt idx="1846">
                  <c:v>1487</c:v>
                </c:pt>
                <c:pt idx="1847">
                  <c:v>1488</c:v>
                </c:pt>
                <c:pt idx="1848">
                  <c:v>1489</c:v>
                </c:pt>
                <c:pt idx="1849">
                  <c:v>1490</c:v>
                </c:pt>
                <c:pt idx="1850">
                  <c:v>1491</c:v>
                </c:pt>
                <c:pt idx="1851">
                  <c:v>1492</c:v>
                </c:pt>
                <c:pt idx="1852">
                  <c:v>1493</c:v>
                </c:pt>
                <c:pt idx="1853">
                  <c:v>1494</c:v>
                </c:pt>
                <c:pt idx="1854">
                  <c:v>1495</c:v>
                </c:pt>
                <c:pt idx="1855">
                  <c:v>1496</c:v>
                </c:pt>
                <c:pt idx="1856">
                  <c:v>1497</c:v>
                </c:pt>
                <c:pt idx="1857">
                  <c:v>1498</c:v>
                </c:pt>
                <c:pt idx="1858">
                  <c:v>1499</c:v>
                </c:pt>
                <c:pt idx="1859">
                  <c:v>1500</c:v>
                </c:pt>
                <c:pt idx="1860">
                  <c:v>1501</c:v>
                </c:pt>
                <c:pt idx="1861">
                  <c:v>1502</c:v>
                </c:pt>
                <c:pt idx="1862">
                  <c:v>1503</c:v>
                </c:pt>
                <c:pt idx="1863">
                  <c:v>1504</c:v>
                </c:pt>
                <c:pt idx="1864">
                  <c:v>1505</c:v>
                </c:pt>
                <c:pt idx="1865">
                  <c:v>1506</c:v>
                </c:pt>
                <c:pt idx="1866">
                  <c:v>1507</c:v>
                </c:pt>
                <c:pt idx="1867">
                  <c:v>1508</c:v>
                </c:pt>
                <c:pt idx="1868">
                  <c:v>1509</c:v>
                </c:pt>
                <c:pt idx="1869">
                  <c:v>1510</c:v>
                </c:pt>
                <c:pt idx="1870">
                  <c:v>1511</c:v>
                </c:pt>
                <c:pt idx="1871">
                  <c:v>1512</c:v>
                </c:pt>
                <c:pt idx="1872">
                  <c:v>1513</c:v>
                </c:pt>
                <c:pt idx="1873">
                  <c:v>1514</c:v>
                </c:pt>
                <c:pt idx="1874">
                  <c:v>1515</c:v>
                </c:pt>
                <c:pt idx="1875">
                  <c:v>1516</c:v>
                </c:pt>
                <c:pt idx="1876">
                  <c:v>1517</c:v>
                </c:pt>
                <c:pt idx="1877">
                  <c:v>1518</c:v>
                </c:pt>
                <c:pt idx="1878">
                  <c:v>1519</c:v>
                </c:pt>
                <c:pt idx="1879">
                  <c:v>1520</c:v>
                </c:pt>
                <c:pt idx="1880">
                  <c:v>1521</c:v>
                </c:pt>
                <c:pt idx="1881">
                  <c:v>1522</c:v>
                </c:pt>
                <c:pt idx="1882">
                  <c:v>1523</c:v>
                </c:pt>
                <c:pt idx="1883">
                  <c:v>1524</c:v>
                </c:pt>
                <c:pt idx="1884">
                  <c:v>1525</c:v>
                </c:pt>
                <c:pt idx="1885">
                  <c:v>1526</c:v>
                </c:pt>
                <c:pt idx="1886">
                  <c:v>1527</c:v>
                </c:pt>
                <c:pt idx="1887">
                  <c:v>1528</c:v>
                </c:pt>
                <c:pt idx="1888">
                  <c:v>1528</c:v>
                </c:pt>
                <c:pt idx="1889">
                  <c:v>1528</c:v>
                </c:pt>
                <c:pt idx="1890">
                  <c:v>1528</c:v>
                </c:pt>
                <c:pt idx="1891">
                  <c:v>1528</c:v>
                </c:pt>
                <c:pt idx="1892">
                  <c:v>1528</c:v>
                </c:pt>
                <c:pt idx="1893">
                  <c:v>1528</c:v>
                </c:pt>
                <c:pt idx="1894">
                  <c:v>1528</c:v>
                </c:pt>
                <c:pt idx="1895">
                  <c:v>1528</c:v>
                </c:pt>
                <c:pt idx="1896">
                  <c:v>1528</c:v>
                </c:pt>
                <c:pt idx="1897">
                  <c:v>1528</c:v>
                </c:pt>
                <c:pt idx="1898">
                  <c:v>1528</c:v>
                </c:pt>
                <c:pt idx="1899">
                  <c:v>1528</c:v>
                </c:pt>
                <c:pt idx="1900">
                  <c:v>1528</c:v>
                </c:pt>
                <c:pt idx="1901">
                  <c:v>1528</c:v>
                </c:pt>
                <c:pt idx="1902">
                  <c:v>1528</c:v>
                </c:pt>
                <c:pt idx="1903">
                  <c:v>1528</c:v>
                </c:pt>
                <c:pt idx="1904">
                  <c:v>1528</c:v>
                </c:pt>
                <c:pt idx="1905">
                  <c:v>1528</c:v>
                </c:pt>
                <c:pt idx="1906">
                  <c:v>1528</c:v>
                </c:pt>
                <c:pt idx="1907">
                  <c:v>1528</c:v>
                </c:pt>
                <c:pt idx="1908">
                  <c:v>1528</c:v>
                </c:pt>
                <c:pt idx="1909">
                  <c:v>1528</c:v>
                </c:pt>
                <c:pt idx="1910">
                  <c:v>1528</c:v>
                </c:pt>
                <c:pt idx="1911">
                  <c:v>1528</c:v>
                </c:pt>
                <c:pt idx="1912">
                  <c:v>1528</c:v>
                </c:pt>
                <c:pt idx="1913">
                  <c:v>1528</c:v>
                </c:pt>
                <c:pt idx="1914">
                  <c:v>1528</c:v>
                </c:pt>
                <c:pt idx="1915">
                  <c:v>1528</c:v>
                </c:pt>
                <c:pt idx="1916">
                  <c:v>1528</c:v>
                </c:pt>
                <c:pt idx="1917">
                  <c:v>1528</c:v>
                </c:pt>
                <c:pt idx="1918">
                  <c:v>1528</c:v>
                </c:pt>
                <c:pt idx="1919">
                  <c:v>1528</c:v>
                </c:pt>
                <c:pt idx="1920">
                  <c:v>1528</c:v>
                </c:pt>
                <c:pt idx="1921">
                  <c:v>1528</c:v>
                </c:pt>
                <c:pt idx="1922">
                  <c:v>1528</c:v>
                </c:pt>
                <c:pt idx="1923">
                  <c:v>1528</c:v>
                </c:pt>
                <c:pt idx="1924">
                  <c:v>1528</c:v>
                </c:pt>
                <c:pt idx="1925">
                  <c:v>1528</c:v>
                </c:pt>
                <c:pt idx="1926">
                  <c:v>1528</c:v>
                </c:pt>
                <c:pt idx="1927">
                  <c:v>1528</c:v>
                </c:pt>
                <c:pt idx="1928">
                  <c:v>1528</c:v>
                </c:pt>
                <c:pt idx="1929">
                  <c:v>1528</c:v>
                </c:pt>
                <c:pt idx="1930">
                  <c:v>1528</c:v>
                </c:pt>
                <c:pt idx="1931">
                  <c:v>1528</c:v>
                </c:pt>
                <c:pt idx="1932">
                  <c:v>1528</c:v>
                </c:pt>
                <c:pt idx="1933">
                  <c:v>1528</c:v>
                </c:pt>
                <c:pt idx="1934">
                  <c:v>1528</c:v>
                </c:pt>
                <c:pt idx="1935">
                  <c:v>1528</c:v>
                </c:pt>
                <c:pt idx="1936">
                  <c:v>1528</c:v>
                </c:pt>
                <c:pt idx="1937">
                  <c:v>1528</c:v>
                </c:pt>
                <c:pt idx="1938">
                  <c:v>1528</c:v>
                </c:pt>
                <c:pt idx="1939">
                  <c:v>1528</c:v>
                </c:pt>
                <c:pt idx="1940">
                  <c:v>1528</c:v>
                </c:pt>
                <c:pt idx="1941">
                  <c:v>1528</c:v>
                </c:pt>
                <c:pt idx="1942">
                  <c:v>1528</c:v>
                </c:pt>
                <c:pt idx="1943">
                  <c:v>1528</c:v>
                </c:pt>
                <c:pt idx="1944">
                  <c:v>1528</c:v>
                </c:pt>
                <c:pt idx="1945">
                  <c:v>1528</c:v>
                </c:pt>
                <c:pt idx="1946">
                  <c:v>1528</c:v>
                </c:pt>
                <c:pt idx="1947">
                  <c:v>1528</c:v>
                </c:pt>
                <c:pt idx="1948">
                  <c:v>1528</c:v>
                </c:pt>
                <c:pt idx="1949">
                  <c:v>1528</c:v>
                </c:pt>
                <c:pt idx="1950">
                  <c:v>1528</c:v>
                </c:pt>
                <c:pt idx="1951">
                  <c:v>1528</c:v>
                </c:pt>
                <c:pt idx="1952">
                  <c:v>1528</c:v>
                </c:pt>
                <c:pt idx="1953">
                  <c:v>1528</c:v>
                </c:pt>
                <c:pt idx="1954">
                  <c:v>1528</c:v>
                </c:pt>
                <c:pt idx="1955">
                  <c:v>1528</c:v>
                </c:pt>
                <c:pt idx="1956">
                  <c:v>1528</c:v>
                </c:pt>
                <c:pt idx="1957">
                  <c:v>1528</c:v>
                </c:pt>
                <c:pt idx="1958">
                  <c:v>1528</c:v>
                </c:pt>
                <c:pt idx="1959">
                  <c:v>1528</c:v>
                </c:pt>
                <c:pt idx="1960">
                  <c:v>1528</c:v>
                </c:pt>
                <c:pt idx="1961">
                  <c:v>1528</c:v>
                </c:pt>
                <c:pt idx="1962">
                  <c:v>1528</c:v>
                </c:pt>
                <c:pt idx="1963">
                  <c:v>1528</c:v>
                </c:pt>
                <c:pt idx="1964">
                  <c:v>1528</c:v>
                </c:pt>
                <c:pt idx="1965">
                  <c:v>1528</c:v>
                </c:pt>
                <c:pt idx="1966">
                  <c:v>1528</c:v>
                </c:pt>
                <c:pt idx="1967">
                  <c:v>1528</c:v>
                </c:pt>
                <c:pt idx="1968">
                  <c:v>1528</c:v>
                </c:pt>
                <c:pt idx="1969">
                  <c:v>1528</c:v>
                </c:pt>
                <c:pt idx="1970">
                  <c:v>1528</c:v>
                </c:pt>
                <c:pt idx="1971">
                  <c:v>1528</c:v>
                </c:pt>
                <c:pt idx="1972">
                  <c:v>1528</c:v>
                </c:pt>
                <c:pt idx="1973">
                  <c:v>1528</c:v>
                </c:pt>
                <c:pt idx="1974">
                  <c:v>1528</c:v>
                </c:pt>
                <c:pt idx="1975">
                  <c:v>1528</c:v>
                </c:pt>
                <c:pt idx="1976">
                  <c:v>1528</c:v>
                </c:pt>
                <c:pt idx="1977">
                  <c:v>1528</c:v>
                </c:pt>
                <c:pt idx="1978">
                  <c:v>1528</c:v>
                </c:pt>
                <c:pt idx="1979">
                  <c:v>1528</c:v>
                </c:pt>
                <c:pt idx="1980">
                  <c:v>1528</c:v>
                </c:pt>
                <c:pt idx="1981">
                  <c:v>1528</c:v>
                </c:pt>
                <c:pt idx="1982">
                  <c:v>1528</c:v>
                </c:pt>
                <c:pt idx="1983">
                  <c:v>1528</c:v>
                </c:pt>
                <c:pt idx="1984">
                  <c:v>1529</c:v>
                </c:pt>
                <c:pt idx="1985">
                  <c:v>1530</c:v>
                </c:pt>
                <c:pt idx="1986">
                  <c:v>1531</c:v>
                </c:pt>
                <c:pt idx="1987">
                  <c:v>1532</c:v>
                </c:pt>
                <c:pt idx="1988">
                  <c:v>1533</c:v>
                </c:pt>
                <c:pt idx="1989">
                  <c:v>1534</c:v>
                </c:pt>
                <c:pt idx="1990">
                  <c:v>1535</c:v>
                </c:pt>
                <c:pt idx="1991">
                  <c:v>1536</c:v>
                </c:pt>
                <c:pt idx="1992">
                  <c:v>1537</c:v>
                </c:pt>
                <c:pt idx="1993">
                  <c:v>1538</c:v>
                </c:pt>
                <c:pt idx="1994">
                  <c:v>1539</c:v>
                </c:pt>
                <c:pt idx="1995">
                  <c:v>1540</c:v>
                </c:pt>
                <c:pt idx="1996">
                  <c:v>1541</c:v>
                </c:pt>
                <c:pt idx="1997">
                  <c:v>1542</c:v>
                </c:pt>
                <c:pt idx="1998">
                  <c:v>1543</c:v>
                </c:pt>
                <c:pt idx="1999">
                  <c:v>1544</c:v>
                </c:pt>
                <c:pt idx="2000">
                  <c:v>1545</c:v>
                </c:pt>
                <c:pt idx="2001">
                  <c:v>1546</c:v>
                </c:pt>
                <c:pt idx="2002">
                  <c:v>1546</c:v>
                </c:pt>
                <c:pt idx="2003">
                  <c:v>1546</c:v>
                </c:pt>
                <c:pt idx="2004">
                  <c:v>1546</c:v>
                </c:pt>
                <c:pt idx="2005">
                  <c:v>1546</c:v>
                </c:pt>
                <c:pt idx="2006">
                  <c:v>1546</c:v>
                </c:pt>
                <c:pt idx="2007">
                  <c:v>1546</c:v>
                </c:pt>
                <c:pt idx="2008">
                  <c:v>1546</c:v>
                </c:pt>
                <c:pt idx="2009">
                  <c:v>1546</c:v>
                </c:pt>
                <c:pt idx="2010">
                  <c:v>1547</c:v>
                </c:pt>
                <c:pt idx="2011">
                  <c:v>1548</c:v>
                </c:pt>
                <c:pt idx="2012">
                  <c:v>1549</c:v>
                </c:pt>
                <c:pt idx="2013">
                  <c:v>1550</c:v>
                </c:pt>
                <c:pt idx="2014">
                  <c:v>1551</c:v>
                </c:pt>
                <c:pt idx="2015">
                  <c:v>1552</c:v>
                </c:pt>
                <c:pt idx="2016">
                  <c:v>1553</c:v>
                </c:pt>
                <c:pt idx="2017">
                  <c:v>1554</c:v>
                </c:pt>
                <c:pt idx="2018">
                  <c:v>1555</c:v>
                </c:pt>
                <c:pt idx="2019">
                  <c:v>1556</c:v>
                </c:pt>
                <c:pt idx="2020">
                  <c:v>1557</c:v>
                </c:pt>
                <c:pt idx="2021">
                  <c:v>1558</c:v>
                </c:pt>
                <c:pt idx="2022">
                  <c:v>1559</c:v>
                </c:pt>
                <c:pt idx="2023">
                  <c:v>1560</c:v>
                </c:pt>
                <c:pt idx="2024">
                  <c:v>1561</c:v>
                </c:pt>
                <c:pt idx="2025">
                  <c:v>1562</c:v>
                </c:pt>
                <c:pt idx="2026">
                  <c:v>1563</c:v>
                </c:pt>
                <c:pt idx="2027">
                  <c:v>1564</c:v>
                </c:pt>
                <c:pt idx="2028">
                  <c:v>1565</c:v>
                </c:pt>
                <c:pt idx="2029">
                  <c:v>1566</c:v>
                </c:pt>
                <c:pt idx="2030">
                  <c:v>1567</c:v>
                </c:pt>
                <c:pt idx="2031">
                  <c:v>1568</c:v>
                </c:pt>
                <c:pt idx="2032">
                  <c:v>1569</c:v>
                </c:pt>
                <c:pt idx="2033">
                  <c:v>1570</c:v>
                </c:pt>
                <c:pt idx="2034">
                  <c:v>1571</c:v>
                </c:pt>
                <c:pt idx="2035">
                  <c:v>1572</c:v>
                </c:pt>
                <c:pt idx="2036">
                  <c:v>1573</c:v>
                </c:pt>
                <c:pt idx="2037">
                  <c:v>1574</c:v>
                </c:pt>
                <c:pt idx="2038">
                  <c:v>1575</c:v>
                </c:pt>
                <c:pt idx="2039">
                  <c:v>1576</c:v>
                </c:pt>
                <c:pt idx="2040">
                  <c:v>1577</c:v>
                </c:pt>
                <c:pt idx="2041">
                  <c:v>1578</c:v>
                </c:pt>
                <c:pt idx="2042">
                  <c:v>1579</c:v>
                </c:pt>
                <c:pt idx="2043">
                  <c:v>1580</c:v>
                </c:pt>
                <c:pt idx="2044">
                  <c:v>1581</c:v>
                </c:pt>
                <c:pt idx="2045">
                  <c:v>1582</c:v>
                </c:pt>
                <c:pt idx="2046">
                  <c:v>1583</c:v>
                </c:pt>
                <c:pt idx="2047">
                  <c:v>1584</c:v>
                </c:pt>
                <c:pt idx="2048">
                  <c:v>1585</c:v>
                </c:pt>
                <c:pt idx="2049">
                  <c:v>1586</c:v>
                </c:pt>
                <c:pt idx="2050">
                  <c:v>1587</c:v>
                </c:pt>
                <c:pt idx="2051">
                  <c:v>1588</c:v>
                </c:pt>
                <c:pt idx="2052">
                  <c:v>1589</c:v>
                </c:pt>
                <c:pt idx="2053">
                  <c:v>1590</c:v>
                </c:pt>
                <c:pt idx="2054">
                  <c:v>1591</c:v>
                </c:pt>
                <c:pt idx="2055">
                  <c:v>1592</c:v>
                </c:pt>
                <c:pt idx="2056">
                  <c:v>1593</c:v>
                </c:pt>
                <c:pt idx="2057">
                  <c:v>1594</c:v>
                </c:pt>
                <c:pt idx="2058">
                  <c:v>1595</c:v>
                </c:pt>
                <c:pt idx="2059">
                  <c:v>1596</c:v>
                </c:pt>
                <c:pt idx="2060">
                  <c:v>1597</c:v>
                </c:pt>
                <c:pt idx="2061">
                  <c:v>1598</c:v>
                </c:pt>
                <c:pt idx="2062">
                  <c:v>1598</c:v>
                </c:pt>
                <c:pt idx="2063">
                  <c:v>1598</c:v>
                </c:pt>
                <c:pt idx="2064">
                  <c:v>1598</c:v>
                </c:pt>
                <c:pt idx="2065">
                  <c:v>1598</c:v>
                </c:pt>
                <c:pt idx="2066">
                  <c:v>1598</c:v>
                </c:pt>
                <c:pt idx="2067">
                  <c:v>1598</c:v>
                </c:pt>
                <c:pt idx="2068">
                  <c:v>1598</c:v>
                </c:pt>
                <c:pt idx="2069">
                  <c:v>1598</c:v>
                </c:pt>
                <c:pt idx="2070">
                  <c:v>1599</c:v>
                </c:pt>
                <c:pt idx="2071">
                  <c:v>1600</c:v>
                </c:pt>
                <c:pt idx="2072">
                  <c:v>1601</c:v>
                </c:pt>
                <c:pt idx="2073">
                  <c:v>1602</c:v>
                </c:pt>
                <c:pt idx="2074">
                  <c:v>1603</c:v>
                </c:pt>
                <c:pt idx="2075">
                  <c:v>1604</c:v>
                </c:pt>
                <c:pt idx="2076">
                  <c:v>1605</c:v>
                </c:pt>
                <c:pt idx="2077">
                  <c:v>1606</c:v>
                </c:pt>
                <c:pt idx="2078">
                  <c:v>1607</c:v>
                </c:pt>
                <c:pt idx="2079">
                  <c:v>1608</c:v>
                </c:pt>
                <c:pt idx="2080">
                  <c:v>1609</c:v>
                </c:pt>
                <c:pt idx="2081">
                  <c:v>1610</c:v>
                </c:pt>
                <c:pt idx="2082">
                  <c:v>1611</c:v>
                </c:pt>
                <c:pt idx="2083">
                  <c:v>1612</c:v>
                </c:pt>
                <c:pt idx="2084">
                  <c:v>1613</c:v>
                </c:pt>
                <c:pt idx="2085">
                  <c:v>1614</c:v>
                </c:pt>
                <c:pt idx="2086">
                  <c:v>1615</c:v>
                </c:pt>
                <c:pt idx="2087">
                  <c:v>1616</c:v>
                </c:pt>
                <c:pt idx="2088">
                  <c:v>1616</c:v>
                </c:pt>
                <c:pt idx="2089">
                  <c:v>1616</c:v>
                </c:pt>
                <c:pt idx="2090">
                  <c:v>1616</c:v>
                </c:pt>
                <c:pt idx="2091">
                  <c:v>1616</c:v>
                </c:pt>
                <c:pt idx="2092">
                  <c:v>1616</c:v>
                </c:pt>
                <c:pt idx="2093">
                  <c:v>1616</c:v>
                </c:pt>
                <c:pt idx="2094">
                  <c:v>1616</c:v>
                </c:pt>
                <c:pt idx="2095">
                  <c:v>1616</c:v>
                </c:pt>
                <c:pt idx="2096">
                  <c:v>1617</c:v>
                </c:pt>
                <c:pt idx="2097">
                  <c:v>1618</c:v>
                </c:pt>
                <c:pt idx="2098">
                  <c:v>1619</c:v>
                </c:pt>
                <c:pt idx="2099">
                  <c:v>1620</c:v>
                </c:pt>
                <c:pt idx="2100">
                  <c:v>1621</c:v>
                </c:pt>
                <c:pt idx="2101">
                  <c:v>1622</c:v>
                </c:pt>
                <c:pt idx="2102">
                  <c:v>1623</c:v>
                </c:pt>
                <c:pt idx="2103">
                  <c:v>1624</c:v>
                </c:pt>
                <c:pt idx="2104">
                  <c:v>1625</c:v>
                </c:pt>
                <c:pt idx="2105">
                  <c:v>1626</c:v>
                </c:pt>
                <c:pt idx="2106">
                  <c:v>1627</c:v>
                </c:pt>
                <c:pt idx="2107">
                  <c:v>1628</c:v>
                </c:pt>
                <c:pt idx="2108">
                  <c:v>1629</c:v>
                </c:pt>
                <c:pt idx="2109">
                  <c:v>1630</c:v>
                </c:pt>
                <c:pt idx="2110">
                  <c:v>1631</c:v>
                </c:pt>
                <c:pt idx="2111">
                  <c:v>1632</c:v>
                </c:pt>
                <c:pt idx="2112">
                  <c:v>1633</c:v>
                </c:pt>
                <c:pt idx="2113">
                  <c:v>1634</c:v>
                </c:pt>
                <c:pt idx="2114">
                  <c:v>1635</c:v>
                </c:pt>
                <c:pt idx="2115">
                  <c:v>1636</c:v>
                </c:pt>
                <c:pt idx="2116">
                  <c:v>1637</c:v>
                </c:pt>
                <c:pt idx="2117">
                  <c:v>1638</c:v>
                </c:pt>
                <c:pt idx="2118">
                  <c:v>1639</c:v>
                </c:pt>
                <c:pt idx="2119">
                  <c:v>1640</c:v>
                </c:pt>
                <c:pt idx="2120">
                  <c:v>1641</c:v>
                </c:pt>
                <c:pt idx="2121">
                  <c:v>1642</c:v>
                </c:pt>
                <c:pt idx="2122">
                  <c:v>1643</c:v>
                </c:pt>
                <c:pt idx="2123">
                  <c:v>1644</c:v>
                </c:pt>
                <c:pt idx="2124">
                  <c:v>1645</c:v>
                </c:pt>
                <c:pt idx="2125">
                  <c:v>1646</c:v>
                </c:pt>
                <c:pt idx="2126">
                  <c:v>1647</c:v>
                </c:pt>
                <c:pt idx="2127">
                  <c:v>1648</c:v>
                </c:pt>
                <c:pt idx="2128">
                  <c:v>1649</c:v>
                </c:pt>
                <c:pt idx="2129">
                  <c:v>1650</c:v>
                </c:pt>
                <c:pt idx="2130">
                  <c:v>1651</c:v>
                </c:pt>
                <c:pt idx="2131">
                  <c:v>1652</c:v>
                </c:pt>
                <c:pt idx="2132">
                  <c:v>1653</c:v>
                </c:pt>
                <c:pt idx="2133">
                  <c:v>1654</c:v>
                </c:pt>
                <c:pt idx="2134">
                  <c:v>1655</c:v>
                </c:pt>
                <c:pt idx="2135">
                  <c:v>1656</c:v>
                </c:pt>
                <c:pt idx="2136">
                  <c:v>1657</c:v>
                </c:pt>
                <c:pt idx="2137">
                  <c:v>1658</c:v>
                </c:pt>
                <c:pt idx="2138">
                  <c:v>1659</c:v>
                </c:pt>
                <c:pt idx="2139">
                  <c:v>1660</c:v>
                </c:pt>
                <c:pt idx="2140">
                  <c:v>1661</c:v>
                </c:pt>
                <c:pt idx="2141">
                  <c:v>1662</c:v>
                </c:pt>
                <c:pt idx="2142">
                  <c:v>1663</c:v>
                </c:pt>
                <c:pt idx="2143">
                  <c:v>1664</c:v>
                </c:pt>
                <c:pt idx="2144">
                  <c:v>1665</c:v>
                </c:pt>
                <c:pt idx="2145">
                  <c:v>1666</c:v>
                </c:pt>
                <c:pt idx="2146">
                  <c:v>1667</c:v>
                </c:pt>
                <c:pt idx="2147">
                  <c:v>1668</c:v>
                </c:pt>
                <c:pt idx="2148">
                  <c:v>1668</c:v>
                </c:pt>
                <c:pt idx="2149">
                  <c:v>1668</c:v>
                </c:pt>
                <c:pt idx="2150">
                  <c:v>1668</c:v>
                </c:pt>
                <c:pt idx="2151">
                  <c:v>1668</c:v>
                </c:pt>
                <c:pt idx="2152">
                  <c:v>1668</c:v>
                </c:pt>
                <c:pt idx="2153">
                  <c:v>1668</c:v>
                </c:pt>
                <c:pt idx="2154">
                  <c:v>1668</c:v>
                </c:pt>
                <c:pt idx="2155">
                  <c:v>1668</c:v>
                </c:pt>
                <c:pt idx="2156">
                  <c:v>1669</c:v>
                </c:pt>
                <c:pt idx="2157">
                  <c:v>1670</c:v>
                </c:pt>
                <c:pt idx="2158">
                  <c:v>1671</c:v>
                </c:pt>
                <c:pt idx="2159">
                  <c:v>1672</c:v>
                </c:pt>
                <c:pt idx="2160">
                  <c:v>1673</c:v>
                </c:pt>
                <c:pt idx="2161">
                  <c:v>1674</c:v>
                </c:pt>
                <c:pt idx="2162">
                  <c:v>1675</c:v>
                </c:pt>
                <c:pt idx="2163">
                  <c:v>1676</c:v>
                </c:pt>
                <c:pt idx="2164">
                  <c:v>1677</c:v>
                </c:pt>
                <c:pt idx="2165">
                  <c:v>1678</c:v>
                </c:pt>
                <c:pt idx="2166">
                  <c:v>1679</c:v>
                </c:pt>
                <c:pt idx="2167">
                  <c:v>1680</c:v>
                </c:pt>
                <c:pt idx="2168">
                  <c:v>1681</c:v>
                </c:pt>
                <c:pt idx="2169">
                  <c:v>1682</c:v>
                </c:pt>
                <c:pt idx="2170">
                  <c:v>1683</c:v>
                </c:pt>
                <c:pt idx="2171">
                  <c:v>1684</c:v>
                </c:pt>
                <c:pt idx="2172">
                  <c:v>1685</c:v>
                </c:pt>
                <c:pt idx="2173">
                  <c:v>1686</c:v>
                </c:pt>
                <c:pt idx="2174">
                  <c:v>1687</c:v>
                </c:pt>
                <c:pt idx="2175">
                  <c:v>1688</c:v>
                </c:pt>
                <c:pt idx="2176">
                  <c:v>1689</c:v>
                </c:pt>
                <c:pt idx="2177">
                  <c:v>1690</c:v>
                </c:pt>
                <c:pt idx="2178">
                  <c:v>1691</c:v>
                </c:pt>
                <c:pt idx="2179">
                  <c:v>1692</c:v>
                </c:pt>
                <c:pt idx="2180">
                  <c:v>1693</c:v>
                </c:pt>
                <c:pt idx="2181">
                  <c:v>1694</c:v>
                </c:pt>
                <c:pt idx="2182">
                  <c:v>1695</c:v>
                </c:pt>
                <c:pt idx="2183">
                  <c:v>1696</c:v>
                </c:pt>
                <c:pt idx="2184">
                  <c:v>1697</c:v>
                </c:pt>
                <c:pt idx="2185">
                  <c:v>1698</c:v>
                </c:pt>
                <c:pt idx="2186">
                  <c:v>1699</c:v>
                </c:pt>
                <c:pt idx="2187">
                  <c:v>1700</c:v>
                </c:pt>
                <c:pt idx="2188">
                  <c:v>1701</c:v>
                </c:pt>
                <c:pt idx="2189">
                  <c:v>1702</c:v>
                </c:pt>
                <c:pt idx="2190">
                  <c:v>1703</c:v>
                </c:pt>
                <c:pt idx="2191">
                  <c:v>1704</c:v>
                </c:pt>
                <c:pt idx="2192">
                  <c:v>1705</c:v>
                </c:pt>
                <c:pt idx="2193">
                  <c:v>1706</c:v>
                </c:pt>
                <c:pt idx="2194">
                  <c:v>1707</c:v>
                </c:pt>
                <c:pt idx="2195">
                  <c:v>1708</c:v>
                </c:pt>
                <c:pt idx="2196">
                  <c:v>1709</c:v>
                </c:pt>
                <c:pt idx="2197">
                  <c:v>1710</c:v>
                </c:pt>
                <c:pt idx="2198">
                  <c:v>1711</c:v>
                </c:pt>
                <c:pt idx="2199">
                  <c:v>1712</c:v>
                </c:pt>
                <c:pt idx="2200">
                  <c:v>1713</c:v>
                </c:pt>
                <c:pt idx="2201">
                  <c:v>1714</c:v>
                </c:pt>
                <c:pt idx="2202">
                  <c:v>1715</c:v>
                </c:pt>
                <c:pt idx="2203">
                  <c:v>1716</c:v>
                </c:pt>
                <c:pt idx="2204">
                  <c:v>1717</c:v>
                </c:pt>
                <c:pt idx="2205">
                  <c:v>1718</c:v>
                </c:pt>
                <c:pt idx="2206">
                  <c:v>1719</c:v>
                </c:pt>
                <c:pt idx="2207">
                  <c:v>1720</c:v>
                </c:pt>
                <c:pt idx="2208">
                  <c:v>1721</c:v>
                </c:pt>
                <c:pt idx="2209">
                  <c:v>1722</c:v>
                </c:pt>
                <c:pt idx="2210">
                  <c:v>1723</c:v>
                </c:pt>
                <c:pt idx="2211">
                  <c:v>1724</c:v>
                </c:pt>
                <c:pt idx="2212">
                  <c:v>1725</c:v>
                </c:pt>
                <c:pt idx="2213">
                  <c:v>1726</c:v>
                </c:pt>
                <c:pt idx="2214">
                  <c:v>1727</c:v>
                </c:pt>
                <c:pt idx="2215">
                  <c:v>1728</c:v>
                </c:pt>
                <c:pt idx="2216">
                  <c:v>1729</c:v>
                </c:pt>
                <c:pt idx="2217">
                  <c:v>1730</c:v>
                </c:pt>
                <c:pt idx="2218">
                  <c:v>1731</c:v>
                </c:pt>
                <c:pt idx="2219">
                  <c:v>1732</c:v>
                </c:pt>
                <c:pt idx="2220">
                  <c:v>1733</c:v>
                </c:pt>
                <c:pt idx="2221">
                  <c:v>1734</c:v>
                </c:pt>
                <c:pt idx="2222">
                  <c:v>1735</c:v>
                </c:pt>
                <c:pt idx="2223">
                  <c:v>1736</c:v>
                </c:pt>
                <c:pt idx="2224">
                  <c:v>1737</c:v>
                </c:pt>
                <c:pt idx="2225">
                  <c:v>1738</c:v>
                </c:pt>
                <c:pt idx="2226">
                  <c:v>1739</c:v>
                </c:pt>
                <c:pt idx="2227">
                  <c:v>1740</c:v>
                </c:pt>
                <c:pt idx="2228">
                  <c:v>1741</c:v>
                </c:pt>
                <c:pt idx="2229">
                  <c:v>1742</c:v>
                </c:pt>
                <c:pt idx="2230">
                  <c:v>1743</c:v>
                </c:pt>
                <c:pt idx="2231">
                  <c:v>1744</c:v>
                </c:pt>
                <c:pt idx="2232">
                  <c:v>1745</c:v>
                </c:pt>
                <c:pt idx="2233">
                  <c:v>1746</c:v>
                </c:pt>
                <c:pt idx="2234">
                  <c:v>1747</c:v>
                </c:pt>
                <c:pt idx="2235">
                  <c:v>1748</c:v>
                </c:pt>
                <c:pt idx="2236">
                  <c:v>1749</c:v>
                </c:pt>
                <c:pt idx="2237">
                  <c:v>1750</c:v>
                </c:pt>
                <c:pt idx="2238">
                  <c:v>1751</c:v>
                </c:pt>
                <c:pt idx="2239">
                  <c:v>1752</c:v>
                </c:pt>
                <c:pt idx="2240">
                  <c:v>1753</c:v>
                </c:pt>
                <c:pt idx="2241">
                  <c:v>1754</c:v>
                </c:pt>
                <c:pt idx="2242">
                  <c:v>1755</c:v>
                </c:pt>
                <c:pt idx="2243">
                  <c:v>1756</c:v>
                </c:pt>
                <c:pt idx="2244">
                  <c:v>1757</c:v>
                </c:pt>
                <c:pt idx="2245">
                  <c:v>1758</c:v>
                </c:pt>
                <c:pt idx="2246">
                  <c:v>1759</c:v>
                </c:pt>
                <c:pt idx="2247">
                  <c:v>1760</c:v>
                </c:pt>
                <c:pt idx="2248">
                  <c:v>1761</c:v>
                </c:pt>
                <c:pt idx="2249">
                  <c:v>1762</c:v>
                </c:pt>
                <c:pt idx="2250">
                  <c:v>1763</c:v>
                </c:pt>
                <c:pt idx="2251">
                  <c:v>1764</c:v>
                </c:pt>
                <c:pt idx="2252">
                  <c:v>1765</c:v>
                </c:pt>
                <c:pt idx="2253">
                  <c:v>1766</c:v>
                </c:pt>
                <c:pt idx="2254">
                  <c:v>1767</c:v>
                </c:pt>
                <c:pt idx="2255">
                  <c:v>1768</c:v>
                </c:pt>
                <c:pt idx="2256">
                  <c:v>1769</c:v>
                </c:pt>
                <c:pt idx="2257">
                  <c:v>1770</c:v>
                </c:pt>
                <c:pt idx="2258">
                  <c:v>1771</c:v>
                </c:pt>
                <c:pt idx="2259">
                  <c:v>1772</c:v>
                </c:pt>
                <c:pt idx="2260">
                  <c:v>1773</c:v>
                </c:pt>
                <c:pt idx="2261">
                  <c:v>1774</c:v>
                </c:pt>
                <c:pt idx="2262">
                  <c:v>1775</c:v>
                </c:pt>
                <c:pt idx="2263">
                  <c:v>1776</c:v>
                </c:pt>
                <c:pt idx="2264">
                  <c:v>1777</c:v>
                </c:pt>
                <c:pt idx="2265">
                  <c:v>1778</c:v>
                </c:pt>
                <c:pt idx="2266">
                  <c:v>1779</c:v>
                </c:pt>
                <c:pt idx="2267">
                  <c:v>1780</c:v>
                </c:pt>
                <c:pt idx="2268">
                  <c:v>1781</c:v>
                </c:pt>
                <c:pt idx="2269">
                  <c:v>1782</c:v>
                </c:pt>
                <c:pt idx="2270">
                  <c:v>1783</c:v>
                </c:pt>
                <c:pt idx="2271">
                  <c:v>1784</c:v>
                </c:pt>
                <c:pt idx="2272">
                  <c:v>1785</c:v>
                </c:pt>
                <c:pt idx="2273">
                  <c:v>1786</c:v>
                </c:pt>
                <c:pt idx="2274">
                  <c:v>1787</c:v>
                </c:pt>
                <c:pt idx="2275">
                  <c:v>1788</c:v>
                </c:pt>
                <c:pt idx="2276">
                  <c:v>1789</c:v>
                </c:pt>
                <c:pt idx="2277">
                  <c:v>1790</c:v>
                </c:pt>
                <c:pt idx="2278">
                  <c:v>1791</c:v>
                </c:pt>
                <c:pt idx="2279">
                  <c:v>1792</c:v>
                </c:pt>
                <c:pt idx="2280">
                  <c:v>1793</c:v>
                </c:pt>
                <c:pt idx="2281">
                  <c:v>1794</c:v>
                </c:pt>
                <c:pt idx="2282">
                  <c:v>1795</c:v>
                </c:pt>
                <c:pt idx="2283">
                  <c:v>1796</c:v>
                </c:pt>
                <c:pt idx="2284">
                  <c:v>1797</c:v>
                </c:pt>
                <c:pt idx="2285">
                  <c:v>1798</c:v>
                </c:pt>
                <c:pt idx="2286">
                  <c:v>1799</c:v>
                </c:pt>
                <c:pt idx="2287">
                  <c:v>1800</c:v>
                </c:pt>
                <c:pt idx="2288">
                  <c:v>1801</c:v>
                </c:pt>
                <c:pt idx="2289">
                  <c:v>1802</c:v>
                </c:pt>
                <c:pt idx="2290">
                  <c:v>1803</c:v>
                </c:pt>
                <c:pt idx="2291">
                  <c:v>1804</c:v>
                </c:pt>
                <c:pt idx="2292">
                  <c:v>1805</c:v>
                </c:pt>
                <c:pt idx="2293">
                  <c:v>1806</c:v>
                </c:pt>
                <c:pt idx="2294">
                  <c:v>1807</c:v>
                </c:pt>
                <c:pt idx="2295">
                  <c:v>1808</c:v>
                </c:pt>
                <c:pt idx="2296">
                  <c:v>1809</c:v>
                </c:pt>
                <c:pt idx="2297">
                  <c:v>1810</c:v>
                </c:pt>
                <c:pt idx="2298">
                  <c:v>1811</c:v>
                </c:pt>
                <c:pt idx="2299">
                  <c:v>1812</c:v>
                </c:pt>
                <c:pt idx="2300">
                  <c:v>1813</c:v>
                </c:pt>
                <c:pt idx="2301">
                  <c:v>1814</c:v>
                </c:pt>
                <c:pt idx="2302">
                  <c:v>1815</c:v>
                </c:pt>
                <c:pt idx="2303">
                  <c:v>1816</c:v>
                </c:pt>
                <c:pt idx="2304">
                  <c:v>1817</c:v>
                </c:pt>
                <c:pt idx="2305">
                  <c:v>1818</c:v>
                </c:pt>
                <c:pt idx="2306">
                  <c:v>1819</c:v>
                </c:pt>
                <c:pt idx="2307">
                  <c:v>1820</c:v>
                </c:pt>
                <c:pt idx="2308">
                  <c:v>1821</c:v>
                </c:pt>
                <c:pt idx="2309">
                  <c:v>1822</c:v>
                </c:pt>
                <c:pt idx="2310">
                  <c:v>1823</c:v>
                </c:pt>
                <c:pt idx="2311">
                  <c:v>1824</c:v>
                </c:pt>
                <c:pt idx="2312">
                  <c:v>1825</c:v>
                </c:pt>
                <c:pt idx="2313">
                  <c:v>1826</c:v>
                </c:pt>
                <c:pt idx="2314">
                  <c:v>1827</c:v>
                </c:pt>
                <c:pt idx="2315">
                  <c:v>1828</c:v>
                </c:pt>
                <c:pt idx="2316">
                  <c:v>1829</c:v>
                </c:pt>
                <c:pt idx="2317">
                  <c:v>1830</c:v>
                </c:pt>
                <c:pt idx="2318">
                  <c:v>1831</c:v>
                </c:pt>
                <c:pt idx="2319">
                  <c:v>1832</c:v>
                </c:pt>
                <c:pt idx="2320">
                  <c:v>1833</c:v>
                </c:pt>
                <c:pt idx="2321">
                  <c:v>1834</c:v>
                </c:pt>
                <c:pt idx="2322">
                  <c:v>1835</c:v>
                </c:pt>
                <c:pt idx="2323">
                  <c:v>1836</c:v>
                </c:pt>
                <c:pt idx="2324">
                  <c:v>1837</c:v>
                </c:pt>
                <c:pt idx="2325">
                  <c:v>1838</c:v>
                </c:pt>
                <c:pt idx="2326">
                  <c:v>1839</c:v>
                </c:pt>
                <c:pt idx="2327">
                  <c:v>1840</c:v>
                </c:pt>
                <c:pt idx="2328">
                  <c:v>1841</c:v>
                </c:pt>
                <c:pt idx="2329">
                  <c:v>1842</c:v>
                </c:pt>
                <c:pt idx="2330">
                  <c:v>1843</c:v>
                </c:pt>
                <c:pt idx="2331">
                  <c:v>1844</c:v>
                </c:pt>
                <c:pt idx="2332">
                  <c:v>1845</c:v>
                </c:pt>
                <c:pt idx="2333">
                  <c:v>1846</c:v>
                </c:pt>
                <c:pt idx="2334">
                  <c:v>1847</c:v>
                </c:pt>
                <c:pt idx="2335">
                  <c:v>1848</c:v>
                </c:pt>
                <c:pt idx="2336">
                  <c:v>1849</c:v>
                </c:pt>
                <c:pt idx="2337">
                  <c:v>1850</c:v>
                </c:pt>
                <c:pt idx="2338">
                  <c:v>1851</c:v>
                </c:pt>
                <c:pt idx="2339">
                  <c:v>1852</c:v>
                </c:pt>
                <c:pt idx="2340">
                  <c:v>1853</c:v>
                </c:pt>
                <c:pt idx="2341">
                  <c:v>1854</c:v>
                </c:pt>
                <c:pt idx="2342">
                  <c:v>1855</c:v>
                </c:pt>
                <c:pt idx="2343">
                  <c:v>1856</c:v>
                </c:pt>
                <c:pt idx="2344">
                  <c:v>1857</c:v>
                </c:pt>
                <c:pt idx="2345">
                  <c:v>1858</c:v>
                </c:pt>
                <c:pt idx="2346">
                  <c:v>1859</c:v>
                </c:pt>
                <c:pt idx="2347">
                  <c:v>1860</c:v>
                </c:pt>
                <c:pt idx="2348">
                  <c:v>1861</c:v>
                </c:pt>
                <c:pt idx="2349">
                  <c:v>1862</c:v>
                </c:pt>
                <c:pt idx="2350">
                  <c:v>1863</c:v>
                </c:pt>
                <c:pt idx="2351">
                  <c:v>1864</c:v>
                </c:pt>
                <c:pt idx="2352">
                  <c:v>1865</c:v>
                </c:pt>
                <c:pt idx="2353">
                  <c:v>1866</c:v>
                </c:pt>
                <c:pt idx="2354">
                  <c:v>1867</c:v>
                </c:pt>
                <c:pt idx="2355">
                  <c:v>1868</c:v>
                </c:pt>
                <c:pt idx="2356">
                  <c:v>1869</c:v>
                </c:pt>
                <c:pt idx="2357">
                  <c:v>1870</c:v>
                </c:pt>
                <c:pt idx="2358">
                  <c:v>1871</c:v>
                </c:pt>
                <c:pt idx="2359">
                  <c:v>1872</c:v>
                </c:pt>
                <c:pt idx="2360">
                  <c:v>1873</c:v>
                </c:pt>
                <c:pt idx="2361">
                  <c:v>1874</c:v>
                </c:pt>
                <c:pt idx="2362">
                  <c:v>1875</c:v>
                </c:pt>
                <c:pt idx="2363">
                  <c:v>1876</c:v>
                </c:pt>
                <c:pt idx="2364">
                  <c:v>1877</c:v>
                </c:pt>
                <c:pt idx="2365">
                  <c:v>1878</c:v>
                </c:pt>
                <c:pt idx="2366">
                  <c:v>1879</c:v>
                </c:pt>
                <c:pt idx="2367">
                  <c:v>1880</c:v>
                </c:pt>
                <c:pt idx="2368">
                  <c:v>1881</c:v>
                </c:pt>
                <c:pt idx="2369">
                  <c:v>1882</c:v>
                </c:pt>
                <c:pt idx="2370">
                  <c:v>1883</c:v>
                </c:pt>
                <c:pt idx="2371">
                  <c:v>1884</c:v>
                </c:pt>
                <c:pt idx="2372">
                  <c:v>1885</c:v>
                </c:pt>
                <c:pt idx="2373">
                  <c:v>1886</c:v>
                </c:pt>
                <c:pt idx="2374">
                  <c:v>1887</c:v>
                </c:pt>
                <c:pt idx="2375">
                  <c:v>1888</c:v>
                </c:pt>
                <c:pt idx="2376">
                  <c:v>1889</c:v>
                </c:pt>
                <c:pt idx="2377">
                  <c:v>1890</c:v>
                </c:pt>
                <c:pt idx="2378">
                  <c:v>1891</c:v>
                </c:pt>
                <c:pt idx="2379">
                  <c:v>1892</c:v>
                </c:pt>
                <c:pt idx="2380">
                  <c:v>1893</c:v>
                </c:pt>
                <c:pt idx="2381">
                  <c:v>1894</c:v>
                </c:pt>
                <c:pt idx="2382">
                  <c:v>1895</c:v>
                </c:pt>
                <c:pt idx="2383">
                  <c:v>1896</c:v>
                </c:pt>
                <c:pt idx="2384">
                  <c:v>1897</c:v>
                </c:pt>
                <c:pt idx="2385">
                  <c:v>1898</c:v>
                </c:pt>
                <c:pt idx="2386">
                  <c:v>1899</c:v>
                </c:pt>
                <c:pt idx="2387">
                  <c:v>1900</c:v>
                </c:pt>
                <c:pt idx="2388">
                  <c:v>1901</c:v>
                </c:pt>
                <c:pt idx="2389">
                  <c:v>1902</c:v>
                </c:pt>
                <c:pt idx="2390">
                  <c:v>1903</c:v>
                </c:pt>
                <c:pt idx="2391">
                  <c:v>1904</c:v>
                </c:pt>
                <c:pt idx="2392">
                  <c:v>1905</c:v>
                </c:pt>
                <c:pt idx="2393">
                  <c:v>1906</c:v>
                </c:pt>
                <c:pt idx="2394">
                  <c:v>1907</c:v>
                </c:pt>
                <c:pt idx="2395">
                  <c:v>1908</c:v>
                </c:pt>
                <c:pt idx="2396">
                  <c:v>1909</c:v>
                </c:pt>
                <c:pt idx="2397">
                  <c:v>1910</c:v>
                </c:pt>
                <c:pt idx="2398">
                  <c:v>1911</c:v>
                </c:pt>
                <c:pt idx="2399">
                  <c:v>1912</c:v>
                </c:pt>
                <c:pt idx="2400">
                  <c:v>1913</c:v>
                </c:pt>
                <c:pt idx="2401">
                  <c:v>1914</c:v>
                </c:pt>
                <c:pt idx="2402">
                  <c:v>1915</c:v>
                </c:pt>
                <c:pt idx="2403">
                  <c:v>1916</c:v>
                </c:pt>
                <c:pt idx="2404">
                  <c:v>1917</c:v>
                </c:pt>
                <c:pt idx="2405">
                  <c:v>1918</c:v>
                </c:pt>
                <c:pt idx="2406">
                  <c:v>1919</c:v>
                </c:pt>
                <c:pt idx="2407">
                  <c:v>1920</c:v>
                </c:pt>
                <c:pt idx="2408">
                  <c:v>1921</c:v>
                </c:pt>
                <c:pt idx="2409">
                  <c:v>1922</c:v>
                </c:pt>
                <c:pt idx="2410">
                  <c:v>1923</c:v>
                </c:pt>
                <c:pt idx="2411">
                  <c:v>1924</c:v>
                </c:pt>
                <c:pt idx="2412">
                  <c:v>1925</c:v>
                </c:pt>
                <c:pt idx="2413">
                  <c:v>1926</c:v>
                </c:pt>
                <c:pt idx="2414">
                  <c:v>1927</c:v>
                </c:pt>
                <c:pt idx="2415">
                  <c:v>1928</c:v>
                </c:pt>
                <c:pt idx="2416">
                  <c:v>1929</c:v>
                </c:pt>
                <c:pt idx="2417">
                  <c:v>1930</c:v>
                </c:pt>
                <c:pt idx="2418">
                  <c:v>1931</c:v>
                </c:pt>
                <c:pt idx="2419">
                  <c:v>1932</c:v>
                </c:pt>
                <c:pt idx="2420">
                  <c:v>1933</c:v>
                </c:pt>
                <c:pt idx="2421">
                  <c:v>1934</c:v>
                </c:pt>
                <c:pt idx="2422">
                  <c:v>1935</c:v>
                </c:pt>
                <c:pt idx="2423">
                  <c:v>1936</c:v>
                </c:pt>
                <c:pt idx="2424">
                  <c:v>1937</c:v>
                </c:pt>
                <c:pt idx="2425">
                  <c:v>1938</c:v>
                </c:pt>
                <c:pt idx="2426">
                  <c:v>1939</c:v>
                </c:pt>
                <c:pt idx="2427">
                  <c:v>1940</c:v>
                </c:pt>
                <c:pt idx="2428">
                  <c:v>1941</c:v>
                </c:pt>
                <c:pt idx="2429">
                  <c:v>1942</c:v>
                </c:pt>
                <c:pt idx="2430">
                  <c:v>1943</c:v>
                </c:pt>
                <c:pt idx="2431">
                  <c:v>1944</c:v>
                </c:pt>
                <c:pt idx="2432">
                  <c:v>1945</c:v>
                </c:pt>
                <c:pt idx="2433">
                  <c:v>1946</c:v>
                </c:pt>
                <c:pt idx="2434">
                  <c:v>1947</c:v>
                </c:pt>
                <c:pt idx="2435">
                  <c:v>1948</c:v>
                </c:pt>
                <c:pt idx="2436">
                  <c:v>1949</c:v>
                </c:pt>
                <c:pt idx="2437">
                  <c:v>1950</c:v>
                </c:pt>
                <c:pt idx="2438">
                  <c:v>1951</c:v>
                </c:pt>
                <c:pt idx="2439">
                  <c:v>1952</c:v>
                </c:pt>
                <c:pt idx="2440">
                  <c:v>1953</c:v>
                </c:pt>
                <c:pt idx="2441">
                  <c:v>1954</c:v>
                </c:pt>
                <c:pt idx="2442">
                  <c:v>1955</c:v>
                </c:pt>
                <c:pt idx="2443">
                  <c:v>1956</c:v>
                </c:pt>
                <c:pt idx="2444">
                  <c:v>1957</c:v>
                </c:pt>
                <c:pt idx="2445">
                  <c:v>1958</c:v>
                </c:pt>
                <c:pt idx="2446">
                  <c:v>1959</c:v>
                </c:pt>
                <c:pt idx="2447">
                  <c:v>1960</c:v>
                </c:pt>
                <c:pt idx="2448">
                  <c:v>1961</c:v>
                </c:pt>
                <c:pt idx="2449">
                  <c:v>1962</c:v>
                </c:pt>
                <c:pt idx="2450">
                  <c:v>1963</c:v>
                </c:pt>
                <c:pt idx="2451">
                  <c:v>1964</c:v>
                </c:pt>
                <c:pt idx="2452">
                  <c:v>1965</c:v>
                </c:pt>
                <c:pt idx="2453">
                  <c:v>1966</c:v>
                </c:pt>
                <c:pt idx="2454">
                  <c:v>1967</c:v>
                </c:pt>
                <c:pt idx="2455">
                  <c:v>1968</c:v>
                </c:pt>
                <c:pt idx="2456">
                  <c:v>1969</c:v>
                </c:pt>
                <c:pt idx="2457">
                  <c:v>1970</c:v>
                </c:pt>
                <c:pt idx="2458">
                  <c:v>1971</c:v>
                </c:pt>
                <c:pt idx="2459">
                  <c:v>1972</c:v>
                </c:pt>
                <c:pt idx="2460">
                  <c:v>1973</c:v>
                </c:pt>
                <c:pt idx="2461">
                  <c:v>1974</c:v>
                </c:pt>
                <c:pt idx="2462">
                  <c:v>1975</c:v>
                </c:pt>
                <c:pt idx="2463">
                  <c:v>1976</c:v>
                </c:pt>
                <c:pt idx="2464">
                  <c:v>1977</c:v>
                </c:pt>
                <c:pt idx="2465">
                  <c:v>1978</c:v>
                </c:pt>
                <c:pt idx="2466">
                  <c:v>1979</c:v>
                </c:pt>
                <c:pt idx="2467">
                  <c:v>1980</c:v>
                </c:pt>
                <c:pt idx="2468">
                  <c:v>1981</c:v>
                </c:pt>
                <c:pt idx="2469">
                  <c:v>1982</c:v>
                </c:pt>
                <c:pt idx="2470">
                  <c:v>1983</c:v>
                </c:pt>
                <c:pt idx="2471">
                  <c:v>1984</c:v>
                </c:pt>
                <c:pt idx="2472">
                  <c:v>1985</c:v>
                </c:pt>
                <c:pt idx="2473">
                  <c:v>1986</c:v>
                </c:pt>
                <c:pt idx="2474">
                  <c:v>1987</c:v>
                </c:pt>
                <c:pt idx="2475">
                  <c:v>1988</c:v>
                </c:pt>
                <c:pt idx="2476">
                  <c:v>1989</c:v>
                </c:pt>
                <c:pt idx="2477">
                  <c:v>1990</c:v>
                </c:pt>
                <c:pt idx="2478">
                  <c:v>1991</c:v>
                </c:pt>
                <c:pt idx="2479">
                  <c:v>1992</c:v>
                </c:pt>
                <c:pt idx="2480">
                  <c:v>1993</c:v>
                </c:pt>
                <c:pt idx="2481">
                  <c:v>1994</c:v>
                </c:pt>
                <c:pt idx="2482">
                  <c:v>1995</c:v>
                </c:pt>
                <c:pt idx="2483">
                  <c:v>1996</c:v>
                </c:pt>
                <c:pt idx="2484">
                  <c:v>1997</c:v>
                </c:pt>
                <c:pt idx="2485">
                  <c:v>1998</c:v>
                </c:pt>
                <c:pt idx="2486">
                  <c:v>1999</c:v>
                </c:pt>
                <c:pt idx="2487">
                  <c:v>2000</c:v>
                </c:pt>
                <c:pt idx="2488">
                  <c:v>2001</c:v>
                </c:pt>
                <c:pt idx="2489">
                  <c:v>2002</c:v>
                </c:pt>
                <c:pt idx="2490">
                  <c:v>2003</c:v>
                </c:pt>
                <c:pt idx="2491">
                  <c:v>2004</c:v>
                </c:pt>
                <c:pt idx="2492">
                  <c:v>2005</c:v>
                </c:pt>
                <c:pt idx="2493">
                  <c:v>2006</c:v>
                </c:pt>
                <c:pt idx="2494">
                  <c:v>2007</c:v>
                </c:pt>
                <c:pt idx="2495">
                  <c:v>2008</c:v>
                </c:pt>
                <c:pt idx="2496">
                  <c:v>2009</c:v>
                </c:pt>
                <c:pt idx="2497">
                  <c:v>2010</c:v>
                </c:pt>
                <c:pt idx="2498">
                  <c:v>2011</c:v>
                </c:pt>
                <c:pt idx="2499">
                  <c:v>2012</c:v>
                </c:pt>
                <c:pt idx="2500">
                  <c:v>2013</c:v>
                </c:pt>
                <c:pt idx="2501">
                  <c:v>2014</c:v>
                </c:pt>
                <c:pt idx="2502">
                  <c:v>2015</c:v>
                </c:pt>
                <c:pt idx="2503">
                  <c:v>2016</c:v>
                </c:pt>
                <c:pt idx="2504">
                  <c:v>2017</c:v>
                </c:pt>
                <c:pt idx="2505">
                  <c:v>2018</c:v>
                </c:pt>
                <c:pt idx="2506">
                  <c:v>2019</c:v>
                </c:pt>
                <c:pt idx="2507">
                  <c:v>2020</c:v>
                </c:pt>
                <c:pt idx="2508">
                  <c:v>2021</c:v>
                </c:pt>
                <c:pt idx="2509">
                  <c:v>2022</c:v>
                </c:pt>
                <c:pt idx="2510">
                  <c:v>2023</c:v>
                </c:pt>
                <c:pt idx="2511">
                  <c:v>2024</c:v>
                </c:pt>
                <c:pt idx="2512">
                  <c:v>2025</c:v>
                </c:pt>
                <c:pt idx="2513">
                  <c:v>2026</c:v>
                </c:pt>
                <c:pt idx="2514">
                  <c:v>2027</c:v>
                </c:pt>
                <c:pt idx="2515">
                  <c:v>2028</c:v>
                </c:pt>
                <c:pt idx="2516">
                  <c:v>2029</c:v>
                </c:pt>
                <c:pt idx="2517">
                  <c:v>2030</c:v>
                </c:pt>
                <c:pt idx="2518">
                  <c:v>2031</c:v>
                </c:pt>
                <c:pt idx="2519">
                  <c:v>2032</c:v>
                </c:pt>
                <c:pt idx="2520">
                  <c:v>2033</c:v>
                </c:pt>
                <c:pt idx="2521">
                  <c:v>2034</c:v>
                </c:pt>
                <c:pt idx="2522">
                  <c:v>2035</c:v>
                </c:pt>
                <c:pt idx="2523">
                  <c:v>2036</c:v>
                </c:pt>
                <c:pt idx="2524">
                  <c:v>2037</c:v>
                </c:pt>
                <c:pt idx="2525">
                  <c:v>2038</c:v>
                </c:pt>
                <c:pt idx="2526">
                  <c:v>2039</c:v>
                </c:pt>
                <c:pt idx="2527">
                  <c:v>2040</c:v>
                </c:pt>
                <c:pt idx="2528">
                  <c:v>2041</c:v>
                </c:pt>
                <c:pt idx="2529">
                  <c:v>2042</c:v>
                </c:pt>
                <c:pt idx="2530">
                  <c:v>2043</c:v>
                </c:pt>
                <c:pt idx="2531">
                  <c:v>2044</c:v>
                </c:pt>
                <c:pt idx="2532">
                  <c:v>2045</c:v>
                </c:pt>
                <c:pt idx="2533">
                  <c:v>2046</c:v>
                </c:pt>
                <c:pt idx="2534">
                  <c:v>2047</c:v>
                </c:pt>
                <c:pt idx="2535">
                  <c:v>2048</c:v>
                </c:pt>
                <c:pt idx="2536">
                  <c:v>2049</c:v>
                </c:pt>
                <c:pt idx="2537">
                  <c:v>2050</c:v>
                </c:pt>
                <c:pt idx="2538">
                  <c:v>2051</c:v>
                </c:pt>
                <c:pt idx="2539">
                  <c:v>2052</c:v>
                </c:pt>
                <c:pt idx="2540">
                  <c:v>2053</c:v>
                </c:pt>
                <c:pt idx="2541">
                  <c:v>2054</c:v>
                </c:pt>
                <c:pt idx="2542">
                  <c:v>2055</c:v>
                </c:pt>
                <c:pt idx="2543">
                  <c:v>2056</c:v>
                </c:pt>
                <c:pt idx="2544">
                  <c:v>2057</c:v>
                </c:pt>
                <c:pt idx="2545">
                  <c:v>2058</c:v>
                </c:pt>
                <c:pt idx="2546">
                  <c:v>2059</c:v>
                </c:pt>
                <c:pt idx="2547">
                  <c:v>2060</c:v>
                </c:pt>
                <c:pt idx="2548">
                  <c:v>2061</c:v>
                </c:pt>
                <c:pt idx="2549">
                  <c:v>2062</c:v>
                </c:pt>
                <c:pt idx="2550">
                  <c:v>2063</c:v>
                </c:pt>
                <c:pt idx="2551">
                  <c:v>2064</c:v>
                </c:pt>
                <c:pt idx="2552">
                  <c:v>2065</c:v>
                </c:pt>
                <c:pt idx="2553">
                  <c:v>2066</c:v>
                </c:pt>
                <c:pt idx="2554">
                  <c:v>2067</c:v>
                </c:pt>
                <c:pt idx="2555">
                  <c:v>2068</c:v>
                </c:pt>
                <c:pt idx="2556">
                  <c:v>2069</c:v>
                </c:pt>
                <c:pt idx="2557">
                  <c:v>2070</c:v>
                </c:pt>
                <c:pt idx="2558">
                  <c:v>2071</c:v>
                </c:pt>
                <c:pt idx="2559">
                  <c:v>2072</c:v>
                </c:pt>
                <c:pt idx="2560">
                  <c:v>2073</c:v>
                </c:pt>
                <c:pt idx="2561">
                  <c:v>2074</c:v>
                </c:pt>
                <c:pt idx="2562">
                  <c:v>2075</c:v>
                </c:pt>
                <c:pt idx="2563">
                  <c:v>2076</c:v>
                </c:pt>
                <c:pt idx="2564">
                  <c:v>2077</c:v>
                </c:pt>
                <c:pt idx="2565">
                  <c:v>2078</c:v>
                </c:pt>
                <c:pt idx="2566">
                  <c:v>2079</c:v>
                </c:pt>
                <c:pt idx="2567">
                  <c:v>2080</c:v>
                </c:pt>
                <c:pt idx="2568">
                  <c:v>2081</c:v>
                </c:pt>
                <c:pt idx="2569">
                  <c:v>2082</c:v>
                </c:pt>
                <c:pt idx="2570">
                  <c:v>2083</c:v>
                </c:pt>
                <c:pt idx="2571">
                  <c:v>2084</c:v>
                </c:pt>
                <c:pt idx="2572">
                  <c:v>2085</c:v>
                </c:pt>
                <c:pt idx="2573">
                  <c:v>2086</c:v>
                </c:pt>
                <c:pt idx="2574">
                  <c:v>2087</c:v>
                </c:pt>
                <c:pt idx="2575">
                  <c:v>2088</c:v>
                </c:pt>
                <c:pt idx="2576">
                  <c:v>2089</c:v>
                </c:pt>
                <c:pt idx="2577">
                  <c:v>2090</c:v>
                </c:pt>
                <c:pt idx="2578">
                  <c:v>2091</c:v>
                </c:pt>
                <c:pt idx="2579">
                  <c:v>2092</c:v>
                </c:pt>
                <c:pt idx="2580">
                  <c:v>2093</c:v>
                </c:pt>
                <c:pt idx="2581">
                  <c:v>2094</c:v>
                </c:pt>
                <c:pt idx="2582">
                  <c:v>2095</c:v>
                </c:pt>
                <c:pt idx="2583">
                  <c:v>2096</c:v>
                </c:pt>
                <c:pt idx="2584">
                  <c:v>2097</c:v>
                </c:pt>
                <c:pt idx="2585">
                  <c:v>2098</c:v>
                </c:pt>
                <c:pt idx="2586">
                  <c:v>2099</c:v>
                </c:pt>
                <c:pt idx="2587">
                  <c:v>2100</c:v>
                </c:pt>
                <c:pt idx="2588">
                  <c:v>2101</c:v>
                </c:pt>
                <c:pt idx="2589">
                  <c:v>2102</c:v>
                </c:pt>
                <c:pt idx="2590">
                  <c:v>2103</c:v>
                </c:pt>
                <c:pt idx="2591">
                  <c:v>2104</c:v>
                </c:pt>
                <c:pt idx="2592">
                  <c:v>2105</c:v>
                </c:pt>
                <c:pt idx="2593">
                  <c:v>2106</c:v>
                </c:pt>
                <c:pt idx="2594">
                  <c:v>2107</c:v>
                </c:pt>
                <c:pt idx="2595">
                  <c:v>2108</c:v>
                </c:pt>
                <c:pt idx="2596">
                  <c:v>2109</c:v>
                </c:pt>
                <c:pt idx="2597">
                  <c:v>2110</c:v>
                </c:pt>
                <c:pt idx="2598">
                  <c:v>2111</c:v>
                </c:pt>
                <c:pt idx="2599">
                  <c:v>2112</c:v>
                </c:pt>
                <c:pt idx="2600">
                  <c:v>2113</c:v>
                </c:pt>
                <c:pt idx="2601">
                  <c:v>2114</c:v>
                </c:pt>
                <c:pt idx="2602">
                  <c:v>2115</c:v>
                </c:pt>
                <c:pt idx="2603">
                  <c:v>2116</c:v>
                </c:pt>
                <c:pt idx="2604">
                  <c:v>2117</c:v>
                </c:pt>
                <c:pt idx="2605">
                  <c:v>2118</c:v>
                </c:pt>
                <c:pt idx="2606">
                  <c:v>2119</c:v>
                </c:pt>
                <c:pt idx="2607">
                  <c:v>2120</c:v>
                </c:pt>
                <c:pt idx="2608">
                  <c:v>2121</c:v>
                </c:pt>
                <c:pt idx="2609">
                  <c:v>2122</c:v>
                </c:pt>
                <c:pt idx="2610">
                  <c:v>2123</c:v>
                </c:pt>
                <c:pt idx="2611">
                  <c:v>2124</c:v>
                </c:pt>
                <c:pt idx="2612">
                  <c:v>2125</c:v>
                </c:pt>
                <c:pt idx="2613">
                  <c:v>2126</c:v>
                </c:pt>
                <c:pt idx="2614">
                  <c:v>2127</c:v>
                </c:pt>
                <c:pt idx="2615">
                  <c:v>2128</c:v>
                </c:pt>
                <c:pt idx="2616">
                  <c:v>2129</c:v>
                </c:pt>
                <c:pt idx="2617">
                  <c:v>2130</c:v>
                </c:pt>
                <c:pt idx="2618">
                  <c:v>2131</c:v>
                </c:pt>
                <c:pt idx="2619">
                  <c:v>2132</c:v>
                </c:pt>
                <c:pt idx="2620">
                  <c:v>2133</c:v>
                </c:pt>
                <c:pt idx="2621">
                  <c:v>2134</c:v>
                </c:pt>
                <c:pt idx="2622">
                  <c:v>2135</c:v>
                </c:pt>
                <c:pt idx="2623">
                  <c:v>2136</c:v>
                </c:pt>
                <c:pt idx="2624">
                  <c:v>2137</c:v>
                </c:pt>
                <c:pt idx="2625">
                  <c:v>2138</c:v>
                </c:pt>
                <c:pt idx="2626">
                  <c:v>2139</c:v>
                </c:pt>
                <c:pt idx="2627">
                  <c:v>2140</c:v>
                </c:pt>
                <c:pt idx="2628">
                  <c:v>2141</c:v>
                </c:pt>
                <c:pt idx="2629">
                  <c:v>2142</c:v>
                </c:pt>
                <c:pt idx="2630">
                  <c:v>2143</c:v>
                </c:pt>
                <c:pt idx="2631">
                  <c:v>2144</c:v>
                </c:pt>
                <c:pt idx="2632">
                  <c:v>2145</c:v>
                </c:pt>
                <c:pt idx="2633">
                  <c:v>2146</c:v>
                </c:pt>
                <c:pt idx="2634">
                  <c:v>2147</c:v>
                </c:pt>
                <c:pt idx="2635">
                  <c:v>2148</c:v>
                </c:pt>
                <c:pt idx="2636">
                  <c:v>2149</c:v>
                </c:pt>
                <c:pt idx="2637">
                  <c:v>2150</c:v>
                </c:pt>
                <c:pt idx="2638">
                  <c:v>2151</c:v>
                </c:pt>
                <c:pt idx="2639">
                  <c:v>2152</c:v>
                </c:pt>
                <c:pt idx="2640">
                  <c:v>2153</c:v>
                </c:pt>
                <c:pt idx="2641">
                  <c:v>2154</c:v>
                </c:pt>
                <c:pt idx="2642">
                  <c:v>2155</c:v>
                </c:pt>
                <c:pt idx="2643">
                  <c:v>2156</c:v>
                </c:pt>
                <c:pt idx="2644">
                  <c:v>2157</c:v>
                </c:pt>
                <c:pt idx="2645">
                  <c:v>2158</c:v>
                </c:pt>
                <c:pt idx="2646">
                  <c:v>2159</c:v>
                </c:pt>
                <c:pt idx="2647">
                  <c:v>2160</c:v>
                </c:pt>
                <c:pt idx="2648">
                  <c:v>2161</c:v>
                </c:pt>
                <c:pt idx="2649">
                  <c:v>2162</c:v>
                </c:pt>
                <c:pt idx="2650">
                  <c:v>2163</c:v>
                </c:pt>
                <c:pt idx="2651">
                  <c:v>2164</c:v>
                </c:pt>
                <c:pt idx="2652">
                  <c:v>2165</c:v>
                </c:pt>
                <c:pt idx="2653">
                  <c:v>2166</c:v>
                </c:pt>
                <c:pt idx="2654">
                  <c:v>2167</c:v>
                </c:pt>
                <c:pt idx="2655">
                  <c:v>2168</c:v>
                </c:pt>
                <c:pt idx="2656">
                  <c:v>2169</c:v>
                </c:pt>
                <c:pt idx="2657">
                  <c:v>2170</c:v>
                </c:pt>
                <c:pt idx="2658">
                  <c:v>2171</c:v>
                </c:pt>
                <c:pt idx="2659">
                  <c:v>2172</c:v>
                </c:pt>
                <c:pt idx="2660">
                  <c:v>2173</c:v>
                </c:pt>
                <c:pt idx="2661">
                  <c:v>2174</c:v>
                </c:pt>
                <c:pt idx="2662">
                  <c:v>2175</c:v>
                </c:pt>
                <c:pt idx="2663">
                  <c:v>2176</c:v>
                </c:pt>
                <c:pt idx="2664">
                  <c:v>2177</c:v>
                </c:pt>
                <c:pt idx="2665">
                  <c:v>2178</c:v>
                </c:pt>
                <c:pt idx="2666">
                  <c:v>2179</c:v>
                </c:pt>
                <c:pt idx="2667">
                  <c:v>2180</c:v>
                </c:pt>
                <c:pt idx="2668">
                  <c:v>2181</c:v>
                </c:pt>
                <c:pt idx="2669">
                  <c:v>2182</c:v>
                </c:pt>
                <c:pt idx="2670">
                  <c:v>2183</c:v>
                </c:pt>
                <c:pt idx="2671">
                  <c:v>2184</c:v>
                </c:pt>
                <c:pt idx="2672">
                  <c:v>2185</c:v>
                </c:pt>
                <c:pt idx="2673">
                  <c:v>2186</c:v>
                </c:pt>
                <c:pt idx="2674">
                  <c:v>2187</c:v>
                </c:pt>
                <c:pt idx="2675">
                  <c:v>2188</c:v>
                </c:pt>
                <c:pt idx="2676">
                  <c:v>2189</c:v>
                </c:pt>
                <c:pt idx="2677">
                  <c:v>2190</c:v>
                </c:pt>
                <c:pt idx="2678">
                  <c:v>2191</c:v>
                </c:pt>
                <c:pt idx="2679">
                  <c:v>2192</c:v>
                </c:pt>
                <c:pt idx="2680">
                  <c:v>2193</c:v>
                </c:pt>
                <c:pt idx="2681">
                  <c:v>2194</c:v>
                </c:pt>
                <c:pt idx="2682">
                  <c:v>2195</c:v>
                </c:pt>
                <c:pt idx="2683">
                  <c:v>2196</c:v>
                </c:pt>
                <c:pt idx="2684">
                  <c:v>2197</c:v>
                </c:pt>
                <c:pt idx="2685">
                  <c:v>2198</c:v>
                </c:pt>
                <c:pt idx="2686">
                  <c:v>2199</c:v>
                </c:pt>
                <c:pt idx="2687">
                  <c:v>2200</c:v>
                </c:pt>
                <c:pt idx="2688">
                  <c:v>2201</c:v>
                </c:pt>
                <c:pt idx="2689">
                  <c:v>2202</c:v>
                </c:pt>
                <c:pt idx="2690">
                  <c:v>2203</c:v>
                </c:pt>
                <c:pt idx="2691">
                  <c:v>2204</c:v>
                </c:pt>
                <c:pt idx="2692">
                  <c:v>2205</c:v>
                </c:pt>
                <c:pt idx="2693">
                  <c:v>2206</c:v>
                </c:pt>
                <c:pt idx="2694">
                  <c:v>2207</c:v>
                </c:pt>
                <c:pt idx="2695">
                  <c:v>2208</c:v>
                </c:pt>
                <c:pt idx="2696">
                  <c:v>2209</c:v>
                </c:pt>
                <c:pt idx="2697">
                  <c:v>2210</c:v>
                </c:pt>
                <c:pt idx="2698">
                  <c:v>2211</c:v>
                </c:pt>
                <c:pt idx="2699">
                  <c:v>2212</c:v>
                </c:pt>
                <c:pt idx="2700">
                  <c:v>2213</c:v>
                </c:pt>
                <c:pt idx="2701">
                  <c:v>2214</c:v>
                </c:pt>
                <c:pt idx="2702">
                  <c:v>2215</c:v>
                </c:pt>
                <c:pt idx="2703">
                  <c:v>2216</c:v>
                </c:pt>
                <c:pt idx="2704">
                  <c:v>2217</c:v>
                </c:pt>
                <c:pt idx="2705">
                  <c:v>2218</c:v>
                </c:pt>
                <c:pt idx="2706">
                  <c:v>2219</c:v>
                </c:pt>
                <c:pt idx="2707">
                  <c:v>2220</c:v>
                </c:pt>
                <c:pt idx="2708">
                  <c:v>2221</c:v>
                </c:pt>
                <c:pt idx="2709">
                  <c:v>2222</c:v>
                </c:pt>
                <c:pt idx="2710">
                  <c:v>2223</c:v>
                </c:pt>
                <c:pt idx="2711">
                  <c:v>2224</c:v>
                </c:pt>
                <c:pt idx="2712">
                  <c:v>2225</c:v>
                </c:pt>
                <c:pt idx="2713">
                  <c:v>2226</c:v>
                </c:pt>
                <c:pt idx="2714">
                  <c:v>2227</c:v>
                </c:pt>
                <c:pt idx="2715">
                  <c:v>2228</c:v>
                </c:pt>
                <c:pt idx="2716">
                  <c:v>2229</c:v>
                </c:pt>
                <c:pt idx="2717">
                  <c:v>2230</c:v>
                </c:pt>
                <c:pt idx="2718">
                  <c:v>2231</c:v>
                </c:pt>
                <c:pt idx="2719">
                  <c:v>2232</c:v>
                </c:pt>
                <c:pt idx="2720">
                  <c:v>2233</c:v>
                </c:pt>
                <c:pt idx="2721">
                  <c:v>2234</c:v>
                </c:pt>
                <c:pt idx="2722">
                  <c:v>2235</c:v>
                </c:pt>
                <c:pt idx="2723">
                  <c:v>2236</c:v>
                </c:pt>
                <c:pt idx="2724">
                  <c:v>2237</c:v>
                </c:pt>
                <c:pt idx="2725">
                  <c:v>2238</c:v>
                </c:pt>
                <c:pt idx="2726">
                  <c:v>2239</c:v>
                </c:pt>
                <c:pt idx="2727">
                  <c:v>2240</c:v>
                </c:pt>
                <c:pt idx="2728">
                  <c:v>2241</c:v>
                </c:pt>
                <c:pt idx="2729">
                  <c:v>2242</c:v>
                </c:pt>
                <c:pt idx="2730">
                  <c:v>2243</c:v>
                </c:pt>
                <c:pt idx="2731">
                  <c:v>2244</c:v>
                </c:pt>
                <c:pt idx="2732">
                  <c:v>2245</c:v>
                </c:pt>
                <c:pt idx="2733">
                  <c:v>2246</c:v>
                </c:pt>
                <c:pt idx="2734">
                  <c:v>2247</c:v>
                </c:pt>
                <c:pt idx="2735">
                  <c:v>2248</c:v>
                </c:pt>
                <c:pt idx="2736">
                  <c:v>2249</c:v>
                </c:pt>
                <c:pt idx="2737">
                  <c:v>2250</c:v>
                </c:pt>
                <c:pt idx="2738">
                  <c:v>2251</c:v>
                </c:pt>
                <c:pt idx="2739">
                  <c:v>2252</c:v>
                </c:pt>
                <c:pt idx="2740">
                  <c:v>2253</c:v>
                </c:pt>
                <c:pt idx="2741">
                  <c:v>2254</c:v>
                </c:pt>
                <c:pt idx="2742">
                  <c:v>2255</c:v>
                </c:pt>
                <c:pt idx="2743">
                  <c:v>2256</c:v>
                </c:pt>
                <c:pt idx="2744">
                  <c:v>2257</c:v>
                </c:pt>
                <c:pt idx="2745">
                  <c:v>2258</c:v>
                </c:pt>
                <c:pt idx="2746">
                  <c:v>2259</c:v>
                </c:pt>
                <c:pt idx="2747">
                  <c:v>2260</c:v>
                </c:pt>
                <c:pt idx="2748">
                  <c:v>2261</c:v>
                </c:pt>
                <c:pt idx="2749">
                  <c:v>2262</c:v>
                </c:pt>
                <c:pt idx="2750">
                  <c:v>2263</c:v>
                </c:pt>
                <c:pt idx="2751">
                  <c:v>2264</c:v>
                </c:pt>
                <c:pt idx="2752">
                  <c:v>2265</c:v>
                </c:pt>
                <c:pt idx="2753">
                  <c:v>2266</c:v>
                </c:pt>
                <c:pt idx="2754">
                  <c:v>2267</c:v>
                </c:pt>
                <c:pt idx="2755">
                  <c:v>2268</c:v>
                </c:pt>
                <c:pt idx="2756">
                  <c:v>2269</c:v>
                </c:pt>
                <c:pt idx="2757">
                  <c:v>2270</c:v>
                </c:pt>
                <c:pt idx="2758">
                  <c:v>2271</c:v>
                </c:pt>
                <c:pt idx="2759">
                  <c:v>2272</c:v>
                </c:pt>
                <c:pt idx="2760">
                  <c:v>2273</c:v>
                </c:pt>
                <c:pt idx="2761">
                  <c:v>2274</c:v>
                </c:pt>
                <c:pt idx="2762">
                  <c:v>2275</c:v>
                </c:pt>
                <c:pt idx="2763">
                  <c:v>2276</c:v>
                </c:pt>
                <c:pt idx="2764">
                  <c:v>2277</c:v>
                </c:pt>
                <c:pt idx="2765">
                  <c:v>2278</c:v>
                </c:pt>
                <c:pt idx="2766">
                  <c:v>2279</c:v>
                </c:pt>
                <c:pt idx="2767">
                  <c:v>2280</c:v>
                </c:pt>
                <c:pt idx="2768">
                  <c:v>2281</c:v>
                </c:pt>
                <c:pt idx="2769">
                  <c:v>2282</c:v>
                </c:pt>
                <c:pt idx="2770">
                  <c:v>2283</c:v>
                </c:pt>
                <c:pt idx="2771">
                  <c:v>2284</c:v>
                </c:pt>
                <c:pt idx="2772">
                  <c:v>2285</c:v>
                </c:pt>
                <c:pt idx="2773">
                  <c:v>2286</c:v>
                </c:pt>
                <c:pt idx="2774">
                  <c:v>2287</c:v>
                </c:pt>
                <c:pt idx="2775">
                  <c:v>2288</c:v>
                </c:pt>
                <c:pt idx="2776">
                  <c:v>2289</c:v>
                </c:pt>
                <c:pt idx="2777">
                  <c:v>2290</c:v>
                </c:pt>
                <c:pt idx="2778">
                  <c:v>2291</c:v>
                </c:pt>
                <c:pt idx="2779">
                  <c:v>2292</c:v>
                </c:pt>
                <c:pt idx="2780">
                  <c:v>2293</c:v>
                </c:pt>
                <c:pt idx="2781">
                  <c:v>2294</c:v>
                </c:pt>
                <c:pt idx="2782">
                  <c:v>2295</c:v>
                </c:pt>
                <c:pt idx="2783">
                  <c:v>2296</c:v>
                </c:pt>
                <c:pt idx="2784">
                  <c:v>2297</c:v>
                </c:pt>
                <c:pt idx="2785">
                  <c:v>2298</c:v>
                </c:pt>
                <c:pt idx="2786">
                  <c:v>2299</c:v>
                </c:pt>
                <c:pt idx="2787">
                  <c:v>2300</c:v>
                </c:pt>
                <c:pt idx="2788">
                  <c:v>2301</c:v>
                </c:pt>
                <c:pt idx="2789">
                  <c:v>2302</c:v>
                </c:pt>
                <c:pt idx="2790">
                  <c:v>2303</c:v>
                </c:pt>
                <c:pt idx="2791">
                  <c:v>2304</c:v>
                </c:pt>
                <c:pt idx="2792">
                  <c:v>2305</c:v>
                </c:pt>
                <c:pt idx="2793">
                  <c:v>2306</c:v>
                </c:pt>
                <c:pt idx="2794">
                  <c:v>2307</c:v>
                </c:pt>
                <c:pt idx="2795">
                  <c:v>2308</c:v>
                </c:pt>
                <c:pt idx="2796">
                  <c:v>2309</c:v>
                </c:pt>
                <c:pt idx="2797">
                  <c:v>2310</c:v>
                </c:pt>
                <c:pt idx="2798">
                  <c:v>2311</c:v>
                </c:pt>
                <c:pt idx="2799">
                  <c:v>2312</c:v>
                </c:pt>
                <c:pt idx="2800">
                  <c:v>2313</c:v>
                </c:pt>
                <c:pt idx="2801">
                  <c:v>2314</c:v>
                </c:pt>
                <c:pt idx="2802">
                  <c:v>2315</c:v>
                </c:pt>
                <c:pt idx="2803">
                  <c:v>2316</c:v>
                </c:pt>
                <c:pt idx="2804">
                  <c:v>2317</c:v>
                </c:pt>
                <c:pt idx="2805">
                  <c:v>2318</c:v>
                </c:pt>
                <c:pt idx="2806">
                  <c:v>2319</c:v>
                </c:pt>
                <c:pt idx="2807">
                  <c:v>2320</c:v>
                </c:pt>
                <c:pt idx="2808">
                  <c:v>2321</c:v>
                </c:pt>
                <c:pt idx="2809">
                  <c:v>2322</c:v>
                </c:pt>
                <c:pt idx="2810">
                  <c:v>2323</c:v>
                </c:pt>
                <c:pt idx="2811">
                  <c:v>2324</c:v>
                </c:pt>
                <c:pt idx="2812">
                  <c:v>2325</c:v>
                </c:pt>
                <c:pt idx="2813">
                  <c:v>2326</c:v>
                </c:pt>
                <c:pt idx="2814">
                  <c:v>2327</c:v>
                </c:pt>
                <c:pt idx="2815">
                  <c:v>2328</c:v>
                </c:pt>
                <c:pt idx="2816">
                  <c:v>2329</c:v>
                </c:pt>
                <c:pt idx="2817">
                  <c:v>2330</c:v>
                </c:pt>
                <c:pt idx="2818">
                  <c:v>2331</c:v>
                </c:pt>
                <c:pt idx="2819">
                  <c:v>2332</c:v>
                </c:pt>
                <c:pt idx="2820">
                  <c:v>2333</c:v>
                </c:pt>
                <c:pt idx="2821">
                  <c:v>2334</c:v>
                </c:pt>
                <c:pt idx="2822">
                  <c:v>2335</c:v>
                </c:pt>
                <c:pt idx="2823">
                  <c:v>2336</c:v>
                </c:pt>
                <c:pt idx="2824">
                  <c:v>2337</c:v>
                </c:pt>
                <c:pt idx="2825">
                  <c:v>2338</c:v>
                </c:pt>
                <c:pt idx="2826">
                  <c:v>2339</c:v>
                </c:pt>
                <c:pt idx="2827">
                  <c:v>2340</c:v>
                </c:pt>
                <c:pt idx="2828">
                  <c:v>2341</c:v>
                </c:pt>
                <c:pt idx="2829">
                  <c:v>2342</c:v>
                </c:pt>
                <c:pt idx="2830">
                  <c:v>2343</c:v>
                </c:pt>
                <c:pt idx="2831">
                  <c:v>2344</c:v>
                </c:pt>
                <c:pt idx="2832">
                  <c:v>2345</c:v>
                </c:pt>
                <c:pt idx="2833">
                  <c:v>2346</c:v>
                </c:pt>
                <c:pt idx="2834">
                  <c:v>2347</c:v>
                </c:pt>
                <c:pt idx="2835">
                  <c:v>2348</c:v>
                </c:pt>
                <c:pt idx="2836">
                  <c:v>2349</c:v>
                </c:pt>
                <c:pt idx="2837">
                  <c:v>2350</c:v>
                </c:pt>
                <c:pt idx="2838">
                  <c:v>2351</c:v>
                </c:pt>
                <c:pt idx="2839">
                  <c:v>2352</c:v>
                </c:pt>
                <c:pt idx="2840">
                  <c:v>2353</c:v>
                </c:pt>
                <c:pt idx="2841">
                  <c:v>2354</c:v>
                </c:pt>
                <c:pt idx="2842">
                  <c:v>2355</c:v>
                </c:pt>
                <c:pt idx="2843">
                  <c:v>2356</c:v>
                </c:pt>
                <c:pt idx="2844">
                  <c:v>2357</c:v>
                </c:pt>
                <c:pt idx="2845">
                  <c:v>2358</c:v>
                </c:pt>
                <c:pt idx="2846">
                  <c:v>2359</c:v>
                </c:pt>
                <c:pt idx="2847">
                  <c:v>2360</c:v>
                </c:pt>
                <c:pt idx="2848">
                  <c:v>2361</c:v>
                </c:pt>
                <c:pt idx="2849">
                  <c:v>2362</c:v>
                </c:pt>
                <c:pt idx="2850">
                  <c:v>2363</c:v>
                </c:pt>
                <c:pt idx="2851">
                  <c:v>2364</c:v>
                </c:pt>
                <c:pt idx="2852">
                  <c:v>2365</c:v>
                </c:pt>
                <c:pt idx="2853">
                  <c:v>2366</c:v>
                </c:pt>
                <c:pt idx="2854">
                  <c:v>2367</c:v>
                </c:pt>
                <c:pt idx="2855">
                  <c:v>2368</c:v>
                </c:pt>
                <c:pt idx="2856">
                  <c:v>2369</c:v>
                </c:pt>
                <c:pt idx="2857">
                  <c:v>2370</c:v>
                </c:pt>
                <c:pt idx="2858">
                  <c:v>2371</c:v>
                </c:pt>
                <c:pt idx="2859">
                  <c:v>2372</c:v>
                </c:pt>
                <c:pt idx="2860">
                  <c:v>2373</c:v>
                </c:pt>
                <c:pt idx="2861">
                  <c:v>2374</c:v>
                </c:pt>
                <c:pt idx="2862">
                  <c:v>2375</c:v>
                </c:pt>
                <c:pt idx="2863">
                  <c:v>2376</c:v>
                </c:pt>
                <c:pt idx="2864">
                  <c:v>2377</c:v>
                </c:pt>
                <c:pt idx="2865">
                  <c:v>2378</c:v>
                </c:pt>
                <c:pt idx="2866">
                  <c:v>2379</c:v>
                </c:pt>
                <c:pt idx="2867">
                  <c:v>2380</c:v>
                </c:pt>
                <c:pt idx="2868">
                  <c:v>2381</c:v>
                </c:pt>
                <c:pt idx="2869">
                  <c:v>2382</c:v>
                </c:pt>
                <c:pt idx="2870">
                  <c:v>2383</c:v>
                </c:pt>
                <c:pt idx="2871">
                  <c:v>2384</c:v>
                </c:pt>
                <c:pt idx="2872">
                  <c:v>2385</c:v>
                </c:pt>
                <c:pt idx="2873">
                  <c:v>2386</c:v>
                </c:pt>
                <c:pt idx="2874">
                  <c:v>2387</c:v>
                </c:pt>
                <c:pt idx="2875">
                  <c:v>2388</c:v>
                </c:pt>
                <c:pt idx="2876">
                  <c:v>2389</c:v>
                </c:pt>
                <c:pt idx="2877">
                  <c:v>2390</c:v>
                </c:pt>
                <c:pt idx="2878">
                  <c:v>2391</c:v>
                </c:pt>
                <c:pt idx="2879">
                  <c:v>2392</c:v>
                </c:pt>
                <c:pt idx="2880">
                  <c:v>2393</c:v>
                </c:pt>
                <c:pt idx="2881">
                  <c:v>2394</c:v>
                </c:pt>
                <c:pt idx="2882">
                  <c:v>2395</c:v>
                </c:pt>
                <c:pt idx="2883">
                  <c:v>2396</c:v>
                </c:pt>
                <c:pt idx="2884">
                  <c:v>2397</c:v>
                </c:pt>
                <c:pt idx="2885">
                  <c:v>2398</c:v>
                </c:pt>
                <c:pt idx="2886">
                  <c:v>2399</c:v>
                </c:pt>
                <c:pt idx="2887">
                  <c:v>2400</c:v>
                </c:pt>
                <c:pt idx="2888">
                  <c:v>2401</c:v>
                </c:pt>
                <c:pt idx="2889">
                  <c:v>2402</c:v>
                </c:pt>
                <c:pt idx="2890">
                  <c:v>2403</c:v>
                </c:pt>
                <c:pt idx="2891">
                  <c:v>2404</c:v>
                </c:pt>
                <c:pt idx="2892">
                  <c:v>2405</c:v>
                </c:pt>
                <c:pt idx="2893">
                  <c:v>2406</c:v>
                </c:pt>
                <c:pt idx="2894">
                  <c:v>2407</c:v>
                </c:pt>
                <c:pt idx="2895">
                  <c:v>2408</c:v>
                </c:pt>
                <c:pt idx="2896">
                  <c:v>2409</c:v>
                </c:pt>
                <c:pt idx="2897">
                  <c:v>2410</c:v>
                </c:pt>
                <c:pt idx="2898">
                  <c:v>2411</c:v>
                </c:pt>
                <c:pt idx="2899">
                  <c:v>2412</c:v>
                </c:pt>
                <c:pt idx="2900">
                  <c:v>2413</c:v>
                </c:pt>
                <c:pt idx="2901">
                  <c:v>2414</c:v>
                </c:pt>
                <c:pt idx="2902">
                  <c:v>2415</c:v>
                </c:pt>
                <c:pt idx="2903">
                  <c:v>2416</c:v>
                </c:pt>
                <c:pt idx="2904">
                  <c:v>2417</c:v>
                </c:pt>
                <c:pt idx="2905">
                  <c:v>2418</c:v>
                </c:pt>
                <c:pt idx="2906">
                  <c:v>2419</c:v>
                </c:pt>
                <c:pt idx="2907">
                  <c:v>2420</c:v>
                </c:pt>
                <c:pt idx="2908">
                  <c:v>2421</c:v>
                </c:pt>
                <c:pt idx="2909">
                  <c:v>2422</c:v>
                </c:pt>
                <c:pt idx="2910">
                  <c:v>2423</c:v>
                </c:pt>
                <c:pt idx="2911">
                  <c:v>2424</c:v>
                </c:pt>
                <c:pt idx="2912">
                  <c:v>2425</c:v>
                </c:pt>
                <c:pt idx="2913">
                  <c:v>2426</c:v>
                </c:pt>
                <c:pt idx="2914">
                  <c:v>2427</c:v>
                </c:pt>
                <c:pt idx="2915">
                  <c:v>2428</c:v>
                </c:pt>
                <c:pt idx="2916">
                  <c:v>2429</c:v>
                </c:pt>
                <c:pt idx="2917">
                  <c:v>2430</c:v>
                </c:pt>
                <c:pt idx="2918">
                  <c:v>2431</c:v>
                </c:pt>
                <c:pt idx="2919">
                  <c:v>2432</c:v>
                </c:pt>
                <c:pt idx="2920">
                  <c:v>2433</c:v>
                </c:pt>
                <c:pt idx="2921">
                  <c:v>2434</c:v>
                </c:pt>
                <c:pt idx="2922">
                  <c:v>2435</c:v>
                </c:pt>
                <c:pt idx="2923">
                  <c:v>2436</c:v>
                </c:pt>
                <c:pt idx="2924">
                  <c:v>2437</c:v>
                </c:pt>
                <c:pt idx="2925">
                  <c:v>2438</c:v>
                </c:pt>
                <c:pt idx="2926">
                  <c:v>2439</c:v>
                </c:pt>
                <c:pt idx="2927">
                  <c:v>2440</c:v>
                </c:pt>
                <c:pt idx="2928">
                  <c:v>2441</c:v>
                </c:pt>
                <c:pt idx="2929">
                  <c:v>2442</c:v>
                </c:pt>
                <c:pt idx="2930">
                  <c:v>2443</c:v>
                </c:pt>
                <c:pt idx="2931">
                  <c:v>2444</c:v>
                </c:pt>
                <c:pt idx="2932">
                  <c:v>2445</c:v>
                </c:pt>
                <c:pt idx="2933">
                  <c:v>2446</c:v>
                </c:pt>
                <c:pt idx="2934">
                  <c:v>2447</c:v>
                </c:pt>
                <c:pt idx="2935">
                  <c:v>2448</c:v>
                </c:pt>
                <c:pt idx="2936">
                  <c:v>2449</c:v>
                </c:pt>
                <c:pt idx="2937">
                  <c:v>2450</c:v>
                </c:pt>
                <c:pt idx="2938">
                  <c:v>2451</c:v>
                </c:pt>
                <c:pt idx="2939">
                  <c:v>2452</c:v>
                </c:pt>
                <c:pt idx="2940">
                  <c:v>2453</c:v>
                </c:pt>
                <c:pt idx="2941">
                  <c:v>2454</c:v>
                </c:pt>
                <c:pt idx="2942">
                  <c:v>2455</c:v>
                </c:pt>
                <c:pt idx="2943">
                  <c:v>2456</c:v>
                </c:pt>
                <c:pt idx="2944">
                  <c:v>2457</c:v>
                </c:pt>
                <c:pt idx="2945">
                  <c:v>2458</c:v>
                </c:pt>
                <c:pt idx="2946">
                  <c:v>2459</c:v>
                </c:pt>
                <c:pt idx="2947">
                  <c:v>2460</c:v>
                </c:pt>
                <c:pt idx="2948">
                  <c:v>2461</c:v>
                </c:pt>
                <c:pt idx="2949">
                  <c:v>2462</c:v>
                </c:pt>
                <c:pt idx="2950">
                  <c:v>2463</c:v>
                </c:pt>
                <c:pt idx="2951">
                  <c:v>2464</c:v>
                </c:pt>
                <c:pt idx="2952">
                  <c:v>2465</c:v>
                </c:pt>
                <c:pt idx="2953">
                  <c:v>2466</c:v>
                </c:pt>
                <c:pt idx="2954">
                  <c:v>2467</c:v>
                </c:pt>
                <c:pt idx="2955">
                  <c:v>2468</c:v>
                </c:pt>
                <c:pt idx="2956">
                  <c:v>2469</c:v>
                </c:pt>
                <c:pt idx="2957">
                  <c:v>2470</c:v>
                </c:pt>
                <c:pt idx="2958">
                  <c:v>2471</c:v>
                </c:pt>
                <c:pt idx="2959">
                  <c:v>2472</c:v>
                </c:pt>
                <c:pt idx="2960">
                  <c:v>2473</c:v>
                </c:pt>
                <c:pt idx="2961">
                  <c:v>2474</c:v>
                </c:pt>
                <c:pt idx="2962">
                  <c:v>2475</c:v>
                </c:pt>
                <c:pt idx="2963">
                  <c:v>2476</c:v>
                </c:pt>
                <c:pt idx="2964">
                  <c:v>2477</c:v>
                </c:pt>
                <c:pt idx="2965">
                  <c:v>2478</c:v>
                </c:pt>
                <c:pt idx="2966">
                  <c:v>2479</c:v>
                </c:pt>
                <c:pt idx="2967">
                  <c:v>2480</c:v>
                </c:pt>
                <c:pt idx="2968">
                  <c:v>2481</c:v>
                </c:pt>
                <c:pt idx="2969">
                  <c:v>2482</c:v>
                </c:pt>
                <c:pt idx="2970">
                  <c:v>2483</c:v>
                </c:pt>
                <c:pt idx="2971">
                  <c:v>2484</c:v>
                </c:pt>
                <c:pt idx="2972">
                  <c:v>2485</c:v>
                </c:pt>
                <c:pt idx="2973">
                  <c:v>2486</c:v>
                </c:pt>
                <c:pt idx="2974">
                  <c:v>2487</c:v>
                </c:pt>
                <c:pt idx="2975">
                  <c:v>2488</c:v>
                </c:pt>
                <c:pt idx="2976">
                  <c:v>2489</c:v>
                </c:pt>
                <c:pt idx="2977">
                  <c:v>2490</c:v>
                </c:pt>
                <c:pt idx="2978">
                  <c:v>2491</c:v>
                </c:pt>
                <c:pt idx="2979">
                  <c:v>2492</c:v>
                </c:pt>
                <c:pt idx="2980">
                  <c:v>2493</c:v>
                </c:pt>
                <c:pt idx="2981">
                  <c:v>2494</c:v>
                </c:pt>
                <c:pt idx="2982">
                  <c:v>2495</c:v>
                </c:pt>
                <c:pt idx="2983">
                  <c:v>2496</c:v>
                </c:pt>
                <c:pt idx="2984">
                  <c:v>2497</c:v>
                </c:pt>
                <c:pt idx="2985">
                  <c:v>2498</c:v>
                </c:pt>
                <c:pt idx="2986">
                  <c:v>2499</c:v>
                </c:pt>
                <c:pt idx="2987">
                  <c:v>2500</c:v>
                </c:pt>
                <c:pt idx="2988">
                  <c:v>2501</c:v>
                </c:pt>
                <c:pt idx="2989">
                  <c:v>2502</c:v>
                </c:pt>
                <c:pt idx="2990">
                  <c:v>2503</c:v>
                </c:pt>
                <c:pt idx="2991">
                  <c:v>2504</c:v>
                </c:pt>
                <c:pt idx="2992">
                  <c:v>2505</c:v>
                </c:pt>
                <c:pt idx="2993">
                  <c:v>2506</c:v>
                </c:pt>
                <c:pt idx="2994">
                  <c:v>2507</c:v>
                </c:pt>
                <c:pt idx="2995">
                  <c:v>2508</c:v>
                </c:pt>
                <c:pt idx="2996">
                  <c:v>2509</c:v>
                </c:pt>
                <c:pt idx="2997">
                  <c:v>2510</c:v>
                </c:pt>
                <c:pt idx="2998">
                  <c:v>2511</c:v>
                </c:pt>
                <c:pt idx="2999">
                  <c:v>2512</c:v>
                </c:pt>
                <c:pt idx="3000">
                  <c:v>2513</c:v>
                </c:pt>
                <c:pt idx="3001">
                  <c:v>2514</c:v>
                </c:pt>
                <c:pt idx="3002">
                  <c:v>2515</c:v>
                </c:pt>
                <c:pt idx="3003">
                  <c:v>2516</c:v>
                </c:pt>
                <c:pt idx="3004">
                  <c:v>2517</c:v>
                </c:pt>
                <c:pt idx="3005">
                  <c:v>2518</c:v>
                </c:pt>
                <c:pt idx="3006">
                  <c:v>2519</c:v>
                </c:pt>
                <c:pt idx="3007">
                  <c:v>2520</c:v>
                </c:pt>
                <c:pt idx="3008">
                  <c:v>2521</c:v>
                </c:pt>
                <c:pt idx="3009">
                  <c:v>2522</c:v>
                </c:pt>
                <c:pt idx="3010">
                  <c:v>2523</c:v>
                </c:pt>
                <c:pt idx="3011">
                  <c:v>2524</c:v>
                </c:pt>
                <c:pt idx="3012">
                  <c:v>2525</c:v>
                </c:pt>
                <c:pt idx="3013">
                  <c:v>2526</c:v>
                </c:pt>
                <c:pt idx="3014">
                  <c:v>2527</c:v>
                </c:pt>
                <c:pt idx="3015">
                  <c:v>2528</c:v>
                </c:pt>
                <c:pt idx="3016">
                  <c:v>2529</c:v>
                </c:pt>
                <c:pt idx="3017">
                  <c:v>2530</c:v>
                </c:pt>
                <c:pt idx="3018">
                  <c:v>2531</c:v>
                </c:pt>
                <c:pt idx="3019">
                  <c:v>2532</c:v>
                </c:pt>
                <c:pt idx="3020">
                  <c:v>2533</c:v>
                </c:pt>
                <c:pt idx="3021">
                  <c:v>2534</c:v>
                </c:pt>
                <c:pt idx="3022">
                  <c:v>2535</c:v>
                </c:pt>
                <c:pt idx="3023">
                  <c:v>2536</c:v>
                </c:pt>
                <c:pt idx="3024">
                  <c:v>2537</c:v>
                </c:pt>
                <c:pt idx="3025">
                  <c:v>2538</c:v>
                </c:pt>
                <c:pt idx="3026">
                  <c:v>2539</c:v>
                </c:pt>
                <c:pt idx="3027">
                  <c:v>2540</c:v>
                </c:pt>
                <c:pt idx="3028">
                  <c:v>2541</c:v>
                </c:pt>
                <c:pt idx="3029">
                  <c:v>2542</c:v>
                </c:pt>
                <c:pt idx="3030">
                  <c:v>2543</c:v>
                </c:pt>
                <c:pt idx="3031">
                  <c:v>2544</c:v>
                </c:pt>
                <c:pt idx="3032">
                  <c:v>2545</c:v>
                </c:pt>
                <c:pt idx="3033">
                  <c:v>2546</c:v>
                </c:pt>
                <c:pt idx="3034">
                  <c:v>2547</c:v>
                </c:pt>
                <c:pt idx="3035">
                  <c:v>2548</c:v>
                </c:pt>
                <c:pt idx="3036">
                  <c:v>2549</c:v>
                </c:pt>
                <c:pt idx="3037">
                  <c:v>2550</c:v>
                </c:pt>
                <c:pt idx="3038">
                  <c:v>2551</c:v>
                </c:pt>
                <c:pt idx="3039">
                  <c:v>2552</c:v>
                </c:pt>
                <c:pt idx="3040">
                  <c:v>2553</c:v>
                </c:pt>
                <c:pt idx="3041">
                  <c:v>2554</c:v>
                </c:pt>
                <c:pt idx="3042">
                  <c:v>2555</c:v>
                </c:pt>
                <c:pt idx="3043">
                  <c:v>2556</c:v>
                </c:pt>
                <c:pt idx="3044">
                  <c:v>2557</c:v>
                </c:pt>
                <c:pt idx="3045">
                  <c:v>2558</c:v>
                </c:pt>
                <c:pt idx="3046">
                  <c:v>2559</c:v>
                </c:pt>
                <c:pt idx="3047">
                  <c:v>2560</c:v>
                </c:pt>
                <c:pt idx="3048">
                  <c:v>2561</c:v>
                </c:pt>
                <c:pt idx="3049">
                  <c:v>2562</c:v>
                </c:pt>
                <c:pt idx="3050">
                  <c:v>2563</c:v>
                </c:pt>
                <c:pt idx="3051">
                  <c:v>2564</c:v>
                </c:pt>
                <c:pt idx="3052">
                  <c:v>2565</c:v>
                </c:pt>
                <c:pt idx="3053">
                  <c:v>2566</c:v>
                </c:pt>
                <c:pt idx="3054">
                  <c:v>2567</c:v>
                </c:pt>
                <c:pt idx="3055">
                  <c:v>2568</c:v>
                </c:pt>
                <c:pt idx="3056">
                  <c:v>2569</c:v>
                </c:pt>
                <c:pt idx="3057">
                  <c:v>2570</c:v>
                </c:pt>
                <c:pt idx="3058">
                  <c:v>2571</c:v>
                </c:pt>
                <c:pt idx="3059">
                  <c:v>2572</c:v>
                </c:pt>
                <c:pt idx="3060">
                  <c:v>2573</c:v>
                </c:pt>
                <c:pt idx="3061">
                  <c:v>2574</c:v>
                </c:pt>
                <c:pt idx="3062">
                  <c:v>2575</c:v>
                </c:pt>
                <c:pt idx="3063">
                  <c:v>2576</c:v>
                </c:pt>
                <c:pt idx="3064">
                  <c:v>2577</c:v>
                </c:pt>
                <c:pt idx="3065">
                  <c:v>2578</c:v>
                </c:pt>
                <c:pt idx="3066">
                  <c:v>2579</c:v>
                </c:pt>
                <c:pt idx="3067">
                  <c:v>2580</c:v>
                </c:pt>
                <c:pt idx="3068">
                  <c:v>2581</c:v>
                </c:pt>
                <c:pt idx="3069">
                  <c:v>2582</c:v>
                </c:pt>
                <c:pt idx="3070">
                  <c:v>2583</c:v>
                </c:pt>
                <c:pt idx="3071">
                  <c:v>2584</c:v>
                </c:pt>
                <c:pt idx="3072">
                  <c:v>2585</c:v>
                </c:pt>
                <c:pt idx="3073">
                  <c:v>2586</c:v>
                </c:pt>
                <c:pt idx="3074">
                  <c:v>2587</c:v>
                </c:pt>
                <c:pt idx="3075">
                  <c:v>2588</c:v>
                </c:pt>
                <c:pt idx="3076">
                  <c:v>2589</c:v>
                </c:pt>
                <c:pt idx="3077">
                  <c:v>2590</c:v>
                </c:pt>
                <c:pt idx="3078">
                  <c:v>2591</c:v>
                </c:pt>
                <c:pt idx="3079">
                  <c:v>2592</c:v>
                </c:pt>
                <c:pt idx="3080">
                  <c:v>2593</c:v>
                </c:pt>
                <c:pt idx="3081">
                  <c:v>2594</c:v>
                </c:pt>
                <c:pt idx="3082">
                  <c:v>2595</c:v>
                </c:pt>
                <c:pt idx="3083">
                  <c:v>2596</c:v>
                </c:pt>
                <c:pt idx="3084">
                  <c:v>2597</c:v>
                </c:pt>
                <c:pt idx="3085">
                  <c:v>2598</c:v>
                </c:pt>
                <c:pt idx="3086">
                  <c:v>2599</c:v>
                </c:pt>
                <c:pt idx="3087">
                  <c:v>2600</c:v>
                </c:pt>
                <c:pt idx="3088">
                  <c:v>2601</c:v>
                </c:pt>
                <c:pt idx="3089">
                  <c:v>2602</c:v>
                </c:pt>
                <c:pt idx="3090">
                  <c:v>2603</c:v>
                </c:pt>
                <c:pt idx="3091">
                  <c:v>2604</c:v>
                </c:pt>
                <c:pt idx="3092">
                  <c:v>2605</c:v>
                </c:pt>
                <c:pt idx="3093">
                  <c:v>2606</c:v>
                </c:pt>
                <c:pt idx="3094">
                  <c:v>2607</c:v>
                </c:pt>
                <c:pt idx="3095">
                  <c:v>2608</c:v>
                </c:pt>
                <c:pt idx="3096">
                  <c:v>2609</c:v>
                </c:pt>
                <c:pt idx="3097">
                  <c:v>2610</c:v>
                </c:pt>
                <c:pt idx="3098">
                  <c:v>2611</c:v>
                </c:pt>
                <c:pt idx="3099">
                  <c:v>2612</c:v>
                </c:pt>
                <c:pt idx="3100">
                  <c:v>2613</c:v>
                </c:pt>
                <c:pt idx="3101">
                  <c:v>2614</c:v>
                </c:pt>
                <c:pt idx="3102">
                  <c:v>2615</c:v>
                </c:pt>
                <c:pt idx="3103">
                  <c:v>2616</c:v>
                </c:pt>
                <c:pt idx="3104">
                  <c:v>2617</c:v>
                </c:pt>
                <c:pt idx="3105">
                  <c:v>2618</c:v>
                </c:pt>
                <c:pt idx="3106">
                  <c:v>2619</c:v>
                </c:pt>
                <c:pt idx="3107">
                  <c:v>2620</c:v>
                </c:pt>
                <c:pt idx="3108">
                  <c:v>2621</c:v>
                </c:pt>
                <c:pt idx="3109">
                  <c:v>2622</c:v>
                </c:pt>
                <c:pt idx="3110">
                  <c:v>2623</c:v>
                </c:pt>
                <c:pt idx="3111">
                  <c:v>2624</c:v>
                </c:pt>
                <c:pt idx="3112">
                  <c:v>2625</c:v>
                </c:pt>
                <c:pt idx="3113">
                  <c:v>2626</c:v>
                </c:pt>
                <c:pt idx="3114">
                  <c:v>2627</c:v>
                </c:pt>
                <c:pt idx="3115">
                  <c:v>2628</c:v>
                </c:pt>
                <c:pt idx="3116">
                  <c:v>2629</c:v>
                </c:pt>
                <c:pt idx="3117">
                  <c:v>2630</c:v>
                </c:pt>
                <c:pt idx="3118">
                  <c:v>2631</c:v>
                </c:pt>
                <c:pt idx="3119">
                  <c:v>2632</c:v>
                </c:pt>
                <c:pt idx="3120">
                  <c:v>2633</c:v>
                </c:pt>
                <c:pt idx="3121">
                  <c:v>2634</c:v>
                </c:pt>
                <c:pt idx="3122">
                  <c:v>2635</c:v>
                </c:pt>
                <c:pt idx="3123">
                  <c:v>2636</c:v>
                </c:pt>
                <c:pt idx="3124">
                  <c:v>2637</c:v>
                </c:pt>
                <c:pt idx="3125">
                  <c:v>2638</c:v>
                </c:pt>
                <c:pt idx="3126">
                  <c:v>2639</c:v>
                </c:pt>
                <c:pt idx="3127">
                  <c:v>2640</c:v>
                </c:pt>
                <c:pt idx="3128">
                  <c:v>2641</c:v>
                </c:pt>
                <c:pt idx="3129">
                  <c:v>2642</c:v>
                </c:pt>
                <c:pt idx="3130">
                  <c:v>2643</c:v>
                </c:pt>
                <c:pt idx="3131">
                  <c:v>2644</c:v>
                </c:pt>
                <c:pt idx="3132">
                  <c:v>2645</c:v>
                </c:pt>
                <c:pt idx="3133">
                  <c:v>2646</c:v>
                </c:pt>
                <c:pt idx="3134">
                  <c:v>2647</c:v>
                </c:pt>
                <c:pt idx="3135">
                  <c:v>2648</c:v>
                </c:pt>
                <c:pt idx="3136">
                  <c:v>2649</c:v>
                </c:pt>
                <c:pt idx="3137">
                  <c:v>2650</c:v>
                </c:pt>
                <c:pt idx="3138">
                  <c:v>2651</c:v>
                </c:pt>
                <c:pt idx="3139">
                  <c:v>2652</c:v>
                </c:pt>
                <c:pt idx="3140">
                  <c:v>2653</c:v>
                </c:pt>
                <c:pt idx="3141">
                  <c:v>2654</c:v>
                </c:pt>
                <c:pt idx="3142">
                  <c:v>2655</c:v>
                </c:pt>
                <c:pt idx="3143">
                  <c:v>2656</c:v>
                </c:pt>
                <c:pt idx="3144">
                  <c:v>2657</c:v>
                </c:pt>
                <c:pt idx="3145">
                  <c:v>2658</c:v>
                </c:pt>
                <c:pt idx="3146">
                  <c:v>2659</c:v>
                </c:pt>
                <c:pt idx="3147">
                  <c:v>2660</c:v>
                </c:pt>
                <c:pt idx="3148">
                  <c:v>2661</c:v>
                </c:pt>
                <c:pt idx="3149">
                  <c:v>2662</c:v>
                </c:pt>
                <c:pt idx="3150">
                  <c:v>2663</c:v>
                </c:pt>
                <c:pt idx="3151">
                  <c:v>2664</c:v>
                </c:pt>
                <c:pt idx="3152">
                  <c:v>2665</c:v>
                </c:pt>
                <c:pt idx="3153">
                  <c:v>2666</c:v>
                </c:pt>
                <c:pt idx="3154">
                  <c:v>2667</c:v>
                </c:pt>
                <c:pt idx="3155">
                  <c:v>2668</c:v>
                </c:pt>
                <c:pt idx="3156">
                  <c:v>2669</c:v>
                </c:pt>
                <c:pt idx="3157">
                  <c:v>2670</c:v>
                </c:pt>
                <c:pt idx="3158">
                  <c:v>2671</c:v>
                </c:pt>
                <c:pt idx="3159">
                  <c:v>2672</c:v>
                </c:pt>
                <c:pt idx="3160">
                  <c:v>2673</c:v>
                </c:pt>
                <c:pt idx="3161">
                  <c:v>2674</c:v>
                </c:pt>
                <c:pt idx="3162">
                  <c:v>2675</c:v>
                </c:pt>
                <c:pt idx="3163">
                  <c:v>2676</c:v>
                </c:pt>
                <c:pt idx="3164">
                  <c:v>2677</c:v>
                </c:pt>
                <c:pt idx="3165">
                  <c:v>2678</c:v>
                </c:pt>
                <c:pt idx="3166">
                  <c:v>2679</c:v>
                </c:pt>
                <c:pt idx="3167">
                  <c:v>2680</c:v>
                </c:pt>
                <c:pt idx="3168">
                  <c:v>2681</c:v>
                </c:pt>
                <c:pt idx="3169">
                  <c:v>2682</c:v>
                </c:pt>
                <c:pt idx="3170">
                  <c:v>2683</c:v>
                </c:pt>
                <c:pt idx="3171">
                  <c:v>2684</c:v>
                </c:pt>
                <c:pt idx="3172">
                  <c:v>2685</c:v>
                </c:pt>
                <c:pt idx="3173">
                  <c:v>2686</c:v>
                </c:pt>
                <c:pt idx="3174">
                  <c:v>2687</c:v>
                </c:pt>
                <c:pt idx="3175">
                  <c:v>2688</c:v>
                </c:pt>
                <c:pt idx="3176">
                  <c:v>2689</c:v>
                </c:pt>
                <c:pt idx="3177">
                  <c:v>2690</c:v>
                </c:pt>
                <c:pt idx="3178">
                  <c:v>2691</c:v>
                </c:pt>
                <c:pt idx="3179">
                  <c:v>2692</c:v>
                </c:pt>
                <c:pt idx="3180">
                  <c:v>2693</c:v>
                </c:pt>
                <c:pt idx="3181">
                  <c:v>2694</c:v>
                </c:pt>
                <c:pt idx="3182">
                  <c:v>2695</c:v>
                </c:pt>
                <c:pt idx="3183">
                  <c:v>2696</c:v>
                </c:pt>
                <c:pt idx="3184">
                  <c:v>2697</c:v>
                </c:pt>
                <c:pt idx="3185">
                  <c:v>2698</c:v>
                </c:pt>
                <c:pt idx="3186">
                  <c:v>2699</c:v>
                </c:pt>
                <c:pt idx="3187">
                  <c:v>2700</c:v>
                </c:pt>
                <c:pt idx="3188">
                  <c:v>2701</c:v>
                </c:pt>
                <c:pt idx="3189">
                  <c:v>2702</c:v>
                </c:pt>
                <c:pt idx="3190">
                  <c:v>2703</c:v>
                </c:pt>
                <c:pt idx="3191">
                  <c:v>2704</c:v>
                </c:pt>
                <c:pt idx="3192">
                  <c:v>2705</c:v>
                </c:pt>
                <c:pt idx="3193">
                  <c:v>2706</c:v>
                </c:pt>
                <c:pt idx="3194">
                  <c:v>2707</c:v>
                </c:pt>
                <c:pt idx="3195">
                  <c:v>2708</c:v>
                </c:pt>
                <c:pt idx="3196">
                  <c:v>2709</c:v>
                </c:pt>
                <c:pt idx="3197">
                  <c:v>2710</c:v>
                </c:pt>
                <c:pt idx="3198">
                  <c:v>2711</c:v>
                </c:pt>
                <c:pt idx="3199">
                  <c:v>2712</c:v>
                </c:pt>
                <c:pt idx="3200">
                  <c:v>2713</c:v>
                </c:pt>
                <c:pt idx="3201">
                  <c:v>2714</c:v>
                </c:pt>
                <c:pt idx="3202">
                  <c:v>2715</c:v>
                </c:pt>
                <c:pt idx="3203">
                  <c:v>2716</c:v>
                </c:pt>
                <c:pt idx="3204">
                  <c:v>2717</c:v>
                </c:pt>
                <c:pt idx="3205">
                  <c:v>2718</c:v>
                </c:pt>
                <c:pt idx="3206">
                  <c:v>2719</c:v>
                </c:pt>
                <c:pt idx="3207">
                  <c:v>2720</c:v>
                </c:pt>
                <c:pt idx="3208">
                  <c:v>2721</c:v>
                </c:pt>
                <c:pt idx="3209">
                  <c:v>2722</c:v>
                </c:pt>
                <c:pt idx="3210">
                  <c:v>2723</c:v>
                </c:pt>
                <c:pt idx="3211">
                  <c:v>2724</c:v>
                </c:pt>
                <c:pt idx="3212">
                  <c:v>2725</c:v>
                </c:pt>
                <c:pt idx="3213">
                  <c:v>2726</c:v>
                </c:pt>
                <c:pt idx="3214">
                  <c:v>2727</c:v>
                </c:pt>
                <c:pt idx="3215">
                  <c:v>2728</c:v>
                </c:pt>
                <c:pt idx="3216">
                  <c:v>2729</c:v>
                </c:pt>
                <c:pt idx="3217">
                  <c:v>2730</c:v>
                </c:pt>
                <c:pt idx="3218">
                  <c:v>2731</c:v>
                </c:pt>
                <c:pt idx="3219">
                  <c:v>2732</c:v>
                </c:pt>
                <c:pt idx="3220">
                  <c:v>2733</c:v>
                </c:pt>
                <c:pt idx="3221">
                  <c:v>2734</c:v>
                </c:pt>
                <c:pt idx="3222">
                  <c:v>2735</c:v>
                </c:pt>
                <c:pt idx="3223">
                  <c:v>2736</c:v>
                </c:pt>
                <c:pt idx="3224">
                  <c:v>2737</c:v>
                </c:pt>
                <c:pt idx="3225">
                  <c:v>2738</c:v>
                </c:pt>
                <c:pt idx="3226">
                  <c:v>2739</c:v>
                </c:pt>
                <c:pt idx="3227">
                  <c:v>2740</c:v>
                </c:pt>
                <c:pt idx="3228">
                  <c:v>2741</c:v>
                </c:pt>
                <c:pt idx="3229">
                  <c:v>2742</c:v>
                </c:pt>
                <c:pt idx="3230">
                  <c:v>2743</c:v>
                </c:pt>
                <c:pt idx="3231">
                  <c:v>2744</c:v>
                </c:pt>
                <c:pt idx="3232">
                  <c:v>2745</c:v>
                </c:pt>
                <c:pt idx="3233">
                  <c:v>2746</c:v>
                </c:pt>
                <c:pt idx="3234">
                  <c:v>2747</c:v>
                </c:pt>
                <c:pt idx="3235">
                  <c:v>2748</c:v>
                </c:pt>
                <c:pt idx="3236">
                  <c:v>2749</c:v>
                </c:pt>
                <c:pt idx="3237">
                  <c:v>2750</c:v>
                </c:pt>
                <c:pt idx="3238">
                  <c:v>2751</c:v>
                </c:pt>
                <c:pt idx="3239">
                  <c:v>2752</c:v>
                </c:pt>
                <c:pt idx="3240">
                  <c:v>2753</c:v>
                </c:pt>
                <c:pt idx="3241">
                  <c:v>2754</c:v>
                </c:pt>
                <c:pt idx="3242">
                  <c:v>2755</c:v>
                </c:pt>
                <c:pt idx="3243">
                  <c:v>2756</c:v>
                </c:pt>
                <c:pt idx="3244">
                  <c:v>2757</c:v>
                </c:pt>
                <c:pt idx="3245">
                  <c:v>2758</c:v>
                </c:pt>
                <c:pt idx="3246">
                  <c:v>2759</c:v>
                </c:pt>
                <c:pt idx="3247">
                  <c:v>2760</c:v>
                </c:pt>
                <c:pt idx="3248">
                  <c:v>2761</c:v>
                </c:pt>
                <c:pt idx="3249">
                  <c:v>2762</c:v>
                </c:pt>
                <c:pt idx="3250">
                  <c:v>2762</c:v>
                </c:pt>
                <c:pt idx="3251">
                  <c:v>2762</c:v>
                </c:pt>
                <c:pt idx="3252">
                  <c:v>2762</c:v>
                </c:pt>
                <c:pt idx="3253">
                  <c:v>2762</c:v>
                </c:pt>
                <c:pt idx="3254">
                  <c:v>2762</c:v>
                </c:pt>
                <c:pt idx="3255">
                  <c:v>2762</c:v>
                </c:pt>
                <c:pt idx="3256">
                  <c:v>2762</c:v>
                </c:pt>
                <c:pt idx="3257">
                  <c:v>2762</c:v>
                </c:pt>
                <c:pt idx="3258">
                  <c:v>2762</c:v>
                </c:pt>
                <c:pt idx="3259">
                  <c:v>2762</c:v>
                </c:pt>
                <c:pt idx="3260">
                  <c:v>2762</c:v>
                </c:pt>
                <c:pt idx="3261">
                  <c:v>2762</c:v>
                </c:pt>
                <c:pt idx="3262">
                  <c:v>2762</c:v>
                </c:pt>
                <c:pt idx="3263">
                  <c:v>2762</c:v>
                </c:pt>
                <c:pt idx="3264">
                  <c:v>2762</c:v>
                </c:pt>
                <c:pt idx="3265">
                  <c:v>2762</c:v>
                </c:pt>
                <c:pt idx="3266">
                  <c:v>2762</c:v>
                </c:pt>
                <c:pt idx="3267">
                  <c:v>2762</c:v>
                </c:pt>
                <c:pt idx="3268">
                  <c:v>2762</c:v>
                </c:pt>
                <c:pt idx="3269">
                  <c:v>2762</c:v>
                </c:pt>
                <c:pt idx="3270">
                  <c:v>2762</c:v>
                </c:pt>
                <c:pt idx="3271">
                  <c:v>2762</c:v>
                </c:pt>
                <c:pt idx="3272">
                  <c:v>2762</c:v>
                </c:pt>
                <c:pt idx="3273">
                  <c:v>2762</c:v>
                </c:pt>
                <c:pt idx="3274">
                  <c:v>2762</c:v>
                </c:pt>
                <c:pt idx="3275">
                  <c:v>2762</c:v>
                </c:pt>
                <c:pt idx="3276">
                  <c:v>2762</c:v>
                </c:pt>
                <c:pt idx="3277">
                  <c:v>2762</c:v>
                </c:pt>
                <c:pt idx="3278">
                  <c:v>2762</c:v>
                </c:pt>
                <c:pt idx="3279">
                  <c:v>2762</c:v>
                </c:pt>
                <c:pt idx="3280">
                  <c:v>2762</c:v>
                </c:pt>
                <c:pt idx="3281">
                  <c:v>2762</c:v>
                </c:pt>
                <c:pt idx="3282">
                  <c:v>2762</c:v>
                </c:pt>
                <c:pt idx="3283">
                  <c:v>2762</c:v>
                </c:pt>
                <c:pt idx="3284">
                  <c:v>2762</c:v>
                </c:pt>
                <c:pt idx="3285">
                  <c:v>2762</c:v>
                </c:pt>
                <c:pt idx="3286">
                  <c:v>2762</c:v>
                </c:pt>
                <c:pt idx="3287">
                  <c:v>2762</c:v>
                </c:pt>
                <c:pt idx="3288">
                  <c:v>2762</c:v>
                </c:pt>
                <c:pt idx="3289">
                  <c:v>2762</c:v>
                </c:pt>
                <c:pt idx="3290">
                  <c:v>2762</c:v>
                </c:pt>
                <c:pt idx="3291">
                  <c:v>2762</c:v>
                </c:pt>
                <c:pt idx="3292">
                  <c:v>2762</c:v>
                </c:pt>
                <c:pt idx="3293">
                  <c:v>2762</c:v>
                </c:pt>
                <c:pt idx="3294">
                  <c:v>2762</c:v>
                </c:pt>
                <c:pt idx="3295">
                  <c:v>2762</c:v>
                </c:pt>
                <c:pt idx="3296">
                  <c:v>2762</c:v>
                </c:pt>
                <c:pt idx="3297">
                  <c:v>2762</c:v>
                </c:pt>
                <c:pt idx="3298">
                  <c:v>2763</c:v>
                </c:pt>
                <c:pt idx="3299">
                  <c:v>2764</c:v>
                </c:pt>
                <c:pt idx="3300">
                  <c:v>2765</c:v>
                </c:pt>
                <c:pt idx="3301">
                  <c:v>2766</c:v>
                </c:pt>
                <c:pt idx="3302">
                  <c:v>2767</c:v>
                </c:pt>
                <c:pt idx="3303">
                  <c:v>2768</c:v>
                </c:pt>
                <c:pt idx="3304">
                  <c:v>2769</c:v>
                </c:pt>
                <c:pt idx="3305">
                  <c:v>2770</c:v>
                </c:pt>
                <c:pt idx="3306">
                  <c:v>2771</c:v>
                </c:pt>
                <c:pt idx="3307">
                  <c:v>2772</c:v>
                </c:pt>
                <c:pt idx="3308">
                  <c:v>2773</c:v>
                </c:pt>
                <c:pt idx="3309">
                  <c:v>2774</c:v>
                </c:pt>
                <c:pt idx="3310">
                  <c:v>2775</c:v>
                </c:pt>
                <c:pt idx="3311">
                  <c:v>2776</c:v>
                </c:pt>
                <c:pt idx="3312">
                  <c:v>2777</c:v>
                </c:pt>
                <c:pt idx="3313">
                  <c:v>2778</c:v>
                </c:pt>
                <c:pt idx="3314">
                  <c:v>2779</c:v>
                </c:pt>
                <c:pt idx="3315">
                  <c:v>2780</c:v>
                </c:pt>
                <c:pt idx="3316">
                  <c:v>2781</c:v>
                </c:pt>
                <c:pt idx="3317">
                  <c:v>2782</c:v>
                </c:pt>
                <c:pt idx="3318">
                  <c:v>2783</c:v>
                </c:pt>
                <c:pt idx="3319">
                  <c:v>2784</c:v>
                </c:pt>
                <c:pt idx="3320">
                  <c:v>2785</c:v>
                </c:pt>
                <c:pt idx="3321">
                  <c:v>2786</c:v>
                </c:pt>
                <c:pt idx="3322">
                  <c:v>2787</c:v>
                </c:pt>
                <c:pt idx="3323">
                  <c:v>2788</c:v>
                </c:pt>
                <c:pt idx="3324">
                  <c:v>2789</c:v>
                </c:pt>
                <c:pt idx="3325">
                  <c:v>2790</c:v>
                </c:pt>
                <c:pt idx="3326">
                  <c:v>2791</c:v>
                </c:pt>
                <c:pt idx="3327">
                  <c:v>2792</c:v>
                </c:pt>
                <c:pt idx="3328">
                  <c:v>2793</c:v>
                </c:pt>
                <c:pt idx="3329">
                  <c:v>2794</c:v>
                </c:pt>
                <c:pt idx="3330">
                  <c:v>2795</c:v>
                </c:pt>
                <c:pt idx="3331">
                  <c:v>2796</c:v>
                </c:pt>
                <c:pt idx="3332">
                  <c:v>2797</c:v>
                </c:pt>
                <c:pt idx="3333">
                  <c:v>2798</c:v>
                </c:pt>
                <c:pt idx="3334">
                  <c:v>2799</c:v>
                </c:pt>
                <c:pt idx="3335">
                  <c:v>2800</c:v>
                </c:pt>
                <c:pt idx="3336">
                  <c:v>2801</c:v>
                </c:pt>
                <c:pt idx="3337">
                  <c:v>2802</c:v>
                </c:pt>
                <c:pt idx="3338">
                  <c:v>2803</c:v>
                </c:pt>
                <c:pt idx="3339">
                  <c:v>2804</c:v>
                </c:pt>
                <c:pt idx="3340">
                  <c:v>2805</c:v>
                </c:pt>
                <c:pt idx="3341">
                  <c:v>2806</c:v>
                </c:pt>
                <c:pt idx="3342">
                  <c:v>2807</c:v>
                </c:pt>
                <c:pt idx="3343">
                  <c:v>2808</c:v>
                </c:pt>
                <c:pt idx="3344">
                  <c:v>2809</c:v>
                </c:pt>
                <c:pt idx="3345">
                  <c:v>2810</c:v>
                </c:pt>
                <c:pt idx="3346">
                  <c:v>2811</c:v>
                </c:pt>
                <c:pt idx="3347">
                  <c:v>2812</c:v>
                </c:pt>
                <c:pt idx="3348">
                  <c:v>2813</c:v>
                </c:pt>
                <c:pt idx="3349">
                  <c:v>2814</c:v>
                </c:pt>
                <c:pt idx="3350">
                  <c:v>2814</c:v>
                </c:pt>
                <c:pt idx="3351">
                  <c:v>2814</c:v>
                </c:pt>
                <c:pt idx="3352">
                  <c:v>2814</c:v>
                </c:pt>
                <c:pt idx="3353">
                  <c:v>2814</c:v>
                </c:pt>
                <c:pt idx="3354">
                  <c:v>2814</c:v>
                </c:pt>
                <c:pt idx="3355">
                  <c:v>2814</c:v>
                </c:pt>
                <c:pt idx="3356">
                  <c:v>2815</c:v>
                </c:pt>
                <c:pt idx="3357">
                  <c:v>2816</c:v>
                </c:pt>
                <c:pt idx="3358">
                  <c:v>2817</c:v>
                </c:pt>
                <c:pt idx="3359">
                  <c:v>2818</c:v>
                </c:pt>
                <c:pt idx="3360">
                  <c:v>2818</c:v>
                </c:pt>
                <c:pt idx="3361">
                  <c:v>2818</c:v>
                </c:pt>
                <c:pt idx="3362">
                  <c:v>2818</c:v>
                </c:pt>
                <c:pt idx="3363">
                  <c:v>2818</c:v>
                </c:pt>
                <c:pt idx="3364">
                  <c:v>2818</c:v>
                </c:pt>
                <c:pt idx="3365">
                  <c:v>2818</c:v>
                </c:pt>
                <c:pt idx="3366">
                  <c:v>2818</c:v>
                </c:pt>
                <c:pt idx="3367">
                  <c:v>2818</c:v>
                </c:pt>
                <c:pt idx="3368">
                  <c:v>2818</c:v>
                </c:pt>
                <c:pt idx="3369">
                  <c:v>2818</c:v>
                </c:pt>
                <c:pt idx="3370">
                  <c:v>2818</c:v>
                </c:pt>
                <c:pt idx="3371">
                  <c:v>2818</c:v>
                </c:pt>
                <c:pt idx="3372">
                  <c:v>2818</c:v>
                </c:pt>
                <c:pt idx="3373">
                  <c:v>2818</c:v>
                </c:pt>
                <c:pt idx="3374">
                  <c:v>2818</c:v>
                </c:pt>
                <c:pt idx="3375">
                  <c:v>2818</c:v>
                </c:pt>
                <c:pt idx="3376">
                  <c:v>2818</c:v>
                </c:pt>
                <c:pt idx="3377">
                  <c:v>2818</c:v>
                </c:pt>
                <c:pt idx="3378">
                  <c:v>2818</c:v>
                </c:pt>
                <c:pt idx="3379">
                  <c:v>2818</c:v>
                </c:pt>
                <c:pt idx="3380">
                  <c:v>2818</c:v>
                </c:pt>
                <c:pt idx="3381">
                  <c:v>2818</c:v>
                </c:pt>
                <c:pt idx="3382">
                  <c:v>2818</c:v>
                </c:pt>
                <c:pt idx="3383">
                  <c:v>2818</c:v>
                </c:pt>
                <c:pt idx="3384">
                  <c:v>2818</c:v>
                </c:pt>
                <c:pt idx="3385">
                  <c:v>2818</c:v>
                </c:pt>
                <c:pt idx="3386">
                  <c:v>2818</c:v>
                </c:pt>
                <c:pt idx="3387">
                  <c:v>2818</c:v>
                </c:pt>
                <c:pt idx="3388">
                  <c:v>2818</c:v>
                </c:pt>
                <c:pt idx="3389">
                  <c:v>2818</c:v>
                </c:pt>
                <c:pt idx="3390">
                  <c:v>2818</c:v>
                </c:pt>
                <c:pt idx="3391">
                  <c:v>2818</c:v>
                </c:pt>
                <c:pt idx="3392">
                  <c:v>2818</c:v>
                </c:pt>
                <c:pt idx="3393">
                  <c:v>2818</c:v>
                </c:pt>
                <c:pt idx="3394">
                  <c:v>2818</c:v>
                </c:pt>
                <c:pt idx="3395">
                  <c:v>2818</c:v>
                </c:pt>
                <c:pt idx="3396">
                  <c:v>2818</c:v>
                </c:pt>
                <c:pt idx="3397">
                  <c:v>2818</c:v>
                </c:pt>
                <c:pt idx="3398">
                  <c:v>2818</c:v>
                </c:pt>
                <c:pt idx="3399">
                  <c:v>2818</c:v>
                </c:pt>
                <c:pt idx="3400">
                  <c:v>2818</c:v>
                </c:pt>
                <c:pt idx="3401">
                  <c:v>2818</c:v>
                </c:pt>
                <c:pt idx="3402">
                  <c:v>2818</c:v>
                </c:pt>
                <c:pt idx="3403">
                  <c:v>2818</c:v>
                </c:pt>
                <c:pt idx="3404">
                  <c:v>2818</c:v>
                </c:pt>
                <c:pt idx="3405">
                  <c:v>2818</c:v>
                </c:pt>
                <c:pt idx="3406">
                  <c:v>2818</c:v>
                </c:pt>
                <c:pt idx="3407">
                  <c:v>2818</c:v>
                </c:pt>
                <c:pt idx="3408">
                  <c:v>2818</c:v>
                </c:pt>
                <c:pt idx="3409">
                  <c:v>2818</c:v>
                </c:pt>
                <c:pt idx="3410">
                  <c:v>2818</c:v>
                </c:pt>
                <c:pt idx="3411">
                  <c:v>2818</c:v>
                </c:pt>
                <c:pt idx="3412">
                  <c:v>2818</c:v>
                </c:pt>
                <c:pt idx="3413">
                  <c:v>2818</c:v>
                </c:pt>
                <c:pt idx="3414">
                  <c:v>2818</c:v>
                </c:pt>
                <c:pt idx="3415">
                  <c:v>2818</c:v>
                </c:pt>
                <c:pt idx="3416">
                  <c:v>2818</c:v>
                </c:pt>
                <c:pt idx="3417">
                  <c:v>2818</c:v>
                </c:pt>
                <c:pt idx="3418">
                  <c:v>2818</c:v>
                </c:pt>
                <c:pt idx="3419">
                  <c:v>2818</c:v>
                </c:pt>
                <c:pt idx="3420">
                  <c:v>2818</c:v>
                </c:pt>
                <c:pt idx="3421">
                  <c:v>2818</c:v>
                </c:pt>
                <c:pt idx="3422">
                  <c:v>2818</c:v>
                </c:pt>
                <c:pt idx="3423">
                  <c:v>2818</c:v>
                </c:pt>
                <c:pt idx="3424">
                  <c:v>2818</c:v>
                </c:pt>
                <c:pt idx="3425">
                  <c:v>2818</c:v>
                </c:pt>
                <c:pt idx="3426">
                  <c:v>2818</c:v>
                </c:pt>
                <c:pt idx="3427">
                  <c:v>2818</c:v>
                </c:pt>
                <c:pt idx="3428">
                  <c:v>2818</c:v>
                </c:pt>
                <c:pt idx="3429">
                  <c:v>2818</c:v>
                </c:pt>
                <c:pt idx="3430">
                  <c:v>2818</c:v>
                </c:pt>
                <c:pt idx="3431">
                  <c:v>2818</c:v>
                </c:pt>
                <c:pt idx="3432">
                  <c:v>2818</c:v>
                </c:pt>
                <c:pt idx="3433">
                  <c:v>2818</c:v>
                </c:pt>
                <c:pt idx="3434">
                  <c:v>2818</c:v>
                </c:pt>
                <c:pt idx="3435">
                  <c:v>2818</c:v>
                </c:pt>
                <c:pt idx="3436">
                  <c:v>2818</c:v>
                </c:pt>
                <c:pt idx="3437">
                  <c:v>2818</c:v>
                </c:pt>
                <c:pt idx="3438">
                  <c:v>2818</c:v>
                </c:pt>
                <c:pt idx="3439">
                  <c:v>2818</c:v>
                </c:pt>
                <c:pt idx="3440">
                  <c:v>2818</c:v>
                </c:pt>
                <c:pt idx="3441">
                  <c:v>2818</c:v>
                </c:pt>
                <c:pt idx="3442">
                  <c:v>2818</c:v>
                </c:pt>
                <c:pt idx="3443">
                  <c:v>2818</c:v>
                </c:pt>
                <c:pt idx="3444">
                  <c:v>2818</c:v>
                </c:pt>
                <c:pt idx="3445">
                  <c:v>2818</c:v>
                </c:pt>
                <c:pt idx="3446">
                  <c:v>2818</c:v>
                </c:pt>
                <c:pt idx="3447">
                  <c:v>2818</c:v>
                </c:pt>
                <c:pt idx="3448">
                  <c:v>2818</c:v>
                </c:pt>
                <c:pt idx="3449">
                  <c:v>2818</c:v>
                </c:pt>
                <c:pt idx="3450">
                  <c:v>2818</c:v>
                </c:pt>
                <c:pt idx="3451">
                  <c:v>2818</c:v>
                </c:pt>
                <c:pt idx="3452">
                  <c:v>2818</c:v>
                </c:pt>
                <c:pt idx="3453">
                  <c:v>2818</c:v>
                </c:pt>
                <c:pt idx="3454">
                  <c:v>2818</c:v>
                </c:pt>
                <c:pt idx="3455">
                  <c:v>2818</c:v>
                </c:pt>
                <c:pt idx="3456">
                  <c:v>2818</c:v>
                </c:pt>
                <c:pt idx="3457">
                  <c:v>2818</c:v>
                </c:pt>
                <c:pt idx="3458">
                  <c:v>2818</c:v>
                </c:pt>
                <c:pt idx="3459">
                  <c:v>2818</c:v>
                </c:pt>
                <c:pt idx="3460">
                  <c:v>2818</c:v>
                </c:pt>
                <c:pt idx="3461">
                  <c:v>2818</c:v>
                </c:pt>
                <c:pt idx="3462">
                  <c:v>2818</c:v>
                </c:pt>
                <c:pt idx="3463">
                  <c:v>2818</c:v>
                </c:pt>
                <c:pt idx="3464">
                  <c:v>2818</c:v>
                </c:pt>
                <c:pt idx="3465">
                  <c:v>2818</c:v>
                </c:pt>
                <c:pt idx="3466">
                  <c:v>2818</c:v>
                </c:pt>
                <c:pt idx="3467">
                  <c:v>2818</c:v>
                </c:pt>
                <c:pt idx="3468">
                  <c:v>2818</c:v>
                </c:pt>
                <c:pt idx="3469">
                  <c:v>2818</c:v>
                </c:pt>
                <c:pt idx="3470">
                  <c:v>2818</c:v>
                </c:pt>
                <c:pt idx="3471">
                  <c:v>2818</c:v>
                </c:pt>
                <c:pt idx="3472">
                  <c:v>2818</c:v>
                </c:pt>
                <c:pt idx="3473">
                  <c:v>2818</c:v>
                </c:pt>
                <c:pt idx="3474">
                  <c:v>2818</c:v>
                </c:pt>
                <c:pt idx="3475">
                  <c:v>2818</c:v>
                </c:pt>
                <c:pt idx="3476">
                  <c:v>2818</c:v>
                </c:pt>
                <c:pt idx="3477">
                  <c:v>2818</c:v>
                </c:pt>
                <c:pt idx="3478">
                  <c:v>2818</c:v>
                </c:pt>
                <c:pt idx="3479">
                  <c:v>2818</c:v>
                </c:pt>
                <c:pt idx="3480">
                  <c:v>2818</c:v>
                </c:pt>
                <c:pt idx="3481">
                  <c:v>2818</c:v>
                </c:pt>
                <c:pt idx="3482">
                  <c:v>2818</c:v>
                </c:pt>
                <c:pt idx="3483">
                  <c:v>2818</c:v>
                </c:pt>
                <c:pt idx="3484">
                  <c:v>2818</c:v>
                </c:pt>
                <c:pt idx="3485">
                  <c:v>2818</c:v>
                </c:pt>
                <c:pt idx="3486">
                  <c:v>2818</c:v>
                </c:pt>
                <c:pt idx="3487">
                  <c:v>2818</c:v>
                </c:pt>
                <c:pt idx="3488">
                  <c:v>2818</c:v>
                </c:pt>
                <c:pt idx="3489">
                  <c:v>2818</c:v>
                </c:pt>
                <c:pt idx="3490">
                  <c:v>2818</c:v>
                </c:pt>
                <c:pt idx="3491">
                  <c:v>2818</c:v>
                </c:pt>
                <c:pt idx="3492">
                  <c:v>2818</c:v>
                </c:pt>
                <c:pt idx="3493">
                  <c:v>2818</c:v>
                </c:pt>
                <c:pt idx="3494">
                  <c:v>2818</c:v>
                </c:pt>
                <c:pt idx="3495">
                  <c:v>2818</c:v>
                </c:pt>
                <c:pt idx="3496">
                  <c:v>2818</c:v>
                </c:pt>
                <c:pt idx="3497">
                  <c:v>2818</c:v>
                </c:pt>
                <c:pt idx="3498">
                  <c:v>2818</c:v>
                </c:pt>
                <c:pt idx="3499">
                  <c:v>2818</c:v>
                </c:pt>
                <c:pt idx="3500">
                  <c:v>2818</c:v>
                </c:pt>
                <c:pt idx="3501">
                  <c:v>2818</c:v>
                </c:pt>
                <c:pt idx="3502">
                  <c:v>2818</c:v>
                </c:pt>
                <c:pt idx="3503">
                  <c:v>2818</c:v>
                </c:pt>
                <c:pt idx="3504">
                  <c:v>2818</c:v>
                </c:pt>
                <c:pt idx="3505">
                  <c:v>2818</c:v>
                </c:pt>
                <c:pt idx="3506">
                  <c:v>2818</c:v>
                </c:pt>
                <c:pt idx="3507">
                  <c:v>2818</c:v>
                </c:pt>
                <c:pt idx="3508">
                  <c:v>2818</c:v>
                </c:pt>
                <c:pt idx="3509">
                  <c:v>2818</c:v>
                </c:pt>
                <c:pt idx="3510">
                  <c:v>2818</c:v>
                </c:pt>
                <c:pt idx="3511">
                  <c:v>2818</c:v>
                </c:pt>
                <c:pt idx="3512">
                  <c:v>2818</c:v>
                </c:pt>
                <c:pt idx="3513">
                  <c:v>2818</c:v>
                </c:pt>
                <c:pt idx="3514">
                  <c:v>2818</c:v>
                </c:pt>
                <c:pt idx="3515">
                  <c:v>2818</c:v>
                </c:pt>
                <c:pt idx="3516">
                  <c:v>2818</c:v>
                </c:pt>
                <c:pt idx="3517">
                  <c:v>2818</c:v>
                </c:pt>
                <c:pt idx="3518">
                  <c:v>2818</c:v>
                </c:pt>
                <c:pt idx="3519">
                  <c:v>2818</c:v>
                </c:pt>
                <c:pt idx="3520">
                  <c:v>2818</c:v>
                </c:pt>
                <c:pt idx="3521">
                  <c:v>2818</c:v>
                </c:pt>
                <c:pt idx="3522">
                  <c:v>2818</c:v>
                </c:pt>
                <c:pt idx="3523">
                  <c:v>2818</c:v>
                </c:pt>
                <c:pt idx="3524">
                  <c:v>2818</c:v>
                </c:pt>
                <c:pt idx="3525">
                  <c:v>2818</c:v>
                </c:pt>
                <c:pt idx="3526">
                  <c:v>2818</c:v>
                </c:pt>
                <c:pt idx="3527">
                  <c:v>2818</c:v>
                </c:pt>
                <c:pt idx="3528">
                  <c:v>2818</c:v>
                </c:pt>
                <c:pt idx="3529">
                  <c:v>2818</c:v>
                </c:pt>
                <c:pt idx="3530">
                  <c:v>2818</c:v>
                </c:pt>
                <c:pt idx="3531">
                  <c:v>2818</c:v>
                </c:pt>
                <c:pt idx="3532">
                  <c:v>2818</c:v>
                </c:pt>
                <c:pt idx="3533">
                  <c:v>2818</c:v>
                </c:pt>
                <c:pt idx="3534">
                  <c:v>2818</c:v>
                </c:pt>
                <c:pt idx="3535">
                  <c:v>2818</c:v>
                </c:pt>
                <c:pt idx="3536">
                  <c:v>2818</c:v>
                </c:pt>
                <c:pt idx="3537">
                  <c:v>2818</c:v>
                </c:pt>
                <c:pt idx="3538">
                  <c:v>2818</c:v>
                </c:pt>
                <c:pt idx="3539">
                  <c:v>2818</c:v>
                </c:pt>
                <c:pt idx="3540">
                  <c:v>2818</c:v>
                </c:pt>
                <c:pt idx="3541">
                  <c:v>2818</c:v>
                </c:pt>
                <c:pt idx="3542">
                  <c:v>2818</c:v>
                </c:pt>
                <c:pt idx="3543">
                  <c:v>2818</c:v>
                </c:pt>
                <c:pt idx="3544">
                  <c:v>2818</c:v>
                </c:pt>
                <c:pt idx="3545">
                  <c:v>2818</c:v>
                </c:pt>
                <c:pt idx="3546">
                  <c:v>2818</c:v>
                </c:pt>
                <c:pt idx="3547">
                  <c:v>2818</c:v>
                </c:pt>
                <c:pt idx="3548">
                  <c:v>2818</c:v>
                </c:pt>
                <c:pt idx="3549">
                  <c:v>2818</c:v>
                </c:pt>
                <c:pt idx="3550">
                  <c:v>2818</c:v>
                </c:pt>
                <c:pt idx="3551">
                  <c:v>2818</c:v>
                </c:pt>
                <c:pt idx="3552">
                  <c:v>2818</c:v>
                </c:pt>
                <c:pt idx="3553">
                  <c:v>2818</c:v>
                </c:pt>
                <c:pt idx="3554">
                  <c:v>2818</c:v>
                </c:pt>
                <c:pt idx="3555">
                  <c:v>2818</c:v>
                </c:pt>
                <c:pt idx="3556">
                  <c:v>2818</c:v>
                </c:pt>
                <c:pt idx="3557">
                  <c:v>2818</c:v>
                </c:pt>
                <c:pt idx="3558">
                  <c:v>2818</c:v>
                </c:pt>
                <c:pt idx="3559">
                  <c:v>2818</c:v>
                </c:pt>
                <c:pt idx="3560">
                  <c:v>2818</c:v>
                </c:pt>
                <c:pt idx="3561">
                  <c:v>2818</c:v>
                </c:pt>
                <c:pt idx="3562">
                  <c:v>2818</c:v>
                </c:pt>
                <c:pt idx="3563">
                  <c:v>2818</c:v>
                </c:pt>
                <c:pt idx="3564">
                  <c:v>2818</c:v>
                </c:pt>
                <c:pt idx="3565">
                  <c:v>2818</c:v>
                </c:pt>
                <c:pt idx="3566">
                  <c:v>2818</c:v>
                </c:pt>
                <c:pt idx="3567">
                  <c:v>2818</c:v>
                </c:pt>
                <c:pt idx="3568">
                  <c:v>2818</c:v>
                </c:pt>
                <c:pt idx="3569">
                  <c:v>2818</c:v>
                </c:pt>
                <c:pt idx="3570">
                  <c:v>2818</c:v>
                </c:pt>
                <c:pt idx="3571">
                  <c:v>2818</c:v>
                </c:pt>
                <c:pt idx="3572">
                  <c:v>2818</c:v>
                </c:pt>
                <c:pt idx="3573">
                  <c:v>2818</c:v>
                </c:pt>
                <c:pt idx="3574">
                  <c:v>2818</c:v>
                </c:pt>
                <c:pt idx="3575">
                  <c:v>2818</c:v>
                </c:pt>
                <c:pt idx="3576">
                  <c:v>2818</c:v>
                </c:pt>
                <c:pt idx="3577">
                  <c:v>2818</c:v>
                </c:pt>
                <c:pt idx="3578">
                  <c:v>2819</c:v>
                </c:pt>
                <c:pt idx="3579">
                  <c:v>2820</c:v>
                </c:pt>
                <c:pt idx="3580">
                  <c:v>2821</c:v>
                </c:pt>
                <c:pt idx="3581">
                  <c:v>2822</c:v>
                </c:pt>
                <c:pt idx="3582">
                  <c:v>2823</c:v>
                </c:pt>
                <c:pt idx="3583">
                  <c:v>2824</c:v>
                </c:pt>
                <c:pt idx="3584">
                  <c:v>2825</c:v>
                </c:pt>
                <c:pt idx="3585">
                  <c:v>2826</c:v>
                </c:pt>
                <c:pt idx="3586">
                  <c:v>2827</c:v>
                </c:pt>
                <c:pt idx="3587">
                  <c:v>2828</c:v>
                </c:pt>
                <c:pt idx="3588">
                  <c:v>2829</c:v>
                </c:pt>
                <c:pt idx="3589">
                  <c:v>2830</c:v>
                </c:pt>
                <c:pt idx="3590">
                  <c:v>2831</c:v>
                </c:pt>
                <c:pt idx="3591">
                  <c:v>2832</c:v>
                </c:pt>
                <c:pt idx="3592">
                  <c:v>2833</c:v>
                </c:pt>
                <c:pt idx="3593">
                  <c:v>2834</c:v>
                </c:pt>
                <c:pt idx="3594">
                  <c:v>2835</c:v>
                </c:pt>
                <c:pt idx="3595">
                  <c:v>2836</c:v>
                </c:pt>
                <c:pt idx="3596">
                  <c:v>2837</c:v>
                </c:pt>
                <c:pt idx="3597">
                  <c:v>2838</c:v>
                </c:pt>
                <c:pt idx="3598">
                  <c:v>2839</c:v>
                </c:pt>
                <c:pt idx="3599">
                  <c:v>2840</c:v>
                </c:pt>
                <c:pt idx="3600">
                  <c:v>2841</c:v>
                </c:pt>
                <c:pt idx="3601">
                  <c:v>2842</c:v>
                </c:pt>
                <c:pt idx="3602">
                  <c:v>2843</c:v>
                </c:pt>
                <c:pt idx="3603">
                  <c:v>2844</c:v>
                </c:pt>
                <c:pt idx="3604">
                  <c:v>2845</c:v>
                </c:pt>
                <c:pt idx="3605">
                  <c:v>2846</c:v>
                </c:pt>
                <c:pt idx="3606">
                  <c:v>2847</c:v>
                </c:pt>
                <c:pt idx="3607">
                  <c:v>2848</c:v>
                </c:pt>
                <c:pt idx="3608">
                  <c:v>2849</c:v>
                </c:pt>
                <c:pt idx="3609">
                  <c:v>2850</c:v>
                </c:pt>
                <c:pt idx="3610">
                  <c:v>2851</c:v>
                </c:pt>
                <c:pt idx="3611">
                  <c:v>2852</c:v>
                </c:pt>
                <c:pt idx="3612">
                  <c:v>2853</c:v>
                </c:pt>
                <c:pt idx="3613">
                  <c:v>2854</c:v>
                </c:pt>
                <c:pt idx="3614">
                  <c:v>2855</c:v>
                </c:pt>
                <c:pt idx="3615">
                  <c:v>2856</c:v>
                </c:pt>
                <c:pt idx="3616">
                  <c:v>2857</c:v>
                </c:pt>
                <c:pt idx="3617">
                  <c:v>2858</c:v>
                </c:pt>
                <c:pt idx="3618">
                  <c:v>2859</c:v>
                </c:pt>
                <c:pt idx="3619">
                  <c:v>2860</c:v>
                </c:pt>
                <c:pt idx="3620">
                  <c:v>2861</c:v>
                </c:pt>
                <c:pt idx="3621">
                  <c:v>2862</c:v>
                </c:pt>
                <c:pt idx="3622">
                  <c:v>2863</c:v>
                </c:pt>
                <c:pt idx="3623">
                  <c:v>2864</c:v>
                </c:pt>
                <c:pt idx="3624">
                  <c:v>2865</c:v>
                </c:pt>
                <c:pt idx="3625">
                  <c:v>2866</c:v>
                </c:pt>
                <c:pt idx="3626">
                  <c:v>2867</c:v>
                </c:pt>
                <c:pt idx="3627">
                  <c:v>2868</c:v>
                </c:pt>
                <c:pt idx="3628">
                  <c:v>2869</c:v>
                </c:pt>
                <c:pt idx="3629">
                  <c:v>2870</c:v>
                </c:pt>
                <c:pt idx="3630">
                  <c:v>2871</c:v>
                </c:pt>
                <c:pt idx="3631">
                  <c:v>2872</c:v>
                </c:pt>
                <c:pt idx="3632">
                  <c:v>2873</c:v>
                </c:pt>
                <c:pt idx="3633">
                  <c:v>2874</c:v>
                </c:pt>
                <c:pt idx="3634">
                  <c:v>2875</c:v>
                </c:pt>
                <c:pt idx="3635">
                  <c:v>2876</c:v>
                </c:pt>
                <c:pt idx="3636">
                  <c:v>2877</c:v>
                </c:pt>
                <c:pt idx="3637">
                  <c:v>2878</c:v>
                </c:pt>
                <c:pt idx="3638">
                  <c:v>2879</c:v>
                </c:pt>
                <c:pt idx="3639">
                  <c:v>2880</c:v>
                </c:pt>
                <c:pt idx="3640">
                  <c:v>2881</c:v>
                </c:pt>
                <c:pt idx="3641">
                  <c:v>2882</c:v>
                </c:pt>
                <c:pt idx="3642">
                  <c:v>2883</c:v>
                </c:pt>
                <c:pt idx="3643">
                  <c:v>2884</c:v>
                </c:pt>
                <c:pt idx="3644">
                  <c:v>2885</c:v>
                </c:pt>
                <c:pt idx="3645">
                  <c:v>2886</c:v>
                </c:pt>
                <c:pt idx="3646">
                  <c:v>2887</c:v>
                </c:pt>
                <c:pt idx="3647">
                  <c:v>2888</c:v>
                </c:pt>
                <c:pt idx="3648">
                  <c:v>2889</c:v>
                </c:pt>
                <c:pt idx="3649">
                  <c:v>2890</c:v>
                </c:pt>
                <c:pt idx="3650">
                  <c:v>2891</c:v>
                </c:pt>
                <c:pt idx="3651">
                  <c:v>2892</c:v>
                </c:pt>
                <c:pt idx="3652">
                  <c:v>2893</c:v>
                </c:pt>
                <c:pt idx="3653">
                  <c:v>2894</c:v>
                </c:pt>
                <c:pt idx="3654">
                  <c:v>2895</c:v>
                </c:pt>
                <c:pt idx="3655">
                  <c:v>2896</c:v>
                </c:pt>
                <c:pt idx="3656">
                  <c:v>2897</c:v>
                </c:pt>
                <c:pt idx="3657">
                  <c:v>2898</c:v>
                </c:pt>
                <c:pt idx="3658">
                  <c:v>2899</c:v>
                </c:pt>
                <c:pt idx="3659">
                  <c:v>2900</c:v>
                </c:pt>
                <c:pt idx="3660">
                  <c:v>2901</c:v>
                </c:pt>
                <c:pt idx="3661">
                  <c:v>2902</c:v>
                </c:pt>
                <c:pt idx="3662">
                  <c:v>2903</c:v>
                </c:pt>
                <c:pt idx="3663">
                  <c:v>2904</c:v>
                </c:pt>
                <c:pt idx="3664">
                  <c:v>2905</c:v>
                </c:pt>
                <c:pt idx="3665">
                  <c:v>2906</c:v>
                </c:pt>
                <c:pt idx="3666">
                  <c:v>2907</c:v>
                </c:pt>
                <c:pt idx="3667">
                  <c:v>2908</c:v>
                </c:pt>
                <c:pt idx="3668">
                  <c:v>2909</c:v>
                </c:pt>
                <c:pt idx="3669">
                  <c:v>2910</c:v>
                </c:pt>
                <c:pt idx="3670">
                  <c:v>2911</c:v>
                </c:pt>
                <c:pt idx="3671">
                  <c:v>2912</c:v>
                </c:pt>
                <c:pt idx="3672">
                  <c:v>2913</c:v>
                </c:pt>
                <c:pt idx="3673">
                  <c:v>2914</c:v>
                </c:pt>
                <c:pt idx="3674">
                  <c:v>2915</c:v>
                </c:pt>
                <c:pt idx="3675">
                  <c:v>2916</c:v>
                </c:pt>
                <c:pt idx="3676">
                  <c:v>2917</c:v>
                </c:pt>
                <c:pt idx="3677">
                  <c:v>2918</c:v>
                </c:pt>
                <c:pt idx="3678">
                  <c:v>2919</c:v>
                </c:pt>
                <c:pt idx="3679">
                  <c:v>2920</c:v>
                </c:pt>
                <c:pt idx="3680">
                  <c:v>2921</c:v>
                </c:pt>
                <c:pt idx="3681">
                  <c:v>2922</c:v>
                </c:pt>
                <c:pt idx="3682">
                  <c:v>2923</c:v>
                </c:pt>
                <c:pt idx="3683">
                  <c:v>2924</c:v>
                </c:pt>
                <c:pt idx="3684">
                  <c:v>2925</c:v>
                </c:pt>
                <c:pt idx="3685">
                  <c:v>2926</c:v>
                </c:pt>
                <c:pt idx="3686">
                  <c:v>2927</c:v>
                </c:pt>
                <c:pt idx="3687">
                  <c:v>2928</c:v>
                </c:pt>
                <c:pt idx="3688">
                  <c:v>2929</c:v>
                </c:pt>
                <c:pt idx="3689">
                  <c:v>2930</c:v>
                </c:pt>
                <c:pt idx="3690">
                  <c:v>2931</c:v>
                </c:pt>
                <c:pt idx="3691">
                  <c:v>2932</c:v>
                </c:pt>
                <c:pt idx="3692">
                  <c:v>2933</c:v>
                </c:pt>
                <c:pt idx="3693">
                  <c:v>2934</c:v>
                </c:pt>
                <c:pt idx="3694">
                  <c:v>2935</c:v>
                </c:pt>
                <c:pt idx="3695">
                  <c:v>2936</c:v>
                </c:pt>
                <c:pt idx="3696">
                  <c:v>2937</c:v>
                </c:pt>
                <c:pt idx="3697">
                  <c:v>2938</c:v>
                </c:pt>
                <c:pt idx="3698">
                  <c:v>2939</c:v>
                </c:pt>
                <c:pt idx="3699">
                  <c:v>2940</c:v>
                </c:pt>
                <c:pt idx="3700">
                  <c:v>2941</c:v>
                </c:pt>
                <c:pt idx="3701">
                  <c:v>2942</c:v>
                </c:pt>
                <c:pt idx="3702">
                  <c:v>2943</c:v>
                </c:pt>
                <c:pt idx="3703">
                  <c:v>2944</c:v>
                </c:pt>
                <c:pt idx="3704">
                  <c:v>2945</c:v>
                </c:pt>
                <c:pt idx="3705">
                  <c:v>2946</c:v>
                </c:pt>
                <c:pt idx="3706">
                  <c:v>2947</c:v>
                </c:pt>
                <c:pt idx="3707">
                  <c:v>2948</c:v>
                </c:pt>
                <c:pt idx="3708">
                  <c:v>2949</c:v>
                </c:pt>
                <c:pt idx="3709">
                  <c:v>2950</c:v>
                </c:pt>
                <c:pt idx="3710">
                  <c:v>2951</c:v>
                </c:pt>
                <c:pt idx="3711">
                  <c:v>2952</c:v>
                </c:pt>
                <c:pt idx="3712">
                  <c:v>2953</c:v>
                </c:pt>
                <c:pt idx="3713">
                  <c:v>2954</c:v>
                </c:pt>
                <c:pt idx="3714">
                  <c:v>2955</c:v>
                </c:pt>
                <c:pt idx="3715">
                  <c:v>2956</c:v>
                </c:pt>
                <c:pt idx="3716">
                  <c:v>2957</c:v>
                </c:pt>
                <c:pt idx="3717">
                  <c:v>2958</c:v>
                </c:pt>
                <c:pt idx="3718">
                  <c:v>2959</c:v>
                </c:pt>
                <c:pt idx="3719">
                  <c:v>2960</c:v>
                </c:pt>
                <c:pt idx="3720">
                  <c:v>2961</c:v>
                </c:pt>
                <c:pt idx="3721">
                  <c:v>2962</c:v>
                </c:pt>
                <c:pt idx="3722">
                  <c:v>2963</c:v>
                </c:pt>
                <c:pt idx="3723">
                  <c:v>2964</c:v>
                </c:pt>
                <c:pt idx="3724">
                  <c:v>2965</c:v>
                </c:pt>
                <c:pt idx="3725">
                  <c:v>2966</c:v>
                </c:pt>
                <c:pt idx="3726">
                  <c:v>2967</c:v>
                </c:pt>
                <c:pt idx="3727">
                  <c:v>2968</c:v>
                </c:pt>
                <c:pt idx="3728">
                  <c:v>2969</c:v>
                </c:pt>
                <c:pt idx="3729">
                  <c:v>2970</c:v>
                </c:pt>
                <c:pt idx="3730">
                  <c:v>2971</c:v>
                </c:pt>
                <c:pt idx="3731">
                  <c:v>2972</c:v>
                </c:pt>
                <c:pt idx="3732">
                  <c:v>2973</c:v>
                </c:pt>
                <c:pt idx="3733">
                  <c:v>2974</c:v>
                </c:pt>
                <c:pt idx="3734">
                  <c:v>2975</c:v>
                </c:pt>
                <c:pt idx="3735">
                  <c:v>2976</c:v>
                </c:pt>
                <c:pt idx="3736">
                  <c:v>2977</c:v>
                </c:pt>
                <c:pt idx="3737">
                  <c:v>2978</c:v>
                </c:pt>
                <c:pt idx="3738">
                  <c:v>2979</c:v>
                </c:pt>
                <c:pt idx="3739">
                  <c:v>2980</c:v>
                </c:pt>
                <c:pt idx="3740">
                  <c:v>2981</c:v>
                </c:pt>
                <c:pt idx="3741">
                  <c:v>2982</c:v>
                </c:pt>
                <c:pt idx="3742">
                  <c:v>2983</c:v>
                </c:pt>
                <c:pt idx="3743">
                  <c:v>2984</c:v>
                </c:pt>
                <c:pt idx="3744">
                  <c:v>2985</c:v>
                </c:pt>
                <c:pt idx="3745">
                  <c:v>2986</c:v>
                </c:pt>
                <c:pt idx="3746">
                  <c:v>2987</c:v>
                </c:pt>
                <c:pt idx="3747">
                  <c:v>2988</c:v>
                </c:pt>
                <c:pt idx="3748">
                  <c:v>2989</c:v>
                </c:pt>
                <c:pt idx="3749">
                  <c:v>2990</c:v>
                </c:pt>
                <c:pt idx="3750">
                  <c:v>2991</c:v>
                </c:pt>
                <c:pt idx="3751">
                  <c:v>2992</c:v>
                </c:pt>
                <c:pt idx="3752">
                  <c:v>2993</c:v>
                </c:pt>
                <c:pt idx="3753">
                  <c:v>2994</c:v>
                </c:pt>
                <c:pt idx="3754">
                  <c:v>2995</c:v>
                </c:pt>
                <c:pt idx="3755">
                  <c:v>2996</c:v>
                </c:pt>
                <c:pt idx="3756">
                  <c:v>2997</c:v>
                </c:pt>
                <c:pt idx="3757">
                  <c:v>2998</c:v>
                </c:pt>
                <c:pt idx="3758">
                  <c:v>2999</c:v>
                </c:pt>
                <c:pt idx="3759">
                  <c:v>3000</c:v>
                </c:pt>
                <c:pt idx="3760">
                  <c:v>3001</c:v>
                </c:pt>
                <c:pt idx="3761">
                  <c:v>3002</c:v>
                </c:pt>
                <c:pt idx="3762">
                  <c:v>3003</c:v>
                </c:pt>
                <c:pt idx="3763">
                  <c:v>3004</c:v>
                </c:pt>
                <c:pt idx="3764">
                  <c:v>3005</c:v>
                </c:pt>
                <c:pt idx="3765">
                  <c:v>3006</c:v>
                </c:pt>
                <c:pt idx="3766">
                  <c:v>3007</c:v>
                </c:pt>
                <c:pt idx="3767">
                  <c:v>3008</c:v>
                </c:pt>
                <c:pt idx="3768">
                  <c:v>3009</c:v>
                </c:pt>
                <c:pt idx="3769">
                  <c:v>3010</c:v>
                </c:pt>
                <c:pt idx="3770">
                  <c:v>3011</c:v>
                </c:pt>
                <c:pt idx="3771">
                  <c:v>3012</c:v>
                </c:pt>
                <c:pt idx="3772">
                  <c:v>3013</c:v>
                </c:pt>
                <c:pt idx="3773">
                  <c:v>3014</c:v>
                </c:pt>
                <c:pt idx="3774">
                  <c:v>3015</c:v>
                </c:pt>
                <c:pt idx="3775">
                  <c:v>3016</c:v>
                </c:pt>
                <c:pt idx="3776">
                  <c:v>3017</c:v>
                </c:pt>
                <c:pt idx="3777">
                  <c:v>3018</c:v>
                </c:pt>
                <c:pt idx="3778">
                  <c:v>3019</c:v>
                </c:pt>
                <c:pt idx="3779">
                  <c:v>3020</c:v>
                </c:pt>
                <c:pt idx="3780">
                  <c:v>3021</c:v>
                </c:pt>
                <c:pt idx="3781">
                  <c:v>3022</c:v>
                </c:pt>
                <c:pt idx="3782">
                  <c:v>3023</c:v>
                </c:pt>
                <c:pt idx="3783">
                  <c:v>3024</c:v>
                </c:pt>
                <c:pt idx="3784">
                  <c:v>3025</c:v>
                </c:pt>
                <c:pt idx="3785">
                  <c:v>3026</c:v>
                </c:pt>
                <c:pt idx="3786">
                  <c:v>3027</c:v>
                </c:pt>
                <c:pt idx="3787">
                  <c:v>3028</c:v>
                </c:pt>
                <c:pt idx="3788">
                  <c:v>3029</c:v>
                </c:pt>
                <c:pt idx="3789">
                  <c:v>3030</c:v>
                </c:pt>
                <c:pt idx="3790">
                  <c:v>3031</c:v>
                </c:pt>
                <c:pt idx="3791">
                  <c:v>3032</c:v>
                </c:pt>
                <c:pt idx="3792">
                  <c:v>3033</c:v>
                </c:pt>
                <c:pt idx="3793">
                  <c:v>3034</c:v>
                </c:pt>
                <c:pt idx="3794">
                  <c:v>3035</c:v>
                </c:pt>
                <c:pt idx="3795">
                  <c:v>3036</c:v>
                </c:pt>
                <c:pt idx="3796">
                  <c:v>3037</c:v>
                </c:pt>
                <c:pt idx="3797">
                  <c:v>3038</c:v>
                </c:pt>
                <c:pt idx="3798">
                  <c:v>3039</c:v>
                </c:pt>
                <c:pt idx="3799">
                  <c:v>3040</c:v>
                </c:pt>
                <c:pt idx="3800">
                  <c:v>3041</c:v>
                </c:pt>
                <c:pt idx="3801">
                  <c:v>3042</c:v>
                </c:pt>
                <c:pt idx="3802">
                  <c:v>3043</c:v>
                </c:pt>
                <c:pt idx="3803">
                  <c:v>3044</c:v>
                </c:pt>
                <c:pt idx="3804">
                  <c:v>3045</c:v>
                </c:pt>
                <c:pt idx="3805">
                  <c:v>3046</c:v>
                </c:pt>
                <c:pt idx="3806">
                  <c:v>3047</c:v>
                </c:pt>
                <c:pt idx="3807">
                  <c:v>3048</c:v>
                </c:pt>
                <c:pt idx="3808">
                  <c:v>3049</c:v>
                </c:pt>
                <c:pt idx="3809">
                  <c:v>3050</c:v>
                </c:pt>
                <c:pt idx="3810">
                  <c:v>3051</c:v>
                </c:pt>
                <c:pt idx="3811">
                  <c:v>3052</c:v>
                </c:pt>
                <c:pt idx="3812">
                  <c:v>3053</c:v>
                </c:pt>
                <c:pt idx="3813">
                  <c:v>3054</c:v>
                </c:pt>
                <c:pt idx="3814">
                  <c:v>3055</c:v>
                </c:pt>
                <c:pt idx="3815">
                  <c:v>3056</c:v>
                </c:pt>
                <c:pt idx="3816">
                  <c:v>3057</c:v>
                </c:pt>
                <c:pt idx="3817">
                  <c:v>3058</c:v>
                </c:pt>
                <c:pt idx="3818">
                  <c:v>3059</c:v>
                </c:pt>
                <c:pt idx="3819">
                  <c:v>3060</c:v>
                </c:pt>
                <c:pt idx="3820">
                  <c:v>3061</c:v>
                </c:pt>
                <c:pt idx="3821">
                  <c:v>3062</c:v>
                </c:pt>
                <c:pt idx="3822">
                  <c:v>3063</c:v>
                </c:pt>
                <c:pt idx="3823">
                  <c:v>3064</c:v>
                </c:pt>
                <c:pt idx="3824">
                  <c:v>3065</c:v>
                </c:pt>
                <c:pt idx="3825">
                  <c:v>3066</c:v>
                </c:pt>
                <c:pt idx="3826">
                  <c:v>3067</c:v>
                </c:pt>
                <c:pt idx="3827">
                  <c:v>3068</c:v>
                </c:pt>
                <c:pt idx="3828">
                  <c:v>3069</c:v>
                </c:pt>
                <c:pt idx="3829">
                  <c:v>3070</c:v>
                </c:pt>
                <c:pt idx="3830">
                  <c:v>3071</c:v>
                </c:pt>
                <c:pt idx="3831">
                  <c:v>3072</c:v>
                </c:pt>
                <c:pt idx="3832">
                  <c:v>3073</c:v>
                </c:pt>
                <c:pt idx="3833">
                  <c:v>3074</c:v>
                </c:pt>
                <c:pt idx="3834">
                  <c:v>3075</c:v>
                </c:pt>
                <c:pt idx="3835">
                  <c:v>3076</c:v>
                </c:pt>
                <c:pt idx="3836">
                  <c:v>3077</c:v>
                </c:pt>
                <c:pt idx="3837">
                  <c:v>3078</c:v>
                </c:pt>
                <c:pt idx="3838">
                  <c:v>3079</c:v>
                </c:pt>
                <c:pt idx="3839">
                  <c:v>3080</c:v>
                </c:pt>
                <c:pt idx="3840">
                  <c:v>3081</c:v>
                </c:pt>
                <c:pt idx="3841">
                  <c:v>3082</c:v>
                </c:pt>
                <c:pt idx="3842">
                  <c:v>3083</c:v>
                </c:pt>
                <c:pt idx="3843">
                  <c:v>3084</c:v>
                </c:pt>
                <c:pt idx="3844">
                  <c:v>3085</c:v>
                </c:pt>
                <c:pt idx="3845">
                  <c:v>3086</c:v>
                </c:pt>
                <c:pt idx="3846">
                  <c:v>3087</c:v>
                </c:pt>
                <c:pt idx="3847">
                  <c:v>3088</c:v>
                </c:pt>
                <c:pt idx="3848">
                  <c:v>3089</c:v>
                </c:pt>
                <c:pt idx="3849">
                  <c:v>3090</c:v>
                </c:pt>
                <c:pt idx="3850">
                  <c:v>3091</c:v>
                </c:pt>
                <c:pt idx="3851">
                  <c:v>3092</c:v>
                </c:pt>
                <c:pt idx="3852">
                  <c:v>3093</c:v>
                </c:pt>
                <c:pt idx="3853">
                  <c:v>3094</c:v>
                </c:pt>
                <c:pt idx="3854">
                  <c:v>3095</c:v>
                </c:pt>
                <c:pt idx="3855">
                  <c:v>3096</c:v>
                </c:pt>
                <c:pt idx="3856">
                  <c:v>3097</c:v>
                </c:pt>
                <c:pt idx="3857">
                  <c:v>3098</c:v>
                </c:pt>
                <c:pt idx="3858">
                  <c:v>3099</c:v>
                </c:pt>
                <c:pt idx="3859">
                  <c:v>3100</c:v>
                </c:pt>
                <c:pt idx="3860">
                  <c:v>3101</c:v>
                </c:pt>
                <c:pt idx="3861">
                  <c:v>3102</c:v>
                </c:pt>
                <c:pt idx="3862">
                  <c:v>3103</c:v>
                </c:pt>
                <c:pt idx="3863">
                  <c:v>3104</c:v>
                </c:pt>
                <c:pt idx="3864">
                  <c:v>3105</c:v>
                </c:pt>
                <c:pt idx="3865">
                  <c:v>3106</c:v>
                </c:pt>
                <c:pt idx="3866">
                  <c:v>3107</c:v>
                </c:pt>
                <c:pt idx="3867">
                  <c:v>3108</c:v>
                </c:pt>
                <c:pt idx="3868">
                  <c:v>3109</c:v>
                </c:pt>
                <c:pt idx="3869">
                  <c:v>3110</c:v>
                </c:pt>
                <c:pt idx="3870">
                  <c:v>3111</c:v>
                </c:pt>
                <c:pt idx="3871">
                  <c:v>3112</c:v>
                </c:pt>
                <c:pt idx="3872">
                  <c:v>3113</c:v>
                </c:pt>
                <c:pt idx="3873">
                  <c:v>3114</c:v>
                </c:pt>
                <c:pt idx="3874">
                  <c:v>3115</c:v>
                </c:pt>
                <c:pt idx="3875">
                  <c:v>3116</c:v>
                </c:pt>
                <c:pt idx="3876">
                  <c:v>3117</c:v>
                </c:pt>
                <c:pt idx="3877">
                  <c:v>3118</c:v>
                </c:pt>
                <c:pt idx="3878">
                  <c:v>3119</c:v>
                </c:pt>
                <c:pt idx="3879">
                  <c:v>3120</c:v>
                </c:pt>
                <c:pt idx="3880">
                  <c:v>3121</c:v>
                </c:pt>
                <c:pt idx="3881">
                  <c:v>3122</c:v>
                </c:pt>
                <c:pt idx="3882">
                  <c:v>3123</c:v>
                </c:pt>
                <c:pt idx="3883">
                  <c:v>3124</c:v>
                </c:pt>
                <c:pt idx="3884">
                  <c:v>3125</c:v>
                </c:pt>
                <c:pt idx="3885">
                  <c:v>3126</c:v>
                </c:pt>
                <c:pt idx="3886">
                  <c:v>3127</c:v>
                </c:pt>
                <c:pt idx="3887">
                  <c:v>3128</c:v>
                </c:pt>
                <c:pt idx="3888">
                  <c:v>3129</c:v>
                </c:pt>
                <c:pt idx="3889">
                  <c:v>3130</c:v>
                </c:pt>
                <c:pt idx="3890">
                  <c:v>3131</c:v>
                </c:pt>
                <c:pt idx="3891">
                  <c:v>3132</c:v>
                </c:pt>
                <c:pt idx="3892">
                  <c:v>3133</c:v>
                </c:pt>
                <c:pt idx="3893">
                  <c:v>3134</c:v>
                </c:pt>
                <c:pt idx="3894">
                  <c:v>3135</c:v>
                </c:pt>
                <c:pt idx="3895">
                  <c:v>3136</c:v>
                </c:pt>
                <c:pt idx="3896">
                  <c:v>3137</c:v>
                </c:pt>
                <c:pt idx="3897">
                  <c:v>3138</c:v>
                </c:pt>
                <c:pt idx="3898">
                  <c:v>3139</c:v>
                </c:pt>
                <c:pt idx="3899">
                  <c:v>3140</c:v>
                </c:pt>
                <c:pt idx="3900">
                  <c:v>3141</c:v>
                </c:pt>
                <c:pt idx="3901">
                  <c:v>3142</c:v>
                </c:pt>
                <c:pt idx="3902">
                  <c:v>3143</c:v>
                </c:pt>
                <c:pt idx="3903">
                  <c:v>3144</c:v>
                </c:pt>
                <c:pt idx="3904">
                  <c:v>3145</c:v>
                </c:pt>
                <c:pt idx="3905">
                  <c:v>3146</c:v>
                </c:pt>
                <c:pt idx="3906">
                  <c:v>3147</c:v>
                </c:pt>
                <c:pt idx="3907">
                  <c:v>3148</c:v>
                </c:pt>
                <c:pt idx="3908">
                  <c:v>3149</c:v>
                </c:pt>
                <c:pt idx="3909">
                  <c:v>3150</c:v>
                </c:pt>
                <c:pt idx="3910">
                  <c:v>3151</c:v>
                </c:pt>
                <c:pt idx="3911">
                  <c:v>3152</c:v>
                </c:pt>
                <c:pt idx="3912">
                  <c:v>3153</c:v>
                </c:pt>
                <c:pt idx="3913">
                  <c:v>3154</c:v>
                </c:pt>
                <c:pt idx="3914">
                  <c:v>3155</c:v>
                </c:pt>
                <c:pt idx="3915">
                  <c:v>3156</c:v>
                </c:pt>
                <c:pt idx="3916">
                  <c:v>3157</c:v>
                </c:pt>
                <c:pt idx="3917">
                  <c:v>3158</c:v>
                </c:pt>
                <c:pt idx="3918">
                  <c:v>3159</c:v>
                </c:pt>
                <c:pt idx="3919">
                  <c:v>3160</c:v>
                </c:pt>
                <c:pt idx="3920">
                  <c:v>3161</c:v>
                </c:pt>
                <c:pt idx="3921">
                  <c:v>3162</c:v>
                </c:pt>
                <c:pt idx="3922">
                  <c:v>3163</c:v>
                </c:pt>
                <c:pt idx="3923">
                  <c:v>3164</c:v>
                </c:pt>
                <c:pt idx="3924">
                  <c:v>3165</c:v>
                </c:pt>
                <c:pt idx="3925">
                  <c:v>3166</c:v>
                </c:pt>
                <c:pt idx="3926">
                  <c:v>3167</c:v>
                </c:pt>
                <c:pt idx="3927">
                  <c:v>3168</c:v>
                </c:pt>
                <c:pt idx="3928">
                  <c:v>3169</c:v>
                </c:pt>
                <c:pt idx="3929">
                  <c:v>3170</c:v>
                </c:pt>
                <c:pt idx="3930">
                  <c:v>3171</c:v>
                </c:pt>
                <c:pt idx="3931">
                  <c:v>3172</c:v>
                </c:pt>
                <c:pt idx="3932">
                  <c:v>3173</c:v>
                </c:pt>
                <c:pt idx="3933">
                  <c:v>3174</c:v>
                </c:pt>
                <c:pt idx="3934">
                  <c:v>3175</c:v>
                </c:pt>
                <c:pt idx="3935">
                  <c:v>3176</c:v>
                </c:pt>
                <c:pt idx="3936">
                  <c:v>3177</c:v>
                </c:pt>
                <c:pt idx="3937">
                  <c:v>3178</c:v>
                </c:pt>
                <c:pt idx="3938">
                  <c:v>3179</c:v>
                </c:pt>
                <c:pt idx="3939">
                  <c:v>3180</c:v>
                </c:pt>
                <c:pt idx="3940">
                  <c:v>3181</c:v>
                </c:pt>
                <c:pt idx="3941">
                  <c:v>3182</c:v>
                </c:pt>
                <c:pt idx="3942">
                  <c:v>3183</c:v>
                </c:pt>
                <c:pt idx="3943">
                  <c:v>3184</c:v>
                </c:pt>
                <c:pt idx="3944">
                  <c:v>3185</c:v>
                </c:pt>
                <c:pt idx="3945">
                  <c:v>3186</c:v>
                </c:pt>
                <c:pt idx="3946">
                  <c:v>3187</c:v>
                </c:pt>
                <c:pt idx="3947">
                  <c:v>3188</c:v>
                </c:pt>
                <c:pt idx="3948">
                  <c:v>3189</c:v>
                </c:pt>
                <c:pt idx="3949">
                  <c:v>3190</c:v>
                </c:pt>
                <c:pt idx="3950">
                  <c:v>3191</c:v>
                </c:pt>
                <c:pt idx="3951">
                  <c:v>3192</c:v>
                </c:pt>
                <c:pt idx="3952">
                  <c:v>3193</c:v>
                </c:pt>
                <c:pt idx="3953">
                  <c:v>3194</c:v>
                </c:pt>
                <c:pt idx="3954">
                  <c:v>3195</c:v>
                </c:pt>
                <c:pt idx="3955">
                  <c:v>3196</c:v>
                </c:pt>
                <c:pt idx="3956">
                  <c:v>3197</c:v>
                </c:pt>
                <c:pt idx="3957">
                  <c:v>3198</c:v>
                </c:pt>
                <c:pt idx="3958">
                  <c:v>3199</c:v>
                </c:pt>
                <c:pt idx="3959">
                  <c:v>3200</c:v>
                </c:pt>
                <c:pt idx="3960">
                  <c:v>3201</c:v>
                </c:pt>
                <c:pt idx="3961">
                  <c:v>3202</c:v>
                </c:pt>
                <c:pt idx="3962">
                  <c:v>3203</c:v>
                </c:pt>
                <c:pt idx="3963">
                  <c:v>3204</c:v>
                </c:pt>
                <c:pt idx="3964">
                  <c:v>3205</c:v>
                </c:pt>
                <c:pt idx="3965">
                  <c:v>3206</c:v>
                </c:pt>
                <c:pt idx="3966">
                  <c:v>3207</c:v>
                </c:pt>
                <c:pt idx="3967">
                  <c:v>3208</c:v>
                </c:pt>
                <c:pt idx="3968">
                  <c:v>3209</c:v>
                </c:pt>
                <c:pt idx="3969">
                  <c:v>3210</c:v>
                </c:pt>
                <c:pt idx="3970">
                  <c:v>3211</c:v>
                </c:pt>
                <c:pt idx="3971">
                  <c:v>3212</c:v>
                </c:pt>
                <c:pt idx="3972">
                  <c:v>3213</c:v>
                </c:pt>
                <c:pt idx="3973">
                  <c:v>3214</c:v>
                </c:pt>
                <c:pt idx="3974">
                  <c:v>3215</c:v>
                </c:pt>
                <c:pt idx="3975">
                  <c:v>3216</c:v>
                </c:pt>
                <c:pt idx="3976">
                  <c:v>3217</c:v>
                </c:pt>
                <c:pt idx="3977">
                  <c:v>3218</c:v>
                </c:pt>
                <c:pt idx="3978">
                  <c:v>3219</c:v>
                </c:pt>
                <c:pt idx="3979">
                  <c:v>3220</c:v>
                </c:pt>
                <c:pt idx="3980">
                  <c:v>3221</c:v>
                </c:pt>
                <c:pt idx="3981">
                  <c:v>3222</c:v>
                </c:pt>
                <c:pt idx="3982">
                  <c:v>3223</c:v>
                </c:pt>
                <c:pt idx="3983">
                  <c:v>3224</c:v>
                </c:pt>
                <c:pt idx="3984">
                  <c:v>3225</c:v>
                </c:pt>
                <c:pt idx="3985">
                  <c:v>3226</c:v>
                </c:pt>
                <c:pt idx="3986">
                  <c:v>3227</c:v>
                </c:pt>
                <c:pt idx="3987">
                  <c:v>3228</c:v>
                </c:pt>
                <c:pt idx="3988">
                  <c:v>3229</c:v>
                </c:pt>
                <c:pt idx="3989">
                  <c:v>3230</c:v>
                </c:pt>
                <c:pt idx="3990">
                  <c:v>3231</c:v>
                </c:pt>
                <c:pt idx="3991">
                  <c:v>3232</c:v>
                </c:pt>
                <c:pt idx="3992">
                  <c:v>3233</c:v>
                </c:pt>
                <c:pt idx="3993">
                  <c:v>3234</c:v>
                </c:pt>
                <c:pt idx="3994">
                  <c:v>3235</c:v>
                </c:pt>
                <c:pt idx="3995">
                  <c:v>3236</c:v>
                </c:pt>
                <c:pt idx="3996">
                  <c:v>3237</c:v>
                </c:pt>
                <c:pt idx="3997">
                  <c:v>3238</c:v>
                </c:pt>
                <c:pt idx="3998">
                  <c:v>3239</c:v>
                </c:pt>
                <c:pt idx="3999">
                  <c:v>3240</c:v>
                </c:pt>
                <c:pt idx="4000">
                  <c:v>3241</c:v>
                </c:pt>
                <c:pt idx="4001">
                  <c:v>3242</c:v>
                </c:pt>
                <c:pt idx="4002">
                  <c:v>3243</c:v>
                </c:pt>
                <c:pt idx="4003">
                  <c:v>3244</c:v>
                </c:pt>
                <c:pt idx="4004">
                  <c:v>3245</c:v>
                </c:pt>
                <c:pt idx="4005">
                  <c:v>3246</c:v>
                </c:pt>
                <c:pt idx="4006">
                  <c:v>3247</c:v>
                </c:pt>
                <c:pt idx="4007">
                  <c:v>3248</c:v>
                </c:pt>
                <c:pt idx="4008">
                  <c:v>3249</c:v>
                </c:pt>
                <c:pt idx="4009">
                  <c:v>3250</c:v>
                </c:pt>
                <c:pt idx="4010">
                  <c:v>3251</c:v>
                </c:pt>
                <c:pt idx="4011">
                  <c:v>3252</c:v>
                </c:pt>
                <c:pt idx="4012">
                  <c:v>3253</c:v>
                </c:pt>
                <c:pt idx="4013">
                  <c:v>3254</c:v>
                </c:pt>
                <c:pt idx="4014">
                  <c:v>3255</c:v>
                </c:pt>
                <c:pt idx="4015">
                  <c:v>3256</c:v>
                </c:pt>
                <c:pt idx="4016">
                  <c:v>3257</c:v>
                </c:pt>
                <c:pt idx="4017">
                  <c:v>3258</c:v>
                </c:pt>
                <c:pt idx="4018">
                  <c:v>3259</c:v>
                </c:pt>
                <c:pt idx="4019">
                  <c:v>3260</c:v>
                </c:pt>
                <c:pt idx="4020">
                  <c:v>3261</c:v>
                </c:pt>
                <c:pt idx="4021">
                  <c:v>3262</c:v>
                </c:pt>
                <c:pt idx="4022">
                  <c:v>3263</c:v>
                </c:pt>
                <c:pt idx="4023">
                  <c:v>3264</c:v>
                </c:pt>
                <c:pt idx="4024">
                  <c:v>3265</c:v>
                </c:pt>
                <c:pt idx="4025">
                  <c:v>3266</c:v>
                </c:pt>
                <c:pt idx="4026">
                  <c:v>3267</c:v>
                </c:pt>
                <c:pt idx="4027">
                  <c:v>3268</c:v>
                </c:pt>
                <c:pt idx="4028">
                  <c:v>3269</c:v>
                </c:pt>
                <c:pt idx="4029">
                  <c:v>3270</c:v>
                </c:pt>
                <c:pt idx="4030">
                  <c:v>3271</c:v>
                </c:pt>
                <c:pt idx="4031">
                  <c:v>3272</c:v>
                </c:pt>
                <c:pt idx="4032">
                  <c:v>3273</c:v>
                </c:pt>
                <c:pt idx="4033">
                  <c:v>3274</c:v>
                </c:pt>
                <c:pt idx="4034">
                  <c:v>3275</c:v>
                </c:pt>
                <c:pt idx="4035">
                  <c:v>3276</c:v>
                </c:pt>
                <c:pt idx="4036">
                  <c:v>3277</c:v>
                </c:pt>
                <c:pt idx="4037">
                  <c:v>3278</c:v>
                </c:pt>
                <c:pt idx="4038">
                  <c:v>3279</c:v>
                </c:pt>
                <c:pt idx="4039">
                  <c:v>3280</c:v>
                </c:pt>
                <c:pt idx="4040">
                  <c:v>3281</c:v>
                </c:pt>
                <c:pt idx="4041">
                  <c:v>3282</c:v>
                </c:pt>
                <c:pt idx="4042">
                  <c:v>3283</c:v>
                </c:pt>
                <c:pt idx="4043">
                  <c:v>3284</c:v>
                </c:pt>
                <c:pt idx="4044">
                  <c:v>3285</c:v>
                </c:pt>
                <c:pt idx="4045">
                  <c:v>3286</c:v>
                </c:pt>
                <c:pt idx="4046">
                  <c:v>3287</c:v>
                </c:pt>
                <c:pt idx="4047">
                  <c:v>3288</c:v>
                </c:pt>
                <c:pt idx="4048">
                  <c:v>3289</c:v>
                </c:pt>
                <c:pt idx="4049">
                  <c:v>3290</c:v>
                </c:pt>
                <c:pt idx="4050">
                  <c:v>3291</c:v>
                </c:pt>
                <c:pt idx="4051">
                  <c:v>3292</c:v>
                </c:pt>
                <c:pt idx="4052">
                  <c:v>3293</c:v>
                </c:pt>
                <c:pt idx="4053">
                  <c:v>3294</c:v>
                </c:pt>
                <c:pt idx="4054">
                  <c:v>3295</c:v>
                </c:pt>
                <c:pt idx="4055">
                  <c:v>3296</c:v>
                </c:pt>
                <c:pt idx="4056">
                  <c:v>3297</c:v>
                </c:pt>
                <c:pt idx="4057">
                  <c:v>3298</c:v>
                </c:pt>
                <c:pt idx="4058">
                  <c:v>3299</c:v>
                </c:pt>
                <c:pt idx="4059">
                  <c:v>3300</c:v>
                </c:pt>
                <c:pt idx="4060">
                  <c:v>3301</c:v>
                </c:pt>
                <c:pt idx="4061">
                  <c:v>3302</c:v>
                </c:pt>
                <c:pt idx="4062">
                  <c:v>3303</c:v>
                </c:pt>
                <c:pt idx="4063">
                  <c:v>3304</c:v>
                </c:pt>
                <c:pt idx="4064">
                  <c:v>3305</c:v>
                </c:pt>
                <c:pt idx="4065">
                  <c:v>3306</c:v>
                </c:pt>
                <c:pt idx="4066">
                  <c:v>3307</c:v>
                </c:pt>
                <c:pt idx="4067">
                  <c:v>3308</c:v>
                </c:pt>
                <c:pt idx="4068">
                  <c:v>3309</c:v>
                </c:pt>
                <c:pt idx="4069">
                  <c:v>3310</c:v>
                </c:pt>
                <c:pt idx="4070">
                  <c:v>3311</c:v>
                </c:pt>
                <c:pt idx="4071">
                  <c:v>3312</c:v>
                </c:pt>
                <c:pt idx="4072">
                  <c:v>3313</c:v>
                </c:pt>
                <c:pt idx="4073">
                  <c:v>3314</c:v>
                </c:pt>
                <c:pt idx="4074">
                  <c:v>3315</c:v>
                </c:pt>
                <c:pt idx="4075">
                  <c:v>3316</c:v>
                </c:pt>
                <c:pt idx="4076">
                  <c:v>3317</c:v>
                </c:pt>
                <c:pt idx="4077">
                  <c:v>3318</c:v>
                </c:pt>
                <c:pt idx="4078">
                  <c:v>3319</c:v>
                </c:pt>
                <c:pt idx="4079">
                  <c:v>3320</c:v>
                </c:pt>
                <c:pt idx="4080">
                  <c:v>3321</c:v>
                </c:pt>
                <c:pt idx="4081">
                  <c:v>3322</c:v>
                </c:pt>
                <c:pt idx="4082">
                  <c:v>3323</c:v>
                </c:pt>
                <c:pt idx="4083">
                  <c:v>3324</c:v>
                </c:pt>
                <c:pt idx="4084">
                  <c:v>3325</c:v>
                </c:pt>
                <c:pt idx="4085">
                  <c:v>3326</c:v>
                </c:pt>
                <c:pt idx="4086">
                  <c:v>3327</c:v>
                </c:pt>
                <c:pt idx="4087">
                  <c:v>3328</c:v>
                </c:pt>
                <c:pt idx="4088">
                  <c:v>3329</c:v>
                </c:pt>
                <c:pt idx="4089">
                  <c:v>3330</c:v>
                </c:pt>
                <c:pt idx="4090">
                  <c:v>3331</c:v>
                </c:pt>
                <c:pt idx="4091">
                  <c:v>3332</c:v>
                </c:pt>
                <c:pt idx="4092">
                  <c:v>3333</c:v>
                </c:pt>
                <c:pt idx="4093">
                  <c:v>3334</c:v>
                </c:pt>
                <c:pt idx="4094">
                  <c:v>3335</c:v>
                </c:pt>
                <c:pt idx="4095">
                  <c:v>3336</c:v>
                </c:pt>
                <c:pt idx="4096">
                  <c:v>3337</c:v>
                </c:pt>
                <c:pt idx="4097">
                  <c:v>3338</c:v>
                </c:pt>
                <c:pt idx="4098">
                  <c:v>3339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549-45D3-976F-BB60219C4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42830400"/>
        <c:axId val="-1242835296"/>
      </c:scatterChart>
      <c:valAx>
        <c:axId val="-1242830400"/>
        <c:scaling>
          <c:orientation val="minMax"/>
          <c:max val="3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time (minutes)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1242835296"/>
        <c:crosses val="autoZero"/>
        <c:crossBetween val="midCat"/>
      </c:valAx>
      <c:valAx>
        <c:axId val="-124283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number of results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1242830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C23C2-49B8-4D33-842A-D0E9BB8CEFD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51932-854C-4540-B03D-5AC82B119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2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Verbally: Introduce the co-authors</a:t>
            </a:r>
          </a:p>
          <a:p>
            <a:r>
              <a:rPr lang="en-US" dirty="0" smtClean="0"/>
              <a:t>Goals: -Make it clear for people doing similar things to follow and cite this,</a:t>
            </a:r>
            <a:r>
              <a:rPr lang="en-US" baseline="0" dirty="0" smtClean="0"/>
              <a:t> -Make an impression as a</a:t>
            </a:r>
            <a:r>
              <a:rPr lang="en-US" dirty="0" smtClean="0"/>
              <a:t> professional doing a good job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51932-854C-4540-B03D-5AC82B1194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10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51932-854C-4540-B03D-5AC82B1194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08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51932-854C-4540-B03D-5AC82B1194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32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Verbally: Mention that they are proper TDs of the original graph.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51932-854C-4540-B03D-5AC82B11946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96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51932-854C-4540-B03D-5AC82B11946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27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Batya</a:t>
            </a:r>
            <a:r>
              <a:rPr lang="en-US" dirty="0" smtClean="0"/>
              <a:t>:</a:t>
            </a:r>
            <a:r>
              <a:rPr lang="en-US" baseline="0" dirty="0" smtClean="0"/>
              <a:t> example for exponential number of separators (Nodes: a, xi, </a:t>
            </a:r>
            <a:r>
              <a:rPr lang="en-US" baseline="0" dirty="0" err="1" smtClean="0"/>
              <a:t>yi</a:t>
            </a:r>
            <a:r>
              <a:rPr lang="en-US" baseline="0" dirty="0" smtClean="0"/>
              <a:t>, b. Edges: a-xi, , xi-</a:t>
            </a:r>
            <a:r>
              <a:rPr lang="en-US" baseline="0" dirty="0" err="1" smtClean="0"/>
              <a:t>yi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yi</a:t>
            </a:r>
            <a:r>
              <a:rPr lang="en-US" baseline="0" dirty="0" smtClean="0"/>
              <a:t>-b)</a:t>
            </a:r>
          </a:p>
          <a:p>
            <a:r>
              <a:rPr lang="en-US" baseline="0" dirty="0" smtClean="0"/>
              <a:t>Verbally: Emphasize the challenge (and beauty)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51932-854C-4540-B03D-5AC82B11946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39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Verbally: Read all</a:t>
            </a:r>
            <a:r>
              <a:rPr lang="en-US" baseline="0" dirty="0" smtClean="0"/>
              <a:t> assumptions (don’t skip non-trivial ones).</a:t>
            </a:r>
            <a:endParaRPr lang="en-US" dirty="0" smtClean="0"/>
          </a:p>
          <a:p>
            <a:r>
              <a:rPr lang="en-US" dirty="0" smtClean="0"/>
              <a:t>Verbally:</a:t>
            </a:r>
            <a:r>
              <a:rPr lang="en-US" baseline="0" dirty="0" smtClean="0"/>
              <a:t> </a:t>
            </a:r>
            <a:r>
              <a:rPr lang="en-US" dirty="0" smtClean="0"/>
              <a:t>Linger on</a:t>
            </a:r>
            <a:r>
              <a:rPr lang="en-US" baseline="0" dirty="0" smtClean="0"/>
              <a:t> that – a part of our algorithm uses minimal triangulation. Our algorithm, uses existing </a:t>
            </a:r>
            <a:r>
              <a:rPr lang="en-US" baseline="0" dirty="0" err="1" smtClean="0"/>
              <a:t>algo</a:t>
            </a:r>
            <a:r>
              <a:rPr lang="en-US" baseline="0" dirty="0" smtClean="0"/>
              <a:t>, doesn’t replace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51932-854C-4540-B03D-5AC82B11946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5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51932-854C-4540-B03D-5AC82B11946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14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51932-854C-4540-B03D-5AC82B1194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4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51932-854C-4540-B03D-5AC82B11946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85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Verbally: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reduction in fill is very significant, as you see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51932-854C-4540-B03D-5AC82B11946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13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51932-854C-4540-B03D-5AC82B1194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70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51932-854C-4540-B03D-5AC82B11946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14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51932-854C-4540-B03D-5AC82B11946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77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reference to Generalized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Hypertree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Decompositions. Bread and butter of the conference.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those who know… it entails a tree decomposition and a cover of the bags with edges. We can use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TDs to find the GHDs.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51932-854C-4540-B03D-5AC82B1194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1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51932-854C-4540-B03D-5AC82B1194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80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Verbally:</a:t>
            </a:r>
            <a:r>
              <a:rPr lang="en-US" baseline="0" dirty="0" smtClean="0"/>
              <a:t> </a:t>
            </a:r>
            <a:r>
              <a:rPr lang="en-US" dirty="0" smtClean="0"/>
              <a:t>This is an example from a paper presented in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EDBT this year on join optimization.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TD1 was better 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ecause they used caching according to the adhesions, and it had a much larger skew (caching according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country is better than according to user id, and we can know that without actually running everything and waiting to see how long it takes)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51932-854C-4540-B03D-5AC82B1194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22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Verbally: I will talk about </a:t>
            </a:r>
            <a:r>
              <a:rPr lang="en-US" dirty="0" err="1" smtClean="0"/>
              <a:t>DunceCap</a:t>
            </a:r>
            <a:r>
              <a:rPr lang="en-US" dirty="0" smtClean="0"/>
              <a:t> more in the experiments section</a:t>
            </a:r>
          </a:p>
          <a:p>
            <a:r>
              <a:rPr lang="en-US" dirty="0" smtClean="0"/>
              <a:t>Verbally: Mention that they published in </a:t>
            </a:r>
            <a:r>
              <a:rPr lang="en-US" dirty="0" err="1" smtClean="0"/>
              <a:t>Ijcai</a:t>
            </a:r>
            <a:endParaRPr lang="en-US" baseline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51932-854C-4540-B03D-5AC82B1194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6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Verbally: Give an obvious example of a</a:t>
            </a:r>
            <a:r>
              <a:rPr lang="en-US" baseline="0" dirty="0" smtClean="0"/>
              <a:t> tree, we are not interested in more than one TD.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51932-854C-4540-B03D-5AC82B1194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10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51932-854C-4540-B03D-5AC82B1194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72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51932-854C-4540-B03D-5AC82B1194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90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41FB-2D71-48AE-8A44-A7F90094D3D8}" type="datetime1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2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7CE-A122-47CD-87F5-47549F737476}" type="datetime1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0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7292-48EF-4472-A5CA-11EA9A5E1D9E}" type="datetime1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3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142"/>
            <a:ext cx="10515600" cy="839702"/>
          </a:xfrm>
        </p:spPr>
        <p:txBody>
          <a:bodyPr>
            <a:normAutofit/>
          </a:bodyPr>
          <a:lstStyle>
            <a:lvl1pPr>
              <a:defRPr sz="4000">
                <a:latin typeface="Helvetica Neue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839702"/>
            <a:ext cx="11874500" cy="5395997"/>
          </a:xfrm>
        </p:spPr>
        <p:txBody>
          <a:bodyPr/>
          <a:lstStyle>
            <a:lvl1pPr>
              <a:defRPr>
                <a:latin typeface="Helvetica Neue Thin"/>
              </a:defRPr>
            </a:lvl1pPr>
            <a:lvl2pPr>
              <a:defRPr>
                <a:latin typeface="Helvetica Neue Thin"/>
              </a:defRPr>
            </a:lvl2pPr>
            <a:lvl3pPr>
              <a:defRPr>
                <a:latin typeface="Helvetica Neue Thin"/>
              </a:defRPr>
            </a:lvl3pPr>
            <a:lvl4pPr>
              <a:defRPr>
                <a:latin typeface="Helvetica Neue Thin"/>
              </a:defRPr>
            </a:lvl4pPr>
            <a:lvl5pPr>
              <a:defRPr>
                <a:latin typeface="Helvetica Neue Thi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9DE9-27F1-4CAA-BE04-8D397193F8A0}" type="datetime1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839702"/>
            <a:ext cx="9144000" cy="0"/>
          </a:xfrm>
          <a:prstGeom prst="line">
            <a:avLst/>
          </a:prstGeom>
          <a:ln>
            <a:gradFill flip="none" rotWithShape="1">
              <a:gsLst>
                <a:gs pos="1000">
                  <a:schemeClr val="tx1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885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1F71-98F5-4416-B8F6-4AC91274C527}" type="datetime1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7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2D93-1498-496B-8D3D-2BB25B387C93}" type="datetime1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74E6-181E-4B53-BB70-5B664FF5F632}" type="datetime1">
              <a:rPr lang="en-US" smtClean="0"/>
              <a:t>6/5/2017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0C54-09F8-4440-813E-611C4CE46A72}" type="datetime1">
              <a:rPr lang="en-US" smtClean="0"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2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6B23-07A3-4271-AA1B-D8F2DC48F3CD}" type="datetime1">
              <a:rPr lang="en-US" smtClean="0"/>
              <a:t>6/5/2017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92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0FCC-6C77-4090-B58C-986A36696629}" type="datetime1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0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92A-B874-48AF-A5D2-CD268264D146}" type="datetime1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584FC-11F9-48CE-A5D4-C7C32599F49E}" type="datetime1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707CE-FED4-47E5-8C97-2C2DBDE9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4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80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3497" y="4449058"/>
            <a:ext cx="9143999" cy="99074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Helvetica Neue Thin"/>
              </a:rPr>
              <a:t>Nofar Carmeli          </a:t>
            </a:r>
            <a:r>
              <a:rPr lang="en-US" sz="2800" b="1" dirty="0" smtClean="0">
                <a:latin typeface="Helvetica Neue Thin"/>
              </a:rPr>
              <a:t>Batya Kenig</a:t>
            </a:r>
            <a:r>
              <a:rPr lang="en-US" sz="2800" b="1" dirty="0">
                <a:latin typeface="Helvetica Neue Thin"/>
              </a:rPr>
              <a:t> </a:t>
            </a:r>
            <a:r>
              <a:rPr lang="en-US" sz="2800" b="1" dirty="0" smtClean="0">
                <a:latin typeface="Helvetica Neue Thin"/>
              </a:rPr>
              <a:t>         </a:t>
            </a:r>
            <a:r>
              <a:rPr lang="en-US" sz="2800" dirty="0" smtClean="0">
                <a:latin typeface="Helvetica Neue Thin"/>
              </a:rPr>
              <a:t>Benny </a:t>
            </a:r>
            <a:r>
              <a:rPr lang="en-US" sz="2800" dirty="0" err="1" smtClean="0">
                <a:latin typeface="Helvetica Neue Thin"/>
              </a:rPr>
              <a:t>Kimelfeld</a:t>
            </a:r>
            <a:endParaRPr lang="he-IL" sz="2800" dirty="0" smtClean="0">
              <a:latin typeface="Helvetica Neue Thi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0" y="1767529"/>
            <a:ext cx="12192000" cy="1969698"/>
          </a:xfrm>
          <a:prstGeom prst="rect">
            <a:avLst/>
          </a:prstGeom>
          <a:solidFill>
            <a:srgbClr val="001947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Logo SIGMOD/PODS 20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"/>
          <a:stretch/>
        </p:blipFill>
        <p:spPr bwMode="auto">
          <a:xfrm>
            <a:off x="4590354" y="237232"/>
            <a:ext cx="2743199" cy="103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echnio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5306767"/>
            <a:ext cx="346710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3497" y="1273430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Efficiently Enumerating Minimal </a:t>
            </a:r>
            <a:r>
              <a:rPr lang="en-US" dirty="0" smtClean="0">
                <a:solidFill>
                  <a:schemeClr val="bg1"/>
                </a:solidFill>
              </a:rPr>
              <a:t>Triangulations</a:t>
            </a:r>
            <a:endParaRPr lang="en-US" dirty="0">
              <a:solidFill>
                <a:schemeClr val="bg1"/>
              </a:solidFill>
              <a:latin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918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TDs to Generate?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0551" y="1548376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dk1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Graph</a:t>
            </a:r>
            <a:endParaRPr lang="en-US" sz="2000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28083" y="1341453"/>
            <a:ext cx="3406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dk1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Better tree decomposition</a:t>
            </a:r>
            <a:endParaRPr lang="en-US" sz="2000" dirty="0">
              <a:latin typeface="Cambria Math" charset="0"/>
              <a:ea typeface="Cambria Math" charset="0"/>
              <a:cs typeface="Cambria Math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99148" y="2052395"/>
            <a:ext cx="1535872" cy="1799740"/>
            <a:chOff x="2393698" y="2155123"/>
            <a:chExt cx="1535872" cy="1799740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2591290" y="2417643"/>
              <a:ext cx="581532" cy="7342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185386" y="3123591"/>
              <a:ext cx="571994" cy="6231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565890" y="3123591"/>
              <a:ext cx="619496" cy="6231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2738082" y="3123591"/>
              <a:ext cx="7758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3513934" y="2915773"/>
              <a:ext cx="415636" cy="41563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393698" y="2951399"/>
              <a:ext cx="344384" cy="34438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5-Point Star 55"/>
            <p:cNvSpPr/>
            <p:nvPr/>
          </p:nvSpPr>
          <p:spPr>
            <a:xfrm>
              <a:off x="2937982" y="3444224"/>
              <a:ext cx="510639" cy="510639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2950417" y="2155123"/>
              <a:ext cx="444811" cy="383458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672535" y="1717486"/>
            <a:ext cx="1747652" cy="2891987"/>
            <a:chOff x="8509007" y="1300497"/>
            <a:chExt cx="1747652" cy="2891987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9391467" y="2590283"/>
              <a:ext cx="2805" cy="26083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ounded Rectangle 46"/>
            <p:cNvSpPr/>
            <p:nvPr/>
          </p:nvSpPr>
          <p:spPr>
            <a:xfrm>
              <a:off x="8807718" y="1300497"/>
              <a:ext cx="1167498" cy="134191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קבוצה 4"/>
            <p:cNvGrpSpPr/>
            <p:nvPr/>
          </p:nvGrpSpPr>
          <p:grpSpPr>
            <a:xfrm>
              <a:off x="8509007" y="2850571"/>
              <a:ext cx="1747652" cy="1341913"/>
              <a:chOff x="7941478" y="2883310"/>
              <a:chExt cx="1747652" cy="1341913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7941478" y="2883310"/>
                <a:ext cx="1747652" cy="134191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 flipH="1">
                <a:off x="8859685" y="3208851"/>
                <a:ext cx="571994" cy="6231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240189" y="3208851"/>
                <a:ext cx="619496" cy="6231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8412381" y="3208851"/>
                <a:ext cx="7758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/>
              <p:cNvSpPr/>
              <p:nvPr/>
            </p:nvSpPr>
            <p:spPr>
              <a:xfrm>
                <a:off x="9188233" y="3001033"/>
                <a:ext cx="415636" cy="415636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8067997" y="3036659"/>
                <a:ext cx="344384" cy="34438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5-Point Star 68"/>
              <p:cNvSpPr/>
              <p:nvPr/>
            </p:nvSpPr>
            <p:spPr>
              <a:xfrm>
                <a:off x="8612281" y="3529484"/>
                <a:ext cx="510639" cy="510639"/>
              </a:xfrm>
              <a:prstGeom prst="star5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Connector 43"/>
            <p:cNvCxnSpPr/>
            <p:nvPr/>
          </p:nvCxnSpPr>
          <p:spPr>
            <a:xfrm flipV="1">
              <a:off x="9100701" y="1631846"/>
              <a:ext cx="581532" cy="7342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8903109" y="2165602"/>
              <a:ext cx="344384" cy="34438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/>
            <p:cNvSpPr/>
            <p:nvPr/>
          </p:nvSpPr>
          <p:spPr>
            <a:xfrm>
              <a:off x="9459828" y="1369326"/>
              <a:ext cx="444811" cy="383458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85722" y="1176599"/>
            <a:ext cx="1747652" cy="4504118"/>
            <a:chOff x="5971403" y="1279327"/>
            <a:chExt cx="1747652" cy="4504118"/>
          </a:xfrm>
        </p:grpSpPr>
        <p:grpSp>
          <p:nvGrpSpPr>
            <p:cNvPr id="4" name="קבוצה 3"/>
            <p:cNvGrpSpPr/>
            <p:nvPr/>
          </p:nvGrpSpPr>
          <p:grpSpPr>
            <a:xfrm>
              <a:off x="5971403" y="2838786"/>
              <a:ext cx="1747652" cy="2944659"/>
              <a:chOff x="4138745" y="1951521"/>
              <a:chExt cx="1747652" cy="2944659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4138745" y="1951521"/>
                <a:ext cx="1747652" cy="134191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H="1">
                <a:off x="5056952" y="2277062"/>
                <a:ext cx="571994" cy="6231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437456" y="2277062"/>
                <a:ext cx="619496" cy="6231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4609648" y="2277062"/>
                <a:ext cx="7758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5385500" y="2069244"/>
                <a:ext cx="415636" cy="415636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65264" y="2104870"/>
                <a:ext cx="344384" cy="34438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5-Point Star 23"/>
              <p:cNvSpPr/>
              <p:nvPr/>
            </p:nvSpPr>
            <p:spPr>
              <a:xfrm>
                <a:off x="4809548" y="2597695"/>
                <a:ext cx="510639" cy="510639"/>
              </a:xfrm>
              <a:prstGeom prst="star5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>
                <a:stCxn id="14" idx="2"/>
                <a:endCxn id="71" idx="0"/>
              </p:cNvCxnSpPr>
              <p:nvPr/>
            </p:nvCxnSpPr>
            <p:spPr>
              <a:xfrm flipH="1">
                <a:off x="5009766" y="3293434"/>
                <a:ext cx="2805" cy="26083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Rounded Rectangle 70"/>
              <p:cNvSpPr/>
              <p:nvPr/>
            </p:nvSpPr>
            <p:spPr>
              <a:xfrm>
                <a:off x="4426017" y="3554267"/>
                <a:ext cx="1167498" cy="134191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 flipH="1">
                <a:off x="4759041" y="3872384"/>
                <a:ext cx="571994" cy="6231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5087589" y="3664566"/>
                <a:ext cx="415636" cy="415636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5-Point Star 73"/>
              <p:cNvSpPr/>
              <p:nvPr/>
            </p:nvSpPr>
            <p:spPr>
              <a:xfrm>
                <a:off x="4511637" y="4193017"/>
                <a:ext cx="510639" cy="510639"/>
              </a:xfrm>
              <a:prstGeom prst="star5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 flipH="1">
              <a:off x="6854934" y="2569113"/>
              <a:ext cx="2805" cy="26083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ounded Rectangle 49"/>
            <p:cNvSpPr/>
            <p:nvPr/>
          </p:nvSpPr>
          <p:spPr>
            <a:xfrm>
              <a:off x="6271185" y="1279327"/>
              <a:ext cx="1167498" cy="134191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6564168" y="1610676"/>
              <a:ext cx="581532" cy="7342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6366576" y="2144432"/>
              <a:ext cx="344384" cy="34438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/>
            <p:cNvSpPr/>
            <p:nvPr/>
          </p:nvSpPr>
          <p:spPr>
            <a:xfrm>
              <a:off x="6923295" y="1348156"/>
              <a:ext cx="444811" cy="383458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10</a:t>
            </a:fld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223928" y="1176863"/>
            <a:ext cx="2427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dk1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Tree decomposition</a:t>
            </a:r>
            <a:endParaRPr lang="en-US" sz="2000" dirty="0">
              <a:latin typeface="Cambria Math" charset="0"/>
              <a:ea typeface="Cambria Math" charset="0"/>
              <a:cs typeface="Cambria Math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94919" y="1561256"/>
            <a:ext cx="1747652" cy="3667429"/>
            <a:chOff x="2869157" y="2128934"/>
            <a:chExt cx="1747652" cy="3667429"/>
          </a:xfrm>
        </p:grpSpPr>
        <p:sp>
          <p:nvSpPr>
            <p:cNvPr id="76" name="Rounded Rectangle 75"/>
            <p:cNvSpPr/>
            <p:nvPr/>
          </p:nvSpPr>
          <p:spPr>
            <a:xfrm>
              <a:off x="2869157" y="2128934"/>
              <a:ext cx="1747652" cy="206468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/>
            <p:cNvCxnSpPr>
              <a:stCxn id="76" idx="2"/>
              <a:endCxn id="84" idx="0"/>
            </p:cNvCxnSpPr>
            <p:nvPr/>
          </p:nvCxnSpPr>
          <p:spPr>
            <a:xfrm flipH="1">
              <a:off x="3740178" y="4193617"/>
              <a:ext cx="2805" cy="26083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3156429" y="4454450"/>
              <a:ext cx="1167498" cy="134191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>
              <a:off x="3489453" y="4772567"/>
              <a:ext cx="571994" cy="6231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3818001" y="4564749"/>
              <a:ext cx="415636" cy="41563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5-Point Star 86"/>
            <p:cNvSpPr/>
            <p:nvPr/>
          </p:nvSpPr>
          <p:spPr>
            <a:xfrm>
              <a:off x="3242049" y="5093200"/>
              <a:ext cx="510639" cy="510639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2979554" y="2247718"/>
              <a:ext cx="1535872" cy="1799740"/>
              <a:chOff x="2393698" y="2155123"/>
              <a:chExt cx="1535872" cy="1799740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 flipV="1">
                <a:off x="2591290" y="2417643"/>
                <a:ext cx="581532" cy="7342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>
                <a:off x="3185386" y="3123591"/>
                <a:ext cx="571994" cy="6231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2565890" y="3123591"/>
                <a:ext cx="619496" cy="6231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2738082" y="3123591"/>
                <a:ext cx="7758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92"/>
              <p:cNvSpPr/>
              <p:nvPr/>
            </p:nvSpPr>
            <p:spPr>
              <a:xfrm>
                <a:off x="3513934" y="2915773"/>
                <a:ext cx="415636" cy="415636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393698" y="2951399"/>
                <a:ext cx="344384" cy="34438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5-Point Star 94"/>
              <p:cNvSpPr/>
              <p:nvPr/>
            </p:nvSpPr>
            <p:spPr>
              <a:xfrm>
                <a:off x="2937982" y="3444224"/>
                <a:ext cx="510639" cy="510639"/>
              </a:xfrm>
              <a:prstGeom prst="star5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Isosceles Triangle 95"/>
              <p:cNvSpPr/>
              <p:nvPr/>
            </p:nvSpPr>
            <p:spPr>
              <a:xfrm>
                <a:off x="2950417" y="2155123"/>
                <a:ext cx="444811" cy="383458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7" name="TextBox 96"/>
          <p:cNvSpPr txBox="1"/>
          <p:nvPr/>
        </p:nvSpPr>
        <p:spPr>
          <a:xfrm>
            <a:off x="5353847" y="796113"/>
            <a:ext cx="3430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dk1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Better tree decomposition</a:t>
            </a:r>
            <a:endParaRPr lang="en-US" sz="2000" dirty="0">
              <a:latin typeface="Cambria Math" charset="0"/>
              <a:ea typeface="Cambria Math" charset="0"/>
              <a:cs typeface="Cambria Math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484441" y="2063498"/>
            <a:ext cx="548929" cy="905643"/>
            <a:chOff x="4484441" y="2063498"/>
            <a:chExt cx="548929" cy="905643"/>
          </a:xfrm>
        </p:grpSpPr>
        <p:cxnSp>
          <p:nvCxnSpPr>
            <p:cNvPr id="11" name="Straight Connector 10"/>
            <p:cNvCxnSpPr>
              <a:stCxn id="96" idx="3"/>
              <a:endCxn id="95" idx="0"/>
            </p:cNvCxnSpPr>
            <p:nvPr/>
          </p:nvCxnSpPr>
          <p:spPr>
            <a:xfrm>
              <a:off x="4484441" y="2063498"/>
              <a:ext cx="20479" cy="905643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93" idx="0"/>
            </p:cNvCxnSpPr>
            <p:nvPr/>
          </p:nvCxnSpPr>
          <p:spPr>
            <a:xfrm>
              <a:off x="4497004" y="2063498"/>
              <a:ext cx="536366" cy="37719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7887896" y="4747172"/>
            <a:ext cx="4206665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Avoid: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Redundant bags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Redundant edges</a:t>
            </a:r>
            <a:endParaRPr lang="en-US" sz="2800" dirty="0"/>
          </a:p>
        </p:txBody>
      </p:sp>
      <p:sp>
        <p:nvSpPr>
          <p:cNvPr id="23" name="Oval 22"/>
          <p:cNvSpPr/>
          <p:nvPr/>
        </p:nvSpPr>
        <p:spPr>
          <a:xfrm>
            <a:off x="8074355" y="1568986"/>
            <a:ext cx="2901411" cy="3381578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62810" y="5489986"/>
            <a:ext cx="6122236" cy="1233282"/>
            <a:chOff x="162810" y="5489986"/>
            <a:chExt cx="6122236" cy="1233282"/>
          </a:xfrm>
        </p:grpSpPr>
        <p:sp>
          <p:nvSpPr>
            <p:cNvPr id="6" name="Rectangle 5"/>
            <p:cNvSpPr/>
            <p:nvPr/>
          </p:nvSpPr>
          <p:spPr>
            <a:xfrm>
              <a:off x="344750" y="5698147"/>
              <a:ext cx="29191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sz="2000" dirty="0" smtClean="0"/>
                <a:t>bag</a:t>
              </a:r>
              <a:r>
                <a:rPr lang="en-US" dirty="0" smtClean="0"/>
                <a:t> </a:t>
              </a:r>
              <a:r>
                <a:rPr lang="en-US" sz="2000" dirty="0" smtClean="0"/>
                <a:t>equivalent)</a:t>
              </a:r>
              <a:r>
                <a:rPr lang="en-US" sz="2400" dirty="0" smtClean="0"/>
                <a:t> Proper tree decompositions </a:t>
              </a:r>
              <a:endParaRPr lang="en-US" sz="24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225099" y="5666616"/>
              <a:ext cx="198823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/>
                <a:t>Minimal</a:t>
              </a:r>
            </a:p>
            <a:p>
              <a:pPr algn="ctr"/>
              <a:r>
                <a:rPr lang="en-US" sz="2400" dirty="0" smtClean="0"/>
                <a:t>triangulations</a:t>
              </a:r>
              <a:endParaRPr lang="en-US" sz="2400" dirty="0"/>
            </a:p>
          </p:txBody>
        </p:sp>
        <p:sp>
          <p:nvSpPr>
            <p:cNvPr id="27" name="Left-Right Arrow 26"/>
            <p:cNvSpPr/>
            <p:nvPr/>
          </p:nvSpPr>
          <p:spPr>
            <a:xfrm>
              <a:off x="3208171" y="5859424"/>
              <a:ext cx="1053864" cy="49440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62810" y="5489986"/>
              <a:ext cx="6122236" cy="1233282"/>
            </a:xfrm>
            <a:prstGeom prst="roundRect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2526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7" grpId="0"/>
      <p:bldP spid="97" grpId="0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oal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465509" y="1992143"/>
            <a:ext cx="9260981" cy="273155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Problem: Enumerating </a:t>
            </a:r>
            <a:r>
              <a:rPr lang="en-US" sz="3200" dirty="0" smtClean="0">
                <a:solidFill>
                  <a:srgbClr val="FFFF00"/>
                </a:solidFill>
              </a:rPr>
              <a:t>all minimal triangulations </a:t>
            </a:r>
            <a:r>
              <a:rPr lang="en-US" sz="3200" dirty="0" smtClean="0"/>
              <a:t>of a graph</a:t>
            </a: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 smtClean="0"/>
              <a:t>Complexity guarantees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Effective practical solution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199" y="5407830"/>
            <a:ext cx="10063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Exponentially </a:t>
            </a:r>
            <a:r>
              <a:rPr lang="en-US" sz="2400" dirty="0"/>
              <a:t>many </a:t>
            </a:r>
            <a:r>
              <a:rPr lang="en-US" sz="2400" dirty="0" smtClean="0"/>
              <a:t>minimal triangulations, </a:t>
            </a:r>
            <a:r>
              <a:rPr lang="en-US" sz="2400" dirty="0"/>
              <a:t>what is an “efficient” algorithm?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59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Efficiency of enumeration algorithms</a:t>
            </a:r>
            <a:endParaRPr lang="en-US" dirty="0"/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6075133" y="497316"/>
            <a:ext cx="5674907" cy="839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 Thin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4CAD"/>
                </a:solidFill>
              </a:rPr>
              <a:t>[</a:t>
            </a:r>
            <a:r>
              <a:rPr lang="en-US" sz="2400" dirty="0" err="1">
                <a:solidFill>
                  <a:srgbClr val="004CAD"/>
                </a:solidFill>
              </a:rPr>
              <a:t>Johnson,Papadimitriou,Yannakakis</a:t>
            </a:r>
            <a:r>
              <a:rPr lang="en-US" sz="2400" dirty="0">
                <a:solidFill>
                  <a:srgbClr val="004CAD"/>
                </a:solidFill>
              </a:rPr>
              <a:t> 88]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12</a:t>
            </a:fld>
            <a:endParaRPr lang="en-US"/>
          </a:p>
        </p:txBody>
      </p:sp>
      <p:sp>
        <p:nvSpPr>
          <p:cNvPr id="61" name="AutoShape 66"/>
          <p:cNvSpPr>
            <a:spLocks noChangeArrowheads="1"/>
          </p:cNvSpPr>
          <p:nvPr/>
        </p:nvSpPr>
        <p:spPr bwMode="auto">
          <a:xfrm>
            <a:off x="2976360" y="4653267"/>
            <a:ext cx="228600" cy="2286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9999"/>
              </a:gs>
              <a:gs pos="100000">
                <a:srgbClr val="0047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600"/>
          </a:p>
        </p:txBody>
      </p:sp>
      <p:sp>
        <p:nvSpPr>
          <p:cNvPr id="63" name="AutoShape 67"/>
          <p:cNvSpPr>
            <a:spLocks noChangeArrowheads="1"/>
          </p:cNvSpPr>
          <p:nvPr/>
        </p:nvSpPr>
        <p:spPr bwMode="auto">
          <a:xfrm>
            <a:off x="3433560" y="4653267"/>
            <a:ext cx="228600" cy="2286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9900CC"/>
              </a:gs>
              <a:gs pos="100000">
                <a:srgbClr val="4700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600"/>
          </a:p>
        </p:txBody>
      </p:sp>
      <p:sp>
        <p:nvSpPr>
          <p:cNvPr id="64" name="AutoShape 68"/>
          <p:cNvSpPr>
            <a:spLocks noChangeArrowheads="1"/>
          </p:cNvSpPr>
          <p:nvPr/>
        </p:nvSpPr>
        <p:spPr bwMode="auto">
          <a:xfrm>
            <a:off x="4043160" y="4653267"/>
            <a:ext cx="228600" cy="2286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1600">
              <a:latin typeface="Arial" charset="0"/>
              <a:cs typeface="Arial" charset="0"/>
            </a:endParaRPr>
          </a:p>
        </p:txBody>
      </p:sp>
      <p:sp>
        <p:nvSpPr>
          <p:cNvPr id="65" name="AutoShape 69"/>
          <p:cNvSpPr>
            <a:spLocks noChangeArrowheads="1"/>
          </p:cNvSpPr>
          <p:nvPr/>
        </p:nvSpPr>
        <p:spPr bwMode="auto">
          <a:xfrm>
            <a:off x="4728960" y="4653267"/>
            <a:ext cx="228600" cy="228600"/>
          </a:xfrm>
          <a:prstGeom prst="cube">
            <a:avLst>
              <a:gd name="adj" fmla="val 25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600"/>
          </a:p>
        </p:txBody>
      </p:sp>
      <p:sp>
        <p:nvSpPr>
          <p:cNvPr id="66" name="AutoShape 70"/>
          <p:cNvSpPr>
            <a:spLocks noChangeArrowheads="1"/>
          </p:cNvSpPr>
          <p:nvPr/>
        </p:nvSpPr>
        <p:spPr bwMode="auto">
          <a:xfrm>
            <a:off x="5567160" y="4653267"/>
            <a:ext cx="228600" cy="2286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9966FF"/>
              </a:gs>
              <a:gs pos="100000">
                <a:srgbClr val="472F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600"/>
          </a:p>
        </p:txBody>
      </p:sp>
      <p:sp>
        <p:nvSpPr>
          <p:cNvPr id="67" name="AutoShape 71"/>
          <p:cNvSpPr>
            <a:spLocks noChangeArrowheads="1"/>
          </p:cNvSpPr>
          <p:nvPr/>
        </p:nvSpPr>
        <p:spPr bwMode="auto">
          <a:xfrm>
            <a:off x="6557760" y="4653267"/>
            <a:ext cx="228600" cy="2286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66CCFF"/>
              </a:gs>
              <a:gs pos="100000">
                <a:srgbClr val="2F5E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600"/>
          </a:p>
        </p:txBody>
      </p:sp>
      <p:sp>
        <p:nvSpPr>
          <p:cNvPr id="68" name="AutoShape 72"/>
          <p:cNvSpPr>
            <a:spLocks noChangeArrowheads="1"/>
          </p:cNvSpPr>
          <p:nvPr/>
        </p:nvSpPr>
        <p:spPr bwMode="auto">
          <a:xfrm>
            <a:off x="7700760" y="4653267"/>
            <a:ext cx="228600" cy="2286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600"/>
          </a:p>
        </p:txBody>
      </p:sp>
      <p:sp>
        <p:nvSpPr>
          <p:cNvPr id="69" name="AutoShape 73"/>
          <p:cNvSpPr>
            <a:spLocks noChangeArrowheads="1"/>
          </p:cNvSpPr>
          <p:nvPr/>
        </p:nvSpPr>
        <p:spPr bwMode="auto">
          <a:xfrm>
            <a:off x="9072360" y="4653267"/>
            <a:ext cx="228600" cy="2286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FF99"/>
              </a:gs>
              <a:gs pos="100000">
                <a:srgbClr val="00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600"/>
          </a:p>
        </p:txBody>
      </p:sp>
      <p:sp>
        <p:nvSpPr>
          <p:cNvPr id="70" name="AutoShape 77"/>
          <p:cNvSpPr>
            <a:spLocks noChangeArrowheads="1"/>
          </p:cNvSpPr>
          <p:nvPr/>
        </p:nvSpPr>
        <p:spPr bwMode="auto">
          <a:xfrm>
            <a:off x="3281160" y="2435560"/>
            <a:ext cx="228600" cy="2286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9999"/>
              </a:gs>
              <a:gs pos="100000">
                <a:srgbClr val="0047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600"/>
          </a:p>
        </p:txBody>
      </p:sp>
      <p:sp>
        <p:nvSpPr>
          <p:cNvPr id="71" name="AutoShape 78"/>
          <p:cNvSpPr>
            <a:spLocks noChangeArrowheads="1"/>
          </p:cNvSpPr>
          <p:nvPr/>
        </p:nvSpPr>
        <p:spPr bwMode="auto">
          <a:xfrm>
            <a:off x="4043160" y="2435560"/>
            <a:ext cx="228600" cy="2286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9900CC"/>
              </a:gs>
              <a:gs pos="100000">
                <a:srgbClr val="4700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600"/>
          </a:p>
        </p:txBody>
      </p:sp>
      <p:sp>
        <p:nvSpPr>
          <p:cNvPr id="72" name="AutoShape 79"/>
          <p:cNvSpPr>
            <a:spLocks noChangeArrowheads="1"/>
          </p:cNvSpPr>
          <p:nvPr/>
        </p:nvSpPr>
        <p:spPr bwMode="auto">
          <a:xfrm>
            <a:off x="4805160" y="2435560"/>
            <a:ext cx="228600" cy="2286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1600">
              <a:latin typeface="Arial" charset="0"/>
              <a:cs typeface="Arial" charset="0"/>
            </a:endParaRPr>
          </a:p>
        </p:txBody>
      </p:sp>
      <p:sp>
        <p:nvSpPr>
          <p:cNvPr id="73" name="AutoShape 80"/>
          <p:cNvSpPr>
            <a:spLocks noChangeArrowheads="1"/>
          </p:cNvSpPr>
          <p:nvPr/>
        </p:nvSpPr>
        <p:spPr bwMode="auto">
          <a:xfrm>
            <a:off x="5567160" y="2435560"/>
            <a:ext cx="228600" cy="228600"/>
          </a:xfrm>
          <a:prstGeom prst="cube">
            <a:avLst>
              <a:gd name="adj" fmla="val 25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600"/>
          </a:p>
        </p:txBody>
      </p:sp>
      <p:sp>
        <p:nvSpPr>
          <p:cNvPr id="74" name="AutoShape 81"/>
          <p:cNvSpPr>
            <a:spLocks noChangeArrowheads="1"/>
          </p:cNvSpPr>
          <p:nvPr/>
        </p:nvSpPr>
        <p:spPr bwMode="auto">
          <a:xfrm>
            <a:off x="6329160" y="2435560"/>
            <a:ext cx="228600" cy="2286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9966FF"/>
              </a:gs>
              <a:gs pos="100000">
                <a:srgbClr val="472F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600"/>
          </a:p>
        </p:txBody>
      </p:sp>
      <p:sp>
        <p:nvSpPr>
          <p:cNvPr id="75" name="AutoShape 82"/>
          <p:cNvSpPr>
            <a:spLocks noChangeArrowheads="1"/>
          </p:cNvSpPr>
          <p:nvPr/>
        </p:nvSpPr>
        <p:spPr bwMode="auto">
          <a:xfrm>
            <a:off x="7091160" y="2435560"/>
            <a:ext cx="228600" cy="2286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66CCFF"/>
              </a:gs>
              <a:gs pos="100000">
                <a:srgbClr val="2F5E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600"/>
          </a:p>
        </p:txBody>
      </p:sp>
      <p:sp>
        <p:nvSpPr>
          <p:cNvPr id="76" name="AutoShape 83"/>
          <p:cNvSpPr>
            <a:spLocks noChangeArrowheads="1"/>
          </p:cNvSpPr>
          <p:nvPr/>
        </p:nvSpPr>
        <p:spPr bwMode="auto">
          <a:xfrm>
            <a:off x="7853160" y="2435560"/>
            <a:ext cx="228600" cy="2286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600"/>
          </a:p>
        </p:txBody>
      </p:sp>
      <p:sp>
        <p:nvSpPr>
          <p:cNvPr id="77" name="AutoShape 84"/>
          <p:cNvSpPr>
            <a:spLocks noChangeArrowheads="1"/>
          </p:cNvSpPr>
          <p:nvPr/>
        </p:nvSpPr>
        <p:spPr bwMode="auto">
          <a:xfrm>
            <a:off x="8615160" y="2435560"/>
            <a:ext cx="228600" cy="2286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FF99"/>
              </a:gs>
              <a:gs pos="100000">
                <a:srgbClr val="00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 sz="1600"/>
          </a:p>
        </p:txBody>
      </p:sp>
      <p:sp>
        <p:nvSpPr>
          <p:cNvPr id="98" name="Text Box 92"/>
          <p:cNvSpPr txBox="1">
            <a:spLocks noChangeArrowheads="1"/>
          </p:cNvSpPr>
          <p:nvPr/>
        </p:nvSpPr>
        <p:spPr bwMode="auto">
          <a:xfrm>
            <a:off x="3714548" y="4043667"/>
            <a:ext cx="4338047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/>
              <a:t>incremental polynomial time</a:t>
            </a:r>
          </a:p>
        </p:txBody>
      </p:sp>
      <p:sp>
        <p:nvSpPr>
          <p:cNvPr id="99" name="Text Box 93"/>
          <p:cNvSpPr txBox="1">
            <a:spLocks noChangeArrowheads="1"/>
          </p:cNvSpPr>
          <p:nvPr/>
        </p:nvSpPr>
        <p:spPr bwMode="auto">
          <a:xfrm>
            <a:off x="1701598" y="5018392"/>
            <a:ext cx="8056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Delay before answer </a:t>
            </a:r>
            <a:r>
              <a:rPr lang="en-US" altLang="en-US" sz="2000" i="1" dirty="0" err="1"/>
              <a:t>i</a:t>
            </a:r>
            <a:r>
              <a:rPr lang="en-US" altLang="en-US" sz="2000" dirty="0"/>
              <a:t> is polynomial in input + </a:t>
            </a:r>
            <a:r>
              <a:rPr lang="en-US" altLang="en-US" sz="2000" i="1" dirty="0" err="1"/>
              <a:t>i</a:t>
            </a:r>
            <a:endParaRPr lang="en-US" altLang="en-US" sz="2000" i="1" dirty="0"/>
          </a:p>
        </p:txBody>
      </p:sp>
      <p:sp>
        <p:nvSpPr>
          <p:cNvPr id="100" name="AutoShape 96"/>
          <p:cNvSpPr>
            <a:spLocks noChangeArrowheads="1"/>
          </p:cNvSpPr>
          <p:nvPr/>
        </p:nvSpPr>
        <p:spPr bwMode="auto">
          <a:xfrm>
            <a:off x="1680960" y="4500867"/>
            <a:ext cx="990600" cy="609600"/>
          </a:xfrm>
          <a:prstGeom prst="rightArrowCallout">
            <a:avLst>
              <a:gd name="adj1" fmla="val 17704"/>
              <a:gd name="adj2" fmla="val 42449"/>
              <a:gd name="adj3" fmla="val 42709"/>
              <a:gd name="adj4" fmla="val 66185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000"/>
              <a:t>start</a:t>
            </a:r>
          </a:p>
        </p:txBody>
      </p:sp>
      <p:grpSp>
        <p:nvGrpSpPr>
          <p:cNvPr id="119" name="Group 97"/>
          <p:cNvGrpSpPr>
            <a:grpSpLocks/>
          </p:cNvGrpSpPr>
          <p:nvPr/>
        </p:nvGrpSpPr>
        <p:grpSpPr bwMode="auto">
          <a:xfrm>
            <a:off x="2671560" y="4942192"/>
            <a:ext cx="7239000" cy="396875"/>
            <a:chOff x="960" y="1286"/>
            <a:chExt cx="4560" cy="250"/>
          </a:xfrm>
        </p:grpSpPr>
        <p:sp>
          <p:nvSpPr>
            <p:cNvPr id="130" name="Line 98"/>
            <p:cNvSpPr>
              <a:spLocks noChangeShapeType="1"/>
            </p:cNvSpPr>
            <p:nvPr/>
          </p:nvSpPr>
          <p:spPr bwMode="auto">
            <a:xfrm>
              <a:off x="960" y="1296"/>
              <a:ext cx="44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Text Box 99"/>
            <p:cNvSpPr txBox="1">
              <a:spLocks noChangeArrowheads="1"/>
            </p:cNvSpPr>
            <p:nvPr/>
          </p:nvSpPr>
          <p:spPr bwMode="auto">
            <a:xfrm>
              <a:off x="5102" y="1286"/>
              <a:ext cx="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en-US" sz="2000"/>
                <a:t>time</a:t>
              </a:r>
            </a:p>
          </p:txBody>
        </p:sp>
      </p:grpSp>
      <p:sp>
        <p:nvSpPr>
          <p:cNvPr id="132" name="Line 100"/>
          <p:cNvSpPr>
            <a:spLocks noChangeShapeType="1"/>
          </p:cNvSpPr>
          <p:nvPr/>
        </p:nvSpPr>
        <p:spPr bwMode="auto">
          <a:xfrm>
            <a:off x="3204960" y="4805667"/>
            <a:ext cx="2286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Line 101"/>
          <p:cNvSpPr>
            <a:spLocks noChangeShapeType="1"/>
          </p:cNvSpPr>
          <p:nvPr/>
        </p:nvSpPr>
        <p:spPr bwMode="auto">
          <a:xfrm>
            <a:off x="3662160" y="4805667"/>
            <a:ext cx="3810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103"/>
          <p:cNvSpPr>
            <a:spLocks noChangeShapeType="1"/>
          </p:cNvSpPr>
          <p:nvPr/>
        </p:nvSpPr>
        <p:spPr bwMode="auto">
          <a:xfrm>
            <a:off x="4271760" y="4805667"/>
            <a:ext cx="4572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104"/>
          <p:cNvSpPr>
            <a:spLocks noChangeShapeType="1"/>
          </p:cNvSpPr>
          <p:nvPr/>
        </p:nvSpPr>
        <p:spPr bwMode="auto">
          <a:xfrm>
            <a:off x="4957560" y="4805667"/>
            <a:ext cx="6096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Line 106"/>
          <p:cNvSpPr>
            <a:spLocks noChangeShapeType="1"/>
          </p:cNvSpPr>
          <p:nvPr/>
        </p:nvSpPr>
        <p:spPr bwMode="auto">
          <a:xfrm>
            <a:off x="2747760" y="4805667"/>
            <a:ext cx="2286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Line 107"/>
          <p:cNvSpPr>
            <a:spLocks noChangeShapeType="1"/>
          </p:cNvSpPr>
          <p:nvPr/>
        </p:nvSpPr>
        <p:spPr bwMode="auto">
          <a:xfrm>
            <a:off x="5795760" y="4805667"/>
            <a:ext cx="7620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Line 108"/>
          <p:cNvSpPr>
            <a:spLocks noChangeShapeType="1"/>
          </p:cNvSpPr>
          <p:nvPr/>
        </p:nvSpPr>
        <p:spPr bwMode="auto">
          <a:xfrm>
            <a:off x="6786360" y="4805667"/>
            <a:ext cx="9144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Line 109"/>
          <p:cNvSpPr>
            <a:spLocks noChangeShapeType="1"/>
          </p:cNvSpPr>
          <p:nvPr/>
        </p:nvSpPr>
        <p:spPr bwMode="auto">
          <a:xfrm>
            <a:off x="7929360" y="4805667"/>
            <a:ext cx="11430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AutoShape 110"/>
          <p:cNvSpPr>
            <a:spLocks noChangeArrowheads="1"/>
          </p:cNvSpPr>
          <p:nvPr/>
        </p:nvSpPr>
        <p:spPr bwMode="auto">
          <a:xfrm>
            <a:off x="1680960" y="2283160"/>
            <a:ext cx="990600" cy="609600"/>
          </a:xfrm>
          <a:prstGeom prst="rightArrowCallout">
            <a:avLst>
              <a:gd name="adj1" fmla="val 17704"/>
              <a:gd name="adj2" fmla="val 42449"/>
              <a:gd name="adj3" fmla="val 42709"/>
              <a:gd name="adj4" fmla="val 66185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000"/>
              <a:t>start</a:t>
            </a:r>
          </a:p>
        </p:txBody>
      </p:sp>
      <p:grpSp>
        <p:nvGrpSpPr>
          <p:cNvPr id="141" name="Group 111"/>
          <p:cNvGrpSpPr>
            <a:grpSpLocks/>
          </p:cNvGrpSpPr>
          <p:nvPr/>
        </p:nvGrpSpPr>
        <p:grpSpPr bwMode="auto">
          <a:xfrm>
            <a:off x="2671560" y="2724485"/>
            <a:ext cx="7239000" cy="396875"/>
            <a:chOff x="960" y="1286"/>
            <a:chExt cx="4560" cy="250"/>
          </a:xfrm>
        </p:grpSpPr>
        <p:sp>
          <p:nvSpPr>
            <p:cNvPr id="142" name="Line 112"/>
            <p:cNvSpPr>
              <a:spLocks noChangeShapeType="1"/>
            </p:cNvSpPr>
            <p:nvPr/>
          </p:nvSpPr>
          <p:spPr bwMode="auto">
            <a:xfrm>
              <a:off x="960" y="1296"/>
              <a:ext cx="44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Text Box 113"/>
            <p:cNvSpPr txBox="1">
              <a:spLocks noChangeArrowheads="1"/>
            </p:cNvSpPr>
            <p:nvPr/>
          </p:nvSpPr>
          <p:spPr bwMode="auto">
            <a:xfrm>
              <a:off x="5102" y="1286"/>
              <a:ext cx="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en-US" sz="2000"/>
                <a:t>time</a:t>
              </a:r>
            </a:p>
          </p:txBody>
        </p:sp>
      </p:grpSp>
      <p:sp>
        <p:nvSpPr>
          <p:cNvPr id="145" name="Text Box 115"/>
          <p:cNvSpPr txBox="1">
            <a:spLocks noChangeArrowheads="1"/>
          </p:cNvSpPr>
          <p:nvPr/>
        </p:nvSpPr>
        <p:spPr bwMode="auto">
          <a:xfrm>
            <a:off x="4492423" y="1816435"/>
            <a:ext cx="267893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/>
              <a:t>polynomial delay</a:t>
            </a:r>
          </a:p>
        </p:txBody>
      </p:sp>
      <p:sp>
        <p:nvSpPr>
          <p:cNvPr id="146" name="Text Box 116"/>
          <p:cNvSpPr txBox="1">
            <a:spLocks noChangeArrowheads="1"/>
          </p:cNvSpPr>
          <p:nvPr/>
        </p:nvSpPr>
        <p:spPr bwMode="auto">
          <a:xfrm>
            <a:off x="1653742" y="2848516"/>
            <a:ext cx="8056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Delay between successive answers is poly(input)</a:t>
            </a:r>
            <a:endParaRPr lang="en-US" altLang="en-US" sz="2000" i="1" dirty="0"/>
          </a:p>
        </p:txBody>
      </p:sp>
      <p:sp>
        <p:nvSpPr>
          <p:cNvPr id="147" name="Line 118"/>
          <p:cNvSpPr>
            <a:spLocks noChangeShapeType="1"/>
          </p:cNvSpPr>
          <p:nvPr/>
        </p:nvSpPr>
        <p:spPr bwMode="auto">
          <a:xfrm>
            <a:off x="3509760" y="2587960"/>
            <a:ext cx="5334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Line 119"/>
          <p:cNvSpPr>
            <a:spLocks noChangeShapeType="1"/>
          </p:cNvSpPr>
          <p:nvPr/>
        </p:nvSpPr>
        <p:spPr bwMode="auto">
          <a:xfrm>
            <a:off x="4271760" y="2587960"/>
            <a:ext cx="5334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" name="Line 120"/>
          <p:cNvSpPr>
            <a:spLocks noChangeShapeType="1"/>
          </p:cNvSpPr>
          <p:nvPr/>
        </p:nvSpPr>
        <p:spPr bwMode="auto">
          <a:xfrm>
            <a:off x="5033760" y="2587960"/>
            <a:ext cx="5334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Line 121"/>
          <p:cNvSpPr>
            <a:spLocks noChangeShapeType="1"/>
          </p:cNvSpPr>
          <p:nvPr/>
        </p:nvSpPr>
        <p:spPr bwMode="auto">
          <a:xfrm>
            <a:off x="5795760" y="2587960"/>
            <a:ext cx="5334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" name="Line 122"/>
          <p:cNvSpPr>
            <a:spLocks noChangeShapeType="1"/>
          </p:cNvSpPr>
          <p:nvPr/>
        </p:nvSpPr>
        <p:spPr bwMode="auto">
          <a:xfrm>
            <a:off x="6557760" y="2587960"/>
            <a:ext cx="5334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Line 123"/>
          <p:cNvSpPr>
            <a:spLocks noChangeShapeType="1"/>
          </p:cNvSpPr>
          <p:nvPr/>
        </p:nvSpPr>
        <p:spPr bwMode="auto">
          <a:xfrm>
            <a:off x="7319760" y="2587960"/>
            <a:ext cx="5334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" name="Line 125"/>
          <p:cNvSpPr>
            <a:spLocks noChangeShapeType="1"/>
          </p:cNvSpPr>
          <p:nvPr/>
        </p:nvSpPr>
        <p:spPr bwMode="auto">
          <a:xfrm>
            <a:off x="8081760" y="2587960"/>
            <a:ext cx="5334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" name="Line 126"/>
          <p:cNvSpPr>
            <a:spLocks noChangeShapeType="1"/>
          </p:cNvSpPr>
          <p:nvPr/>
        </p:nvSpPr>
        <p:spPr bwMode="auto">
          <a:xfrm>
            <a:off x="2747760" y="2587960"/>
            <a:ext cx="5334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121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621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121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621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721"/>
                            </p:stCondLst>
                            <p:childTnLst>
                              <p:par>
                                <p:cTn id="1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821"/>
                            </p:stCondLst>
                            <p:childTnLst>
                              <p:par>
                                <p:cTn id="1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921"/>
                            </p:stCondLst>
                            <p:childTnLst>
                              <p:par>
                                <p:cTn id="1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21"/>
                            </p:stCondLst>
                            <p:childTnLst>
                              <p:par>
                                <p:cTn id="1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121"/>
                            </p:stCondLst>
                            <p:childTnLst>
                              <p:par>
                                <p:cTn id="1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221"/>
                            </p:stCondLst>
                            <p:childTnLst>
                              <p:par>
                                <p:cTn id="1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321"/>
                            </p:stCondLst>
                            <p:childTnLst>
                              <p:par>
                                <p:cTn id="1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421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98" grpId="0"/>
      <p:bldP spid="99" grpId="0"/>
      <p:bldP spid="100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5" grpId="0"/>
      <p:bldP spid="146" grpId="0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 theoretical result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002576" y="1799695"/>
            <a:ext cx="7759336" cy="3124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u="sng" dirty="0" smtClean="0">
                <a:solidFill>
                  <a:schemeClr val="lt1"/>
                </a:solidFill>
              </a:rPr>
              <a:t>Main Theorem:</a:t>
            </a:r>
          </a:p>
          <a:p>
            <a:r>
              <a:rPr lang="en-US" sz="3200" dirty="0" smtClean="0"/>
              <a:t>Given a graph, it is possible to enumerate in incremental polynomial time: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The </a:t>
            </a:r>
            <a:r>
              <a:rPr lang="en-US" sz="4000" i="1" dirty="0"/>
              <a:t>minimal </a:t>
            </a:r>
            <a:r>
              <a:rPr lang="en-US" sz="4000" i="1" dirty="0" smtClean="0"/>
              <a:t>triangulations</a:t>
            </a:r>
          </a:p>
          <a:p>
            <a:pPr marL="571500" indent="-571500">
              <a:buFontTx/>
              <a:buChar char="-"/>
            </a:pPr>
            <a:r>
              <a:rPr lang="en-US" sz="4000" dirty="0" smtClean="0"/>
              <a:t>The</a:t>
            </a:r>
            <a:r>
              <a:rPr lang="en-US" sz="4000" i="1" dirty="0" smtClean="0"/>
              <a:t> proper TDs</a:t>
            </a:r>
            <a:endParaRPr lang="en-US" sz="4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0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Enumerate Proper TDs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231" y="902389"/>
            <a:ext cx="10515600" cy="1116434"/>
          </a:xfrm>
        </p:spPr>
        <p:txBody>
          <a:bodyPr>
            <a:normAutofit/>
          </a:bodyPr>
          <a:lstStyle/>
          <a:p>
            <a:r>
              <a:rPr lang="en-US" dirty="0" smtClean="0"/>
              <a:t>A bijection:</a:t>
            </a:r>
          </a:p>
          <a:p>
            <a:pPr marL="0" indent="0">
              <a:buNone/>
            </a:pPr>
            <a:r>
              <a:rPr lang="en-US" dirty="0" smtClean="0"/>
              <a:t>classes of bag equivalent </a:t>
            </a:r>
            <a:r>
              <a:rPr lang="en-US" dirty="0"/>
              <a:t>proper </a:t>
            </a:r>
            <a:r>
              <a:rPr lang="en-US" dirty="0" smtClean="0"/>
              <a:t>TDs </a:t>
            </a:r>
            <a:r>
              <a:rPr lang="en-US" dirty="0"/>
              <a:t>↔ </a:t>
            </a:r>
            <a:r>
              <a:rPr lang="en-US" dirty="0" smtClean="0"/>
              <a:t>min triangulations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91" name="Rounded Rectangle 190"/>
          <p:cNvSpPr/>
          <p:nvPr/>
        </p:nvSpPr>
        <p:spPr>
          <a:xfrm>
            <a:off x="5713085" y="4785129"/>
            <a:ext cx="5288839" cy="1810259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8193" y="1857828"/>
            <a:ext cx="4890671" cy="4821011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186856" y="2931599"/>
            <a:ext cx="1509840" cy="1522780"/>
            <a:chOff x="1315477" y="3529645"/>
            <a:chExt cx="1509840" cy="1522780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1586012" y="3822500"/>
              <a:ext cx="1052316" cy="10387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1" idx="2"/>
              <a:endCxn id="22" idx="3"/>
            </p:cNvCxnSpPr>
            <p:nvPr/>
          </p:nvCxnSpPr>
          <p:spPr>
            <a:xfrm flipH="1" flipV="1">
              <a:off x="1747401" y="4841244"/>
              <a:ext cx="662280" cy="3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409681" y="4636789"/>
              <a:ext cx="415636" cy="41563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03017" y="4669052"/>
              <a:ext cx="344384" cy="34438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Flowchart: Data 22"/>
            <p:cNvSpPr/>
            <p:nvPr/>
          </p:nvSpPr>
          <p:spPr>
            <a:xfrm>
              <a:off x="2434439" y="3660338"/>
              <a:ext cx="390878" cy="308852"/>
            </a:xfrm>
            <a:prstGeom prst="flowChartInputOutput">
              <a:avLst/>
            </a:prstGeom>
            <a:solidFill>
              <a:srgbClr val="FC04CD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 flipV="1">
              <a:off x="1570797" y="3823955"/>
              <a:ext cx="523351" cy="5455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3" idx="4"/>
              <a:endCxn id="21" idx="0"/>
            </p:cNvCxnSpPr>
            <p:nvPr/>
          </p:nvCxnSpPr>
          <p:spPr>
            <a:xfrm flipH="1">
              <a:off x="2617499" y="3969190"/>
              <a:ext cx="12379" cy="6675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Isosceles Triangle 25"/>
            <p:cNvSpPr/>
            <p:nvPr/>
          </p:nvSpPr>
          <p:spPr>
            <a:xfrm>
              <a:off x="1864035" y="4107460"/>
              <a:ext cx="444811" cy="383458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1315477" y="3529645"/>
              <a:ext cx="510639" cy="510639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94587" y="2146722"/>
            <a:ext cx="1509840" cy="1522780"/>
            <a:chOff x="6509806" y="3490656"/>
            <a:chExt cx="1509840" cy="1522780"/>
          </a:xfrm>
        </p:grpSpPr>
        <p:cxnSp>
          <p:nvCxnSpPr>
            <p:cNvPr id="119" name="Straight Connector 118"/>
            <p:cNvCxnSpPr/>
            <p:nvPr/>
          </p:nvCxnSpPr>
          <p:spPr>
            <a:xfrm flipH="1" flipV="1">
              <a:off x="7331989" y="4334380"/>
              <a:ext cx="351940" cy="3417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4" idx="1"/>
            </p:cNvCxnSpPr>
            <p:nvPr/>
          </p:nvCxnSpPr>
          <p:spPr>
            <a:xfrm flipH="1" flipV="1">
              <a:off x="6765125" y="3784965"/>
              <a:ext cx="899753" cy="8737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780341" y="3783511"/>
              <a:ext cx="1052316" cy="10387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4" idx="2"/>
              <a:endCxn id="45" idx="3"/>
            </p:cNvCxnSpPr>
            <p:nvPr/>
          </p:nvCxnSpPr>
          <p:spPr>
            <a:xfrm flipH="1" flipV="1">
              <a:off x="6941730" y="4802255"/>
              <a:ext cx="662280" cy="3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7604010" y="4597800"/>
              <a:ext cx="415636" cy="41563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597346" y="4630063"/>
              <a:ext cx="344384" cy="34438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Flowchart: Data 45"/>
            <p:cNvSpPr/>
            <p:nvPr/>
          </p:nvSpPr>
          <p:spPr>
            <a:xfrm>
              <a:off x="7628768" y="3621349"/>
              <a:ext cx="390878" cy="308852"/>
            </a:xfrm>
            <a:prstGeom prst="flowChartInputOutput">
              <a:avLst/>
            </a:prstGeom>
            <a:solidFill>
              <a:srgbClr val="FC04CD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8" name="Straight Connector 47"/>
            <p:cNvCxnSpPr>
              <a:stCxn id="46" idx="4"/>
              <a:endCxn id="44" idx="0"/>
            </p:cNvCxnSpPr>
            <p:nvPr/>
          </p:nvCxnSpPr>
          <p:spPr>
            <a:xfrm flipH="1">
              <a:off x="7811828" y="3930201"/>
              <a:ext cx="12379" cy="6675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Isosceles Triangle 48"/>
            <p:cNvSpPr/>
            <p:nvPr/>
          </p:nvSpPr>
          <p:spPr>
            <a:xfrm>
              <a:off x="7058364" y="4068471"/>
              <a:ext cx="444811" cy="383458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5-Point Star 49"/>
            <p:cNvSpPr/>
            <p:nvPr/>
          </p:nvSpPr>
          <p:spPr>
            <a:xfrm>
              <a:off x="6509806" y="3490656"/>
              <a:ext cx="510639" cy="510639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225744" y="2140267"/>
            <a:ext cx="1509840" cy="1522780"/>
            <a:chOff x="10364410" y="1808503"/>
            <a:chExt cx="1509840" cy="1522780"/>
          </a:xfrm>
        </p:grpSpPr>
        <p:cxnSp>
          <p:nvCxnSpPr>
            <p:cNvPr id="62" name="Straight Connector 61"/>
            <p:cNvCxnSpPr/>
            <p:nvPr/>
          </p:nvCxnSpPr>
          <p:spPr>
            <a:xfrm flipH="1">
              <a:off x="10634945" y="2101358"/>
              <a:ext cx="1052316" cy="10387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4" idx="2"/>
              <a:endCxn id="65" idx="3"/>
            </p:cNvCxnSpPr>
            <p:nvPr/>
          </p:nvCxnSpPr>
          <p:spPr>
            <a:xfrm flipH="1" flipV="1">
              <a:off x="10796334" y="3120102"/>
              <a:ext cx="662280" cy="3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11458614" y="2915647"/>
              <a:ext cx="415636" cy="41563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451950" y="2947910"/>
              <a:ext cx="344384" cy="34438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Flowchart: Data 65"/>
            <p:cNvSpPr/>
            <p:nvPr/>
          </p:nvSpPr>
          <p:spPr>
            <a:xfrm>
              <a:off x="11483372" y="1939196"/>
              <a:ext cx="390878" cy="308852"/>
            </a:xfrm>
            <a:prstGeom prst="flowChartInputOutput">
              <a:avLst/>
            </a:prstGeom>
            <a:solidFill>
              <a:srgbClr val="FC04CD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 flipV="1">
              <a:off x="10619730" y="2102813"/>
              <a:ext cx="523351" cy="5455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6" idx="4"/>
              <a:endCxn id="64" idx="0"/>
            </p:cNvCxnSpPr>
            <p:nvPr/>
          </p:nvCxnSpPr>
          <p:spPr>
            <a:xfrm flipH="1">
              <a:off x="11666432" y="2248048"/>
              <a:ext cx="12379" cy="6675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Isosceles Triangle 68"/>
            <p:cNvSpPr/>
            <p:nvPr/>
          </p:nvSpPr>
          <p:spPr>
            <a:xfrm>
              <a:off x="10912968" y="2386318"/>
              <a:ext cx="444811" cy="383458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5-Point Star 69"/>
            <p:cNvSpPr/>
            <p:nvPr/>
          </p:nvSpPr>
          <p:spPr>
            <a:xfrm>
              <a:off x="10364410" y="1808503"/>
              <a:ext cx="510639" cy="510639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10801350" y="2260600"/>
              <a:ext cx="800100" cy="793750"/>
            </a:xfrm>
            <a:custGeom>
              <a:avLst/>
              <a:gdLst>
                <a:gd name="connsiteX0" fmla="*/ 0 w 800100"/>
                <a:gd name="connsiteY0" fmla="*/ 793750 h 793750"/>
                <a:gd name="connsiteX1" fmla="*/ 615950 w 800100"/>
                <a:gd name="connsiteY1" fmla="*/ 584200 h 793750"/>
                <a:gd name="connsiteX2" fmla="*/ 800100 w 800100"/>
                <a:gd name="connsiteY2" fmla="*/ 0 h 793750"/>
                <a:gd name="connsiteX3" fmla="*/ 800100 w 800100"/>
                <a:gd name="connsiteY3" fmla="*/ 0 h 79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100" h="793750">
                  <a:moveTo>
                    <a:pt x="0" y="793750"/>
                  </a:moveTo>
                  <a:cubicBezTo>
                    <a:pt x="241300" y="755121"/>
                    <a:pt x="482600" y="716492"/>
                    <a:pt x="615950" y="584200"/>
                  </a:cubicBezTo>
                  <a:cubicBezTo>
                    <a:pt x="749300" y="451908"/>
                    <a:pt x="800100" y="0"/>
                    <a:pt x="800100" y="0"/>
                  </a:cubicBezTo>
                  <a:lnTo>
                    <a:pt x="800100" y="0"/>
                  </a:ln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6249" y="3983984"/>
            <a:ext cx="3057880" cy="2623956"/>
            <a:chOff x="626249" y="3983984"/>
            <a:chExt cx="3057880" cy="2623956"/>
          </a:xfrm>
        </p:grpSpPr>
        <p:cxnSp>
          <p:nvCxnSpPr>
            <p:cNvPr id="72" name="Straight Connector 71"/>
            <p:cNvCxnSpPr>
              <a:endCxn id="77" idx="3"/>
            </p:cNvCxnSpPr>
            <p:nvPr/>
          </p:nvCxnSpPr>
          <p:spPr>
            <a:xfrm flipH="1" flipV="1">
              <a:off x="2177905" y="4516711"/>
              <a:ext cx="350405" cy="3422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626249" y="5379170"/>
              <a:ext cx="1551138" cy="1228770"/>
              <a:chOff x="626249" y="5379170"/>
              <a:chExt cx="1551138" cy="1228770"/>
            </a:xfrm>
          </p:grpSpPr>
          <p:sp>
            <p:nvSpPr>
              <p:cNvPr id="88" name="Rounded Rectangle 87"/>
              <p:cNvSpPr/>
              <p:nvPr/>
            </p:nvSpPr>
            <p:spPr>
              <a:xfrm>
                <a:off x="626249" y="5379170"/>
                <a:ext cx="1551138" cy="122877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89" name="Straight Connector 88"/>
              <p:cNvCxnSpPr>
                <a:stCxn id="90" idx="2"/>
                <a:endCxn id="91" idx="3"/>
              </p:cNvCxnSpPr>
              <p:nvPr/>
            </p:nvCxnSpPr>
            <p:spPr>
              <a:xfrm flipH="1" flipV="1">
                <a:off x="1040040" y="6290315"/>
                <a:ext cx="662280" cy="33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1702320" y="6085860"/>
                <a:ext cx="415636" cy="415636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695656" y="6118123"/>
                <a:ext cx="344384" cy="34438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3" name="Straight Connector 92"/>
              <p:cNvCxnSpPr>
                <a:endCxn id="91" idx="0"/>
              </p:cNvCxnSpPr>
              <p:nvPr/>
            </p:nvCxnSpPr>
            <p:spPr>
              <a:xfrm flipH="1">
                <a:off x="867848" y="5690259"/>
                <a:ext cx="427511" cy="42786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4" name="Isosceles Triangle 93"/>
              <p:cNvSpPr/>
              <p:nvPr/>
            </p:nvSpPr>
            <p:spPr>
              <a:xfrm>
                <a:off x="1080409" y="5441854"/>
                <a:ext cx="444811" cy="383458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521771" y="4665908"/>
              <a:ext cx="1162358" cy="1629224"/>
              <a:chOff x="2521771" y="4665908"/>
              <a:chExt cx="1162358" cy="1629224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2521771" y="4665908"/>
                <a:ext cx="1162358" cy="162922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3184744" y="5749459"/>
                <a:ext cx="415636" cy="415636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lowchart: Data 82"/>
              <p:cNvSpPr/>
              <p:nvPr/>
            </p:nvSpPr>
            <p:spPr>
              <a:xfrm>
                <a:off x="3209502" y="4773008"/>
                <a:ext cx="390878" cy="308852"/>
              </a:xfrm>
              <a:prstGeom prst="flowChartInputOutput">
                <a:avLst/>
              </a:prstGeom>
              <a:solidFill>
                <a:srgbClr val="FC04CD"/>
              </a:solidFill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5" name="Straight Connector 84"/>
              <p:cNvCxnSpPr>
                <a:stCxn id="83" idx="4"/>
                <a:endCxn id="82" idx="0"/>
              </p:cNvCxnSpPr>
              <p:nvPr/>
            </p:nvCxnSpPr>
            <p:spPr>
              <a:xfrm flipH="1">
                <a:off x="3392562" y="5081860"/>
                <a:ext cx="12379" cy="6675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83" idx="2"/>
              </p:cNvCxnSpPr>
              <p:nvPr/>
            </p:nvCxnSpPr>
            <p:spPr>
              <a:xfrm flipH="1">
                <a:off x="2785238" y="4927434"/>
                <a:ext cx="463352" cy="4224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7" name="Isosceles Triangle 86"/>
              <p:cNvSpPr/>
              <p:nvPr/>
            </p:nvSpPr>
            <p:spPr>
              <a:xfrm>
                <a:off x="2562833" y="5105453"/>
                <a:ext cx="444811" cy="383458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024512" y="3983984"/>
              <a:ext cx="1153393" cy="1065454"/>
              <a:chOff x="1024512" y="3983984"/>
              <a:chExt cx="1153393" cy="1065454"/>
            </a:xfrm>
          </p:grpSpPr>
          <p:sp>
            <p:nvSpPr>
              <p:cNvPr id="77" name="Rounded Rectangle 76"/>
              <p:cNvSpPr/>
              <p:nvPr/>
            </p:nvSpPr>
            <p:spPr>
              <a:xfrm>
                <a:off x="1024512" y="3983984"/>
                <a:ext cx="1153393" cy="106545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 flipH="1" flipV="1">
                <a:off x="1393195" y="4369545"/>
                <a:ext cx="439378" cy="4077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Isosceles Triangle 78"/>
              <p:cNvSpPr/>
              <p:nvPr/>
            </p:nvSpPr>
            <p:spPr>
              <a:xfrm>
                <a:off x="1610168" y="4538373"/>
                <a:ext cx="444811" cy="383458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5-Point Star 79"/>
              <p:cNvSpPr/>
              <p:nvPr/>
            </p:nvSpPr>
            <p:spPr>
              <a:xfrm>
                <a:off x="1137875" y="4075235"/>
                <a:ext cx="510639" cy="510639"/>
              </a:xfrm>
              <a:prstGeom prst="star5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6" name="Straight Connector 75"/>
            <p:cNvCxnSpPr>
              <a:endCxn id="88" idx="3"/>
            </p:cNvCxnSpPr>
            <p:nvPr/>
          </p:nvCxnSpPr>
          <p:spPr>
            <a:xfrm flipH="1">
              <a:off x="2177387" y="5787417"/>
              <a:ext cx="343866" cy="20613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637766" y="1924992"/>
            <a:ext cx="3057880" cy="2623956"/>
            <a:chOff x="2637766" y="1924992"/>
            <a:chExt cx="3057880" cy="2623956"/>
          </a:xfrm>
        </p:grpSpPr>
        <p:grpSp>
          <p:nvGrpSpPr>
            <p:cNvPr id="8" name="Group 7"/>
            <p:cNvGrpSpPr/>
            <p:nvPr/>
          </p:nvGrpSpPr>
          <p:grpSpPr>
            <a:xfrm>
              <a:off x="2637766" y="3320178"/>
              <a:ext cx="1551138" cy="1228770"/>
              <a:chOff x="2637766" y="3320178"/>
              <a:chExt cx="1551138" cy="1228770"/>
            </a:xfrm>
          </p:grpSpPr>
          <p:sp>
            <p:nvSpPr>
              <p:cNvPr id="112" name="Rounded Rectangle 111"/>
              <p:cNvSpPr/>
              <p:nvPr/>
            </p:nvSpPr>
            <p:spPr>
              <a:xfrm>
                <a:off x="2637766" y="3320178"/>
                <a:ext cx="1551138" cy="122877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13" name="Straight Connector 112"/>
              <p:cNvCxnSpPr>
                <a:stCxn id="114" idx="2"/>
                <a:endCxn id="115" idx="3"/>
              </p:cNvCxnSpPr>
              <p:nvPr/>
            </p:nvCxnSpPr>
            <p:spPr>
              <a:xfrm flipH="1" flipV="1">
                <a:off x="3051557" y="4231323"/>
                <a:ext cx="662280" cy="33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Oval 113"/>
              <p:cNvSpPr/>
              <p:nvPr/>
            </p:nvSpPr>
            <p:spPr>
              <a:xfrm>
                <a:off x="3713837" y="4026868"/>
                <a:ext cx="415636" cy="415636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2707173" y="4059131"/>
                <a:ext cx="344384" cy="34438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7" name="Straight Connector 116"/>
              <p:cNvCxnSpPr>
                <a:endCxn id="115" idx="0"/>
              </p:cNvCxnSpPr>
              <p:nvPr/>
            </p:nvCxnSpPr>
            <p:spPr>
              <a:xfrm flipH="1">
                <a:off x="2879365" y="3631267"/>
                <a:ext cx="427511" cy="42786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8" name="Isosceles Triangle 117"/>
              <p:cNvSpPr/>
              <p:nvPr/>
            </p:nvSpPr>
            <p:spPr>
              <a:xfrm>
                <a:off x="3091926" y="3382862"/>
                <a:ext cx="444811" cy="383458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533288" y="2606916"/>
              <a:ext cx="1162358" cy="1629224"/>
              <a:chOff x="4533288" y="2606916"/>
              <a:chExt cx="1162358" cy="1629224"/>
            </a:xfrm>
          </p:grpSpPr>
          <p:sp>
            <p:nvSpPr>
              <p:cNvPr id="105" name="Rounded Rectangle 104"/>
              <p:cNvSpPr/>
              <p:nvPr/>
            </p:nvSpPr>
            <p:spPr>
              <a:xfrm>
                <a:off x="4533288" y="2606916"/>
                <a:ext cx="1162358" cy="162922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5196261" y="3690467"/>
                <a:ext cx="415636" cy="415636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Flowchart: Data 106"/>
              <p:cNvSpPr/>
              <p:nvPr/>
            </p:nvSpPr>
            <p:spPr>
              <a:xfrm>
                <a:off x="5221019" y="2714016"/>
                <a:ext cx="390878" cy="308852"/>
              </a:xfrm>
              <a:prstGeom prst="flowChartInputOutput">
                <a:avLst/>
              </a:prstGeom>
              <a:solidFill>
                <a:srgbClr val="FC04CD"/>
              </a:solidFill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9" name="Straight Connector 108"/>
              <p:cNvCxnSpPr>
                <a:stCxn id="107" idx="4"/>
                <a:endCxn id="106" idx="0"/>
              </p:cNvCxnSpPr>
              <p:nvPr/>
            </p:nvCxnSpPr>
            <p:spPr>
              <a:xfrm flipH="1">
                <a:off x="5404079" y="3022868"/>
                <a:ext cx="12379" cy="6675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stCxn id="107" idx="2"/>
              </p:cNvCxnSpPr>
              <p:nvPr/>
            </p:nvCxnSpPr>
            <p:spPr>
              <a:xfrm flipH="1">
                <a:off x="4796755" y="2868442"/>
                <a:ext cx="463352" cy="4224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1" name="Isosceles Triangle 110"/>
              <p:cNvSpPr/>
              <p:nvPr/>
            </p:nvSpPr>
            <p:spPr>
              <a:xfrm>
                <a:off x="4574350" y="3046461"/>
                <a:ext cx="444811" cy="383458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3036029" y="1924992"/>
              <a:ext cx="1153393" cy="1065454"/>
              <a:chOff x="7888191" y="4695133"/>
              <a:chExt cx="1153393" cy="1065454"/>
            </a:xfrm>
          </p:grpSpPr>
          <p:sp>
            <p:nvSpPr>
              <p:cNvPr id="101" name="Rounded Rectangle 100"/>
              <p:cNvSpPr/>
              <p:nvPr/>
            </p:nvSpPr>
            <p:spPr>
              <a:xfrm>
                <a:off x="7888191" y="4695133"/>
                <a:ext cx="1153393" cy="106545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 flipH="1" flipV="1">
                <a:off x="8256874" y="5080694"/>
                <a:ext cx="439378" cy="4077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Isosceles Triangle 102"/>
              <p:cNvSpPr/>
              <p:nvPr/>
            </p:nvSpPr>
            <p:spPr>
              <a:xfrm>
                <a:off x="8473847" y="5249522"/>
                <a:ext cx="444811" cy="383458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5-Point Star 103"/>
              <p:cNvSpPr/>
              <p:nvPr/>
            </p:nvSpPr>
            <p:spPr>
              <a:xfrm>
                <a:off x="8001554" y="4786384"/>
                <a:ext cx="510639" cy="510639"/>
              </a:xfrm>
              <a:prstGeom prst="star5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9" name="Straight Connector 98"/>
            <p:cNvCxnSpPr/>
            <p:nvPr/>
          </p:nvCxnSpPr>
          <p:spPr>
            <a:xfrm>
              <a:off x="3612726" y="2990446"/>
              <a:ext cx="8959" cy="3373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endCxn id="112" idx="3"/>
            </p:cNvCxnSpPr>
            <p:nvPr/>
          </p:nvCxnSpPr>
          <p:spPr>
            <a:xfrm flipH="1">
              <a:off x="4188904" y="3728425"/>
              <a:ext cx="343866" cy="20613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876346" y="4914631"/>
            <a:ext cx="4947510" cy="1512644"/>
            <a:chOff x="5876346" y="4914631"/>
            <a:chExt cx="4947510" cy="1512644"/>
          </a:xfrm>
        </p:grpSpPr>
        <p:grpSp>
          <p:nvGrpSpPr>
            <p:cNvPr id="15" name="Group 14"/>
            <p:cNvGrpSpPr/>
            <p:nvPr/>
          </p:nvGrpSpPr>
          <p:grpSpPr>
            <a:xfrm>
              <a:off x="9157682" y="4914631"/>
              <a:ext cx="1666174" cy="1506100"/>
              <a:chOff x="9157682" y="4914631"/>
              <a:chExt cx="1666174" cy="1506100"/>
            </a:xfrm>
          </p:grpSpPr>
          <p:sp>
            <p:nvSpPr>
              <p:cNvPr id="183" name="Rounded Rectangle 182"/>
              <p:cNvSpPr/>
              <p:nvPr/>
            </p:nvSpPr>
            <p:spPr>
              <a:xfrm>
                <a:off x="9157682" y="4914631"/>
                <a:ext cx="1666174" cy="15061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4" name="Straight Connector 183"/>
              <p:cNvCxnSpPr>
                <a:stCxn id="185" idx="2"/>
                <a:endCxn id="186" idx="3"/>
              </p:cNvCxnSpPr>
              <p:nvPr/>
            </p:nvCxnSpPr>
            <p:spPr>
              <a:xfrm flipH="1" flipV="1">
                <a:off x="9592846" y="6130822"/>
                <a:ext cx="662280" cy="33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Oval 184"/>
              <p:cNvSpPr/>
              <p:nvPr/>
            </p:nvSpPr>
            <p:spPr>
              <a:xfrm>
                <a:off x="10255126" y="5926367"/>
                <a:ext cx="415636" cy="415636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9248462" y="5958630"/>
                <a:ext cx="344384" cy="34438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7" name="Flowchart: Data 186"/>
              <p:cNvSpPr/>
              <p:nvPr/>
            </p:nvSpPr>
            <p:spPr>
              <a:xfrm>
                <a:off x="10279884" y="4949916"/>
                <a:ext cx="390878" cy="308852"/>
              </a:xfrm>
              <a:prstGeom prst="flowChartInputOutput">
                <a:avLst/>
              </a:prstGeom>
              <a:solidFill>
                <a:srgbClr val="FC04CD"/>
              </a:solidFill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8" name="Straight Connector 187"/>
              <p:cNvCxnSpPr>
                <a:stCxn id="187" idx="4"/>
                <a:endCxn id="185" idx="0"/>
              </p:cNvCxnSpPr>
              <p:nvPr/>
            </p:nvCxnSpPr>
            <p:spPr>
              <a:xfrm flipH="1">
                <a:off x="10462944" y="5258768"/>
                <a:ext cx="12379" cy="6675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7268795" y="4921175"/>
              <a:ext cx="1666174" cy="1506100"/>
              <a:chOff x="7268795" y="4921175"/>
              <a:chExt cx="1666174" cy="1506100"/>
            </a:xfrm>
          </p:grpSpPr>
          <p:sp>
            <p:nvSpPr>
              <p:cNvPr id="177" name="Rounded Rectangle 176"/>
              <p:cNvSpPr/>
              <p:nvPr/>
            </p:nvSpPr>
            <p:spPr>
              <a:xfrm>
                <a:off x="7268795" y="4921175"/>
                <a:ext cx="1666174" cy="15061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78" name="Straight Connector 177"/>
              <p:cNvCxnSpPr/>
              <p:nvPr/>
            </p:nvCxnSpPr>
            <p:spPr>
              <a:xfrm flipH="1">
                <a:off x="7559378" y="5154861"/>
                <a:ext cx="1052316" cy="103877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9" name="Rectangle 178"/>
              <p:cNvSpPr/>
              <p:nvPr/>
            </p:nvSpPr>
            <p:spPr>
              <a:xfrm>
                <a:off x="7376383" y="6001413"/>
                <a:ext cx="344384" cy="34438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0" name="Flowchart: Data 179"/>
              <p:cNvSpPr/>
              <p:nvPr/>
            </p:nvSpPr>
            <p:spPr>
              <a:xfrm>
                <a:off x="8407805" y="4992699"/>
                <a:ext cx="390878" cy="308852"/>
              </a:xfrm>
              <a:prstGeom prst="flowChartInputOutput">
                <a:avLst/>
              </a:prstGeom>
              <a:solidFill>
                <a:srgbClr val="FC04CD"/>
              </a:solidFill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1" name="Isosceles Triangle 180"/>
              <p:cNvSpPr/>
              <p:nvPr/>
            </p:nvSpPr>
            <p:spPr>
              <a:xfrm>
                <a:off x="7837401" y="5439821"/>
                <a:ext cx="444811" cy="383458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876346" y="5139247"/>
              <a:ext cx="1153393" cy="1065454"/>
              <a:chOff x="5876346" y="5139247"/>
              <a:chExt cx="1153393" cy="1065454"/>
            </a:xfrm>
          </p:grpSpPr>
          <p:sp>
            <p:nvSpPr>
              <p:cNvPr id="173" name="Rounded Rectangle 172"/>
              <p:cNvSpPr/>
              <p:nvPr/>
            </p:nvSpPr>
            <p:spPr>
              <a:xfrm>
                <a:off x="5876346" y="5139247"/>
                <a:ext cx="1153393" cy="106545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74" name="Straight Connector 173"/>
              <p:cNvCxnSpPr/>
              <p:nvPr/>
            </p:nvCxnSpPr>
            <p:spPr>
              <a:xfrm flipH="1" flipV="1">
                <a:off x="6245029" y="5524808"/>
                <a:ext cx="439378" cy="4077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Isosceles Triangle 174"/>
              <p:cNvSpPr/>
              <p:nvPr/>
            </p:nvSpPr>
            <p:spPr>
              <a:xfrm>
                <a:off x="6462002" y="5693636"/>
                <a:ext cx="444811" cy="383458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6" name="5-Point Star 175"/>
              <p:cNvSpPr/>
              <p:nvPr/>
            </p:nvSpPr>
            <p:spPr>
              <a:xfrm>
                <a:off x="5989709" y="5230498"/>
                <a:ext cx="510639" cy="510639"/>
              </a:xfrm>
              <a:prstGeom prst="star5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71" name="Straight Connector 8"/>
            <p:cNvCxnSpPr>
              <a:stCxn id="173" idx="3"/>
              <a:endCxn id="177" idx="1"/>
            </p:cNvCxnSpPr>
            <p:nvPr/>
          </p:nvCxnSpPr>
          <p:spPr>
            <a:xfrm>
              <a:off x="7029739" y="5671974"/>
              <a:ext cx="239056" cy="225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8"/>
            <p:cNvCxnSpPr/>
            <p:nvPr/>
          </p:nvCxnSpPr>
          <p:spPr>
            <a:xfrm>
              <a:off x="8927059" y="5694988"/>
              <a:ext cx="239056" cy="225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own Arrow 15"/>
          <p:cNvSpPr/>
          <p:nvPr/>
        </p:nvSpPr>
        <p:spPr>
          <a:xfrm rot="2947920">
            <a:off x="5248423" y="3592705"/>
            <a:ext cx="846979" cy="1280569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2" name="Down Arrow 191"/>
          <p:cNvSpPr/>
          <p:nvPr/>
        </p:nvSpPr>
        <p:spPr>
          <a:xfrm>
            <a:off x="8581306" y="3667648"/>
            <a:ext cx="846979" cy="1280569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8" name="Freeform 107"/>
          <p:cNvSpPr/>
          <p:nvPr/>
        </p:nvSpPr>
        <p:spPr>
          <a:xfrm>
            <a:off x="7724832" y="5303532"/>
            <a:ext cx="800100" cy="793750"/>
          </a:xfrm>
          <a:custGeom>
            <a:avLst/>
            <a:gdLst>
              <a:gd name="connsiteX0" fmla="*/ 0 w 800100"/>
              <a:gd name="connsiteY0" fmla="*/ 793750 h 793750"/>
              <a:gd name="connsiteX1" fmla="*/ 615950 w 800100"/>
              <a:gd name="connsiteY1" fmla="*/ 584200 h 793750"/>
              <a:gd name="connsiteX2" fmla="*/ 800100 w 800100"/>
              <a:gd name="connsiteY2" fmla="*/ 0 h 793750"/>
              <a:gd name="connsiteX3" fmla="*/ 800100 w 800100"/>
              <a:gd name="connsiteY3" fmla="*/ 0 h 79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100" h="793750">
                <a:moveTo>
                  <a:pt x="0" y="793750"/>
                </a:moveTo>
                <a:cubicBezTo>
                  <a:pt x="241300" y="755121"/>
                  <a:pt x="482600" y="716492"/>
                  <a:pt x="615950" y="584200"/>
                </a:cubicBezTo>
                <a:cubicBezTo>
                  <a:pt x="749300" y="451908"/>
                  <a:pt x="800100" y="0"/>
                  <a:pt x="800100" y="0"/>
                </a:cubicBezTo>
                <a:lnTo>
                  <a:pt x="800100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6" name="Freeform 115"/>
          <p:cNvSpPr/>
          <p:nvPr/>
        </p:nvSpPr>
        <p:spPr>
          <a:xfrm>
            <a:off x="9603064" y="5263883"/>
            <a:ext cx="800100" cy="793750"/>
          </a:xfrm>
          <a:custGeom>
            <a:avLst/>
            <a:gdLst>
              <a:gd name="connsiteX0" fmla="*/ 0 w 800100"/>
              <a:gd name="connsiteY0" fmla="*/ 793750 h 793750"/>
              <a:gd name="connsiteX1" fmla="*/ 615950 w 800100"/>
              <a:gd name="connsiteY1" fmla="*/ 584200 h 793750"/>
              <a:gd name="connsiteX2" fmla="*/ 800100 w 800100"/>
              <a:gd name="connsiteY2" fmla="*/ 0 h 793750"/>
              <a:gd name="connsiteX3" fmla="*/ 800100 w 800100"/>
              <a:gd name="connsiteY3" fmla="*/ 0 h 79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100" h="793750">
                <a:moveTo>
                  <a:pt x="0" y="793750"/>
                </a:moveTo>
                <a:cubicBezTo>
                  <a:pt x="241300" y="755121"/>
                  <a:pt x="482600" y="716492"/>
                  <a:pt x="615950" y="584200"/>
                </a:cubicBezTo>
                <a:cubicBezTo>
                  <a:pt x="749300" y="451908"/>
                  <a:pt x="800100" y="0"/>
                  <a:pt x="800100" y="0"/>
                </a:cubicBezTo>
                <a:lnTo>
                  <a:pt x="800100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 flipH="1" flipV="1">
            <a:off x="4971231" y="3438313"/>
            <a:ext cx="295778" cy="2954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3484154" y="3776868"/>
            <a:ext cx="295778" cy="2954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1479916" y="5829394"/>
            <a:ext cx="295778" cy="2954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2969095" y="5494316"/>
            <a:ext cx="295778" cy="2954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ular Callout 32"/>
          <p:cNvSpPr/>
          <p:nvPr/>
        </p:nvSpPr>
        <p:spPr>
          <a:xfrm>
            <a:off x="2322287" y="4313897"/>
            <a:ext cx="4231654" cy="1747940"/>
          </a:xfrm>
          <a:prstGeom prst="wedgeRoundRectCallout">
            <a:avLst>
              <a:gd name="adj1" fmla="val 80350"/>
              <a:gd name="adj2" fmla="val -7700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  <a:r>
              <a:rPr lang="en-US" sz="2800" dirty="0" smtClean="0"/>
              <a:t>very </a:t>
            </a:r>
            <a:r>
              <a:rPr lang="en-US" sz="2800" dirty="0"/>
              <a:t>cycle of length&gt;3 has a chord</a:t>
            </a:r>
          </a:p>
        </p:txBody>
      </p:sp>
    </p:spTree>
    <p:extLst>
      <p:ext uri="{BB962C8B-B14F-4D97-AF65-F5344CB8AC3E}">
        <p14:creationId xmlns:p14="http://schemas.microsoft.com/office/powerpoint/2010/main" val="302411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1" grpId="0" animBg="1"/>
      <p:bldP spid="12" grpId="0" animBg="1"/>
      <p:bldP spid="16" grpId="0" animBg="1"/>
      <p:bldP spid="192" grpId="0" animBg="1"/>
      <p:bldP spid="108" grpId="0" animBg="1"/>
      <p:bldP spid="108" grpId="1" animBg="1"/>
      <p:bldP spid="116" grpId="0" animBg="1"/>
      <p:bldP spid="116" grpId="1" animBg="1"/>
      <p:bldP spid="33" grpId="0" animBg="1"/>
      <p:bldP spid="3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Enumerate Minimal Triangulations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" y="938411"/>
            <a:ext cx="12029440" cy="4643131"/>
          </a:xfrm>
        </p:spPr>
        <p:txBody>
          <a:bodyPr>
            <a:normAutofit/>
          </a:bodyPr>
          <a:lstStyle/>
          <a:p>
            <a:r>
              <a:rPr lang="en-US" dirty="0" smtClean="0"/>
              <a:t>A bijection </a:t>
            </a:r>
            <a:r>
              <a:rPr lang="en-US" dirty="0" smtClean="0">
                <a:solidFill>
                  <a:srgbClr val="004CAD"/>
                </a:solidFill>
              </a:rPr>
              <a:t>[Parra&amp;Scheffler97]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minimal </a:t>
            </a:r>
            <a:r>
              <a:rPr lang="en-US" dirty="0"/>
              <a:t>triangulations </a:t>
            </a:r>
            <a:r>
              <a:rPr lang="en-US" dirty="0">
                <a:latin typeface="Calibri" panose="020F0502020204030204" pitchFamily="34" charset="0"/>
              </a:rPr>
              <a:t>↔</a:t>
            </a:r>
            <a:r>
              <a:rPr lang="en-US" dirty="0"/>
              <a:t> maximal sets </a:t>
            </a:r>
            <a:r>
              <a:rPr lang="en-US" dirty="0" smtClean="0"/>
              <a:t>of </a:t>
            </a:r>
            <a:r>
              <a:rPr lang="en-US" b="1" dirty="0" smtClean="0"/>
              <a:t>saturated</a:t>
            </a:r>
            <a:r>
              <a:rPr lang="en-US" dirty="0" smtClean="0"/>
              <a:t> non-crossing</a:t>
            </a:r>
            <a:br>
              <a:rPr lang="en-US" dirty="0" smtClean="0"/>
            </a:br>
            <a:r>
              <a:rPr lang="en-US" dirty="0" smtClean="0"/>
              <a:t>					    minimal vertex separators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08939" y="3600622"/>
            <a:ext cx="1509840" cy="1522780"/>
            <a:chOff x="1315477" y="3529645"/>
            <a:chExt cx="1509840" cy="1522780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1586012" y="3822500"/>
              <a:ext cx="1052316" cy="10387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1" idx="2"/>
              <a:endCxn id="22" idx="3"/>
            </p:cNvCxnSpPr>
            <p:nvPr/>
          </p:nvCxnSpPr>
          <p:spPr>
            <a:xfrm flipH="1" flipV="1">
              <a:off x="1747401" y="4841244"/>
              <a:ext cx="662280" cy="3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409681" y="4636789"/>
              <a:ext cx="415636" cy="41563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03017" y="4669052"/>
              <a:ext cx="344384" cy="34438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Flowchart: Data 22"/>
            <p:cNvSpPr/>
            <p:nvPr/>
          </p:nvSpPr>
          <p:spPr>
            <a:xfrm>
              <a:off x="2434439" y="3660338"/>
              <a:ext cx="390878" cy="308852"/>
            </a:xfrm>
            <a:prstGeom prst="flowChartInputOutput">
              <a:avLst/>
            </a:prstGeom>
            <a:solidFill>
              <a:srgbClr val="FC04CD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 flipV="1">
              <a:off x="1570797" y="3823955"/>
              <a:ext cx="523351" cy="5455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3" idx="4"/>
              <a:endCxn id="21" idx="0"/>
            </p:cNvCxnSpPr>
            <p:nvPr/>
          </p:nvCxnSpPr>
          <p:spPr>
            <a:xfrm flipH="1">
              <a:off x="2617499" y="3969190"/>
              <a:ext cx="12379" cy="6675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Isosceles Triangle 25"/>
            <p:cNvSpPr/>
            <p:nvPr/>
          </p:nvSpPr>
          <p:spPr>
            <a:xfrm>
              <a:off x="1864035" y="4107460"/>
              <a:ext cx="444811" cy="383458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1315477" y="3529645"/>
              <a:ext cx="510639" cy="510639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591973" y="2794450"/>
            <a:ext cx="1509840" cy="1522780"/>
            <a:chOff x="10364410" y="1808503"/>
            <a:chExt cx="1509840" cy="1522780"/>
          </a:xfrm>
        </p:grpSpPr>
        <p:cxnSp>
          <p:nvCxnSpPr>
            <p:cNvPr id="62" name="Straight Connector 61"/>
            <p:cNvCxnSpPr/>
            <p:nvPr/>
          </p:nvCxnSpPr>
          <p:spPr>
            <a:xfrm flipH="1">
              <a:off x="10634945" y="2101358"/>
              <a:ext cx="1052316" cy="10387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4" idx="2"/>
              <a:endCxn id="65" idx="3"/>
            </p:cNvCxnSpPr>
            <p:nvPr/>
          </p:nvCxnSpPr>
          <p:spPr>
            <a:xfrm flipH="1" flipV="1">
              <a:off x="10796334" y="3120102"/>
              <a:ext cx="662280" cy="3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11458614" y="2915647"/>
              <a:ext cx="415636" cy="41563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451950" y="2947910"/>
              <a:ext cx="344384" cy="34438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Flowchart: Data 65"/>
            <p:cNvSpPr/>
            <p:nvPr/>
          </p:nvSpPr>
          <p:spPr>
            <a:xfrm>
              <a:off x="11483372" y="1939196"/>
              <a:ext cx="390878" cy="308852"/>
            </a:xfrm>
            <a:prstGeom prst="flowChartInputOutput">
              <a:avLst/>
            </a:prstGeom>
            <a:solidFill>
              <a:srgbClr val="FC04CD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 flipV="1">
              <a:off x="10619730" y="2102813"/>
              <a:ext cx="523351" cy="5455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6" idx="4"/>
              <a:endCxn id="64" idx="0"/>
            </p:cNvCxnSpPr>
            <p:nvPr/>
          </p:nvCxnSpPr>
          <p:spPr>
            <a:xfrm flipH="1">
              <a:off x="11666432" y="2248048"/>
              <a:ext cx="12379" cy="6675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Isosceles Triangle 68"/>
            <p:cNvSpPr/>
            <p:nvPr/>
          </p:nvSpPr>
          <p:spPr>
            <a:xfrm>
              <a:off x="10912968" y="2386318"/>
              <a:ext cx="444811" cy="383458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5-Point Star 69"/>
            <p:cNvSpPr/>
            <p:nvPr/>
          </p:nvSpPr>
          <p:spPr>
            <a:xfrm>
              <a:off x="10364410" y="1808503"/>
              <a:ext cx="510639" cy="510639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10801350" y="2260600"/>
              <a:ext cx="800100" cy="793750"/>
            </a:xfrm>
            <a:custGeom>
              <a:avLst/>
              <a:gdLst>
                <a:gd name="connsiteX0" fmla="*/ 0 w 800100"/>
                <a:gd name="connsiteY0" fmla="*/ 793750 h 793750"/>
                <a:gd name="connsiteX1" fmla="*/ 615950 w 800100"/>
                <a:gd name="connsiteY1" fmla="*/ 584200 h 793750"/>
                <a:gd name="connsiteX2" fmla="*/ 800100 w 800100"/>
                <a:gd name="connsiteY2" fmla="*/ 0 h 793750"/>
                <a:gd name="connsiteX3" fmla="*/ 800100 w 800100"/>
                <a:gd name="connsiteY3" fmla="*/ 0 h 79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100" h="793750">
                  <a:moveTo>
                    <a:pt x="0" y="793750"/>
                  </a:moveTo>
                  <a:cubicBezTo>
                    <a:pt x="241300" y="755121"/>
                    <a:pt x="482600" y="716492"/>
                    <a:pt x="615950" y="584200"/>
                  </a:cubicBezTo>
                  <a:cubicBezTo>
                    <a:pt x="749300" y="451908"/>
                    <a:pt x="800100" y="0"/>
                    <a:pt x="800100" y="0"/>
                  </a:cubicBezTo>
                  <a:lnTo>
                    <a:pt x="800100" y="0"/>
                  </a:ln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3371005" y="3475246"/>
            <a:ext cx="2011008" cy="1744105"/>
            <a:chOff x="4779113" y="2542025"/>
            <a:chExt cx="2011008" cy="1744105"/>
          </a:xfrm>
        </p:grpSpPr>
        <p:grpSp>
          <p:nvGrpSpPr>
            <p:cNvPr id="120" name="Group 119"/>
            <p:cNvGrpSpPr/>
            <p:nvPr/>
          </p:nvGrpSpPr>
          <p:grpSpPr>
            <a:xfrm>
              <a:off x="4779113" y="3131886"/>
              <a:ext cx="1049935" cy="788291"/>
              <a:chOff x="3805381" y="3371849"/>
              <a:chExt cx="1049935" cy="788291"/>
            </a:xfrm>
          </p:grpSpPr>
          <p:sp>
            <p:nvSpPr>
              <p:cNvPr id="130" name="Cloud 129"/>
              <p:cNvSpPr/>
              <p:nvPr/>
            </p:nvSpPr>
            <p:spPr>
              <a:xfrm>
                <a:off x="3805381" y="3371849"/>
                <a:ext cx="1049935" cy="788291"/>
              </a:xfrm>
              <a:prstGeom prst="cloud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Isosceles Triangle 130"/>
              <p:cNvSpPr/>
              <p:nvPr/>
            </p:nvSpPr>
            <p:spPr>
              <a:xfrm>
                <a:off x="4088892" y="3517115"/>
                <a:ext cx="444811" cy="383458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740186" y="3497839"/>
              <a:ext cx="1049935" cy="788291"/>
              <a:chOff x="4855316" y="4205540"/>
              <a:chExt cx="1049935" cy="788291"/>
            </a:xfrm>
          </p:grpSpPr>
          <p:sp>
            <p:nvSpPr>
              <p:cNvPr id="127" name="Cloud 126"/>
              <p:cNvSpPr/>
              <p:nvPr/>
            </p:nvSpPr>
            <p:spPr>
              <a:xfrm>
                <a:off x="4855316" y="4205540"/>
                <a:ext cx="1049935" cy="788291"/>
              </a:xfrm>
              <a:prstGeom prst="cloud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5310046" y="4395846"/>
                <a:ext cx="415636" cy="415636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Isosceles Triangle 128"/>
              <p:cNvSpPr/>
              <p:nvPr/>
            </p:nvSpPr>
            <p:spPr>
              <a:xfrm>
                <a:off x="4908071" y="4308747"/>
                <a:ext cx="444811" cy="383458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5740186" y="2542025"/>
              <a:ext cx="1049935" cy="788291"/>
              <a:chOff x="5046065" y="2265202"/>
              <a:chExt cx="1049935" cy="788291"/>
            </a:xfrm>
          </p:grpSpPr>
          <p:sp>
            <p:nvSpPr>
              <p:cNvPr id="124" name="Cloud 123"/>
              <p:cNvSpPr/>
              <p:nvPr/>
            </p:nvSpPr>
            <p:spPr>
              <a:xfrm>
                <a:off x="5046065" y="2265202"/>
                <a:ext cx="1049935" cy="788291"/>
              </a:xfrm>
              <a:prstGeom prst="cloud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225726" y="2536917"/>
                <a:ext cx="344384" cy="34438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Flowchart: Data 125"/>
              <p:cNvSpPr/>
              <p:nvPr/>
            </p:nvSpPr>
            <p:spPr>
              <a:xfrm>
                <a:off x="5544747" y="2442523"/>
                <a:ext cx="390878" cy="308852"/>
              </a:xfrm>
              <a:prstGeom prst="flowChartInputOutput">
                <a:avLst/>
              </a:prstGeom>
              <a:solidFill>
                <a:srgbClr val="FC04CD"/>
              </a:solidFill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23" name="Straight Connector 122"/>
            <p:cNvCxnSpPr>
              <a:stCxn id="124" idx="1"/>
              <a:endCxn id="127" idx="3"/>
            </p:cNvCxnSpPr>
            <p:nvPr/>
          </p:nvCxnSpPr>
          <p:spPr>
            <a:xfrm>
              <a:off x="6265154" y="3329477"/>
              <a:ext cx="0" cy="21343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363100" y="4794807"/>
            <a:ext cx="2011008" cy="1744105"/>
            <a:chOff x="4779113" y="2542025"/>
            <a:chExt cx="2011008" cy="1744105"/>
          </a:xfrm>
        </p:grpSpPr>
        <p:grpSp>
          <p:nvGrpSpPr>
            <p:cNvPr id="133" name="Group 132"/>
            <p:cNvGrpSpPr/>
            <p:nvPr/>
          </p:nvGrpSpPr>
          <p:grpSpPr>
            <a:xfrm>
              <a:off x="4779113" y="3131886"/>
              <a:ext cx="1049935" cy="788291"/>
              <a:chOff x="3805381" y="3371849"/>
              <a:chExt cx="1049935" cy="788291"/>
            </a:xfrm>
          </p:grpSpPr>
          <p:sp>
            <p:nvSpPr>
              <p:cNvPr id="143" name="Cloud 142"/>
              <p:cNvSpPr/>
              <p:nvPr/>
            </p:nvSpPr>
            <p:spPr>
              <a:xfrm>
                <a:off x="3805381" y="3371849"/>
                <a:ext cx="1049935" cy="788291"/>
              </a:xfrm>
              <a:prstGeom prst="cloud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Isosceles Triangle 143"/>
              <p:cNvSpPr/>
              <p:nvPr/>
            </p:nvSpPr>
            <p:spPr>
              <a:xfrm>
                <a:off x="4088892" y="3517115"/>
                <a:ext cx="444811" cy="383458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5740186" y="3497839"/>
              <a:ext cx="1049935" cy="788291"/>
              <a:chOff x="4855316" y="4205540"/>
              <a:chExt cx="1049935" cy="788291"/>
            </a:xfrm>
          </p:grpSpPr>
          <p:sp>
            <p:nvSpPr>
              <p:cNvPr id="140" name="Cloud 139"/>
              <p:cNvSpPr/>
              <p:nvPr/>
            </p:nvSpPr>
            <p:spPr>
              <a:xfrm>
                <a:off x="4855316" y="4205540"/>
                <a:ext cx="1049935" cy="788291"/>
              </a:xfrm>
              <a:prstGeom prst="cloud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5310046" y="4395846"/>
                <a:ext cx="415636" cy="415636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Isosceles Triangle 141"/>
              <p:cNvSpPr/>
              <p:nvPr/>
            </p:nvSpPr>
            <p:spPr>
              <a:xfrm>
                <a:off x="4908071" y="4308747"/>
                <a:ext cx="444811" cy="383458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5740186" y="2542025"/>
              <a:ext cx="1049935" cy="788291"/>
              <a:chOff x="5046065" y="2265202"/>
              <a:chExt cx="1049935" cy="788291"/>
            </a:xfrm>
          </p:grpSpPr>
          <p:sp>
            <p:nvSpPr>
              <p:cNvPr id="137" name="Cloud 136"/>
              <p:cNvSpPr/>
              <p:nvPr/>
            </p:nvSpPr>
            <p:spPr>
              <a:xfrm>
                <a:off x="5046065" y="2265202"/>
                <a:ext cx="1049935" cy="788291"/>
              </a:xfrm>
              <a:prstGeom prst="cloud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5225726" y="2536917"/>
                <a:ext cx="344384" cy="34438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Flowchart: Data 138"/>
              <p:cNvSpPr/>
              <p:nvPr/>
            </p:nvSpPr>
            <p:spPr>
              <a:xfrm>
                <a:off x="5544747" y="2442523"/>
                <a:ext cx="390878" cy="308852"/>
              </a:xfrm>
              <a:prstGeom prst="flowChartInputOutput">
                <a:avLst/>
              </a:prstGeom>
              <a:solidFill>
                <a:srgbClr val="FC04CD"/>
              </a:solidFill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36" name="Straight Connector 135"/>
            <p:cNvCxnSpPr>
              <a:stCxn id="137" idx="1"/>
              <a:endCxn id="140" idx="3"/>
            </p:cNvCxnSpPr>
            <p:nvPr/>
          </p:nvCxnSpPr>
          <p:spPr>
            <a:xfrm>
              <a:off x="6265154" y="3329477"/>
              <a:ext cx="0" cy="21343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5" name="Group 144"/>
          <p:cNvGrpSpPr/>
          <p:nvPr/>
        </p:nvGrpSpPr>
        <p:grpSpPr>
          <a:xfrm>
            <a:off x="6421228" y="2753693"/>
            <a:ext cx="2011008" cy="1744105"/>
            <a:chOff x="4779113" y="2542025"/>
            <a:chExt cx="2011008" cy="1744105"/>
          </a:xfrm>
        </p:grpSpPr>
        <p:grpSp>
          <p:nvGrpSpPr>
            <p:cNvPr id="146" name="Group 145"/>
            <p:cNvGrpSpPr/>
            <p:nvPr/>
          </p:nvGrpSpPr>
          <p:grpSpPr>
            <a:xfrm>
              <a:off x="4779113" y="3131886"/>
              <a:ext cx="1049935" cy="788291"/>
              <a:chOff x="3805381" y="3371849"/>
              <a:chExt cx="1049935" cy="788291"/>
            </a:xfrm>
          </p:grpSpPr>
          <p:sp>
            <p:nvSpPr>
              <p:cNvPr id="156" name="Cloud 155"/>
              <p:cNvSpPr/>
              <p:nvPr/>
            </p:nvSpPr>
            <p:spPr>
              <a:xfrm>
                <a:off x="3805381" y="3371849"/>
                <a:ext cx="1049935" cy="788291"/>
              </a:xfrm>
              <a:prstGeom prst="cloud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Isosceles Triangle 156"/>
              <p:cNvSpPr/>
              <p:nvPr/>
            </p:nvSpPr>
            <p:spPr>
              <a:xfrm>
                <a:off x="4088892" y="3517115"/>
                <a:ext cx="444811" cy="383458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5740186" y="3497839"/>
              <a:ext cx="1049935" cy="788291"/>
              <a:chOff x="4855316" y="4205540"/>
              <a:chExt cx="1049935" cy="788291"/>
            </a:xfrm>
          </p:grpSpPr>
          <p:sp>
            <p:nvSpPr>
              <p:cNvPr id="153" name="Cloud 152"/>
              <p:cNvSpPr/>
              <p:nvPr/>
            </p:nvSpPr>
            <p:spPr>
              <a:xfrm>
                <a:off x="4855316" y="4205540"/>
                <a:ext cx="1049935" cy="788291"/>
              </a:xfrm>
              <a:prstGeom prst="cloud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5310046" y="4395846"/>
                <a:ext cx="415636" cy="415636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5" name="Isosceles Triangle 154"/>
              <p:cNvSpPr/>
              <p:nvPr/>
            </p:nvSpPr>
            <p:spPr>
              <a:xfrm>
                <a:off x="4908071" y="4308747"/>
                <a:ext cx="444811" cy="383458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5740186" y="2542025"/>
              <a:ext cx="1049935" cy="788291"/>
              <a:chOff x="5046065" y="2265202"/>
              <a:chExt cx="1049935" cy="788291"/>
            </a:xfrm>
          </p:grpSpPr>
          <p:sp>
            <p:nvSpPr>
              <p:cNvPr id="150" name="Cloud 149"/>
              <p:cNvSpPr/>
              <p:nvPr/>
            </p:nvSpPr>
            <p:spPr>
              <a:xfrm>
                <a:off x="5046065" y="2265202"/>
                <a:ext cx="1049935" cy="788291"/>
              </a:xfrm>
              <a:prstGeom prst="cloud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225726" y="2536917"/>
                <a:ext cx="344384" cy="34438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2" name="Flowchart: Data 151"/>
              <p:cNvSpPr/>
              <p:nvPr/>
            </p:nvSpPr>
            <p:spPr>
              <a:xfrm>
                <a:off x="5544747" y="2442523"/>
                <a:ext cx="390878" cy="308852"/>
              </a:xfrm>
              <a:prstGeom prst="flowChartInputOutput">
                <a:avLst/>
              </a:prstGeom>
              <a:solidFill>
                <a:srgbClr val="FC04CD"/>
              </a:solidFill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49" name="Straight Connector 148"/>
            <p:cNvCxnSpPr>
              <a:stCxn id="150" idx="1"/>
              <a:endCxn id="153" idx="3"/>
            </p:cNvCxnSpPr>
            <p:nvPr/>
          </p:nvCxnSpPr>
          <p:spPr>
            <a:xfrm>
              <a:off x="6265154" y="3329477"/>
              <a:ext cx="0" cy="21343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8" name="Down Arrow 157"/>
          <p:cNvSpPr/>
          <p:nvPr/>
        </p:nvSpPr>
        <p:spPr>
          <a:xfrm rot="16200000">
            <a:off x="2664405" y="4013987"/>
            <a:ext cx="441814" cy="85292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9" name="Down Arrow 158"/>
          <p:cNvSpPr/>
          <p:nvPr/>
        </p:nvSpPr>
        <p:spPr>
          <a:xfrm rot="16200000">
            <a:off x="8779132" y="3216960"/>
            <a:ext cx="441814" cy="85292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0" name="Down Arrow 159"/>
          <p:cNvSpPr/>
          <p:nvPr/>
        </p:nvSpPr>
        <p:spPr>
          <a:xfrm rot="16200000">
            <a:off x="8800574" y="5239820"/>
            <a:ext cx="441814" cy="85292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1" name="Down Arrow 160"/>
          <p:cNvSpPr/>
          <p:nvPr/>
        </p:nvSpPr>
        <p:spPr>
          <a:xfrm rot="15220613">
            <a:off x="5636588" y="3516311"/>
            <a:ext cx="416526" cy="86611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2" name="Down Arrow 161"/>
          <p:cNvSpPr/>
          <p:nvPr/>
        </p:nvSpPr>
        <p:spPr>
          <a:xfrm rot="17863508">
            <a:off x="5580907" y="4821148"/>
            <a:ext cx="426100" cy="84459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9576960" y="4916456"/>
            <a:ext cx="1509840" cy="1522780"/>
            <a:chOff x="6509806" y="3490656"/>
            <a:chExt cx="1509840" cy="1522780"/>
          </a:xfrm>
        </p:grpSpPr>
        <p:cxnSp>
          <p:nvCxnSpPr>
            <p:cNvPr id="81" name="Straight Connector 80"/>
            <p:cNvCxnSpPr/>
            <p:nvPr/>
          </p:nvCxnSpPr>
          <p:spPr>
            <a:xfrm flipH="1" flipV="1">
              <a:off x="7331989" y="4334380"/>
              <a:ext cx="351940" cy="3417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85" idx="1"/>
            </p:cNvCxnSpPr>
            <p:nvPr/>
          </p:nvCxnSpPr>
          <p:spPr>
            <a:xfrm flipH="1" flipV="1">
              <a:off x="6765125" y="3784965"/>
              <a:ext cx="899753" cy="8737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6780341" y="3783511"/>
              <a:ext cx="1052316" cy="10387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85" idx="2"/>
              <a:endCxn id="86" idx="3"/>
            </p:cNvCxnSpPr>
            <p:nvPr/>
          </p:nvCxnSpPr>
          <p:spPr>
            <a:xfrm flipH="1" flipV="1">
              <a:off x="6941730" y="4802255"/>
              <a:ext cx="662280" cy="3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7604010" y="4597800"/>
              <a:ext cx="415636" cy="41563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597346" y="4630063"/>
              <a:ext cx="344384" cy="34438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Flowchart: Data 86"/>
            <p:cNvSpPr/>
            <p:nvPr/>
          </p:nvSpPr>
          <p:spPr>
            <a:xfrm>
              <a:off x="7628768" y="3621349"/>
              <a:ext cx="390878" cy="308852"/>
            </a:xfrm>
            <a:prstGeom prst="flowChartInputOutput">
              <a:avLst/>
            </a:prstGeom>
            <a:solidFill>
              <a:srgbClr val="FC04CD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8" name="Straight Connector 87"/>
            <p:cNvCxnSpPr>
              <a:stCxn id="87" idx="4"/>
              <a:endCxn id="85" idx="0"/>
            </p:cNvCxnSpPr>
            <p:nvPr/>
          </p:nvCxnSpPr>
          <p:spPr>
            <a:xfrm flipH="1">
              <a:off x="7811828" y="3930201"/>
              <a:ext cx="12379" cy="6675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Isosceles Triangle 88"/>
            <p:cNvSpPr/>
            <p:nvPr/>
          </p:nvSpPr>
          <p:spPr>
            <a:xfrm>
              <a:off x="7058364" y="4068471"/>
              <a:ext cx="444811" cy="383458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" name="5-Point Star 89"/>
            <p:cNvSpPr/>
            <p:nvPr/>
          </p:nvSpPr>
          <p:spPr>
            <a:xfrm>
              <a:off x="6509806" y="3490656"/>
              <a:ext cx="510639" cy="510639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5600" y="2052320"/>
                <a:ext cx="4156139" cy="1231106"/>
              </a:xfrm>
              <a:prstGeom prst="rect">
                <a:avLst/>
              </a:prstGeom>
              <a:noFill/>
              <a:ln w="15875">
                <a:solidFill>
                  <a:srgbClr val="00B0F0"/>
                </a:solidFill>
              </a:ln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sz="2000" i="1" dirty="0" smtClean="0"/>
                  <a:t>minimal vertex separator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 if for some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is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US" dirty="0" smtClean="0"/>
                  <a:t>-separator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that does not properly contain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US" dirty="0" smtClean="0"/>
                  <a:t>-separator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2052320"/>
                <a:ext cx="4156139" cy="1231106"/>
              </a:xfrm>
              <a:prstGeom prst="rect">
                <a:avLst/>
              </a:prstGeom>
              <a:blipFill>
                <a:blip r:embed="rId3"/>
                <a:stretch>
                  <a:fillRect l="-1022" t="-2439" b="-5854"/>
                </a:stretch>
              </a:blipFill>
              <a:ln w="158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8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 animBg="1"/>
      <p:bldP spid="160" grpId="0" animBg="1"/>
      <p:bldP spid="161" grpId="0" animBg="1"/>
      <p:bldP spid="16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Enumerate Maximal Independent Sets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133946" y="2993235"/>
            <a:ext cx="5348734" cy="1561245"/>
            <a:chOff x="2448232" y="2480974"/>
            <a:chExt cx="5164533" cy="1561245"/>
          </a:xfrm>
        </p:grpSpPr>
        <p:sp>
          <p:nvSpPr>
            <p:cNvPr id="61" name="Rounded Rectangle 60"/>
            <p:cNvSpPr/>
            <p:nvPr/>
          </p:nvSpPr>
          <p:spPr>
            <a:xfrm>
              <a:off x="2448232" y="2480974"/>
              <a:ext cx="5164533" cy="1561245"/>
            </a:xfrm>
            <a:prstGeom prst="roundRect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prstClr val="black"/>
                  </a:solidFill>
                </a:rPr>
                <a:t> 	  Problem:</a:t>
              </a:r>
            </a:p>
            <a:p>
              <a:r>
                <a:rPr lang="en-US" sz="2800" dirty="0" smtClean="0">
                  <a:solidFill>
                    <a:prstClr val="black"/>
                  </a:solidFill>
                </a:rPr>
                <a:t> 	    The graph may be of 	  	  exponential size!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0711" y1="47585" x2="50711" y2="47585"/>
                          <a14:foregroundMark x1="42654" y1="68116" x2="42654" y2="68116"/>
                          <a14:foregroundMark x1="26777" y1="70773" x2="26777" y2="70773"/>
                          <a14:foregroundMark x1="61611" y1="70048" x2="61611" y2="70048"/>
                          <a14:foregroundMark x1="75118" y1="67391" x2="75118" y2="67391"/>
                          <a14:foregroundMark x1="76777" y1="88406" x2="76777" y2="88406"/>
                          <a14:foregroundMark x1="58768" y1="74396" x2="58768" y2="74396"/>
                          <a14:foregroundMark x1="72986" y1="70048" x2="72986" y2="70048"/>
                          <a14:foregroundMark x1="39336" y1="19565" x2="39336" y2="19565"/>
                          <a14:foregroundMark x1="44787" y1="14976" x2="44787" y2="14976"/>
                          <a14:foregroundMark x1="53081" y1="13043" x2="53081" y2="13043"/>
                          <a14:foregroundMark x1="58768" y1="18357" x2="58768" y2="18357"/>
                          <a14:foregroundMark x1="66825" y1="37923" x2="66825" y2="37923"/>
                          <a14:foregroundMark x1="52370" y1="57246" x2="52370" y2="57246"/>
                          <a14:foregroundMark x1="41706" y1="50966" x2="41706" y2="50966"/>
                          <a14:foregroundMark x1="33649" y1="75362" x2="33649" y2="75362"/>
                          <a14:foregroundMark x1="27962" y1="80435" x2="27962" y2="80435"/>
                          <a14:foregroundMark x1="43602" y1="80435" x2="43602" y2="80435"/>
                          <a14:foregroundMark x1="56872" y1="79710" x2="56872" y2="79710"/>
                          <a14:foregroundMark x1="69431" y1="76812" x2="69431" y2="76812"/>
                          <a14:foregroundMark x1="4739" y1="31884" x2="4739" y2="31884"/>
                          <a14:foregroundMark x1="66351" y1="1932" x2="66351" y2="1932"/>
                          <a14:foregroundMark x1="52015" y1="73507" x2="52015" y2="73507"/>
                          <a14:foregroundMark x1="60073" y1="50746" x2="60073" y2="50746"/>
                          <a14:foregroundMark x1="39560" y1="28358" x2="39560" y2="28358"/>
                          <a14:foregroundMark x1="39194" y1="39179" x2="39194" y2="39179"/>
                          <a14:foregroundMark x1="45055" y1="20896" x2="45055" y2="20896"/>
                          <a14:foregroundMark x1="44689" y1="30224" x2="44689" y2="30224"/>
                          <a14:foregroundMark x1="51282" y1="20896" x2="51282" y2="20896"/>
                          <a14:foregroundMark x1="52015" y1="33209" x2="52015" y2="33209"/>
                          <a14:foregroundMark x1="59341" y1="25746" x2="59341" y2="25746"/>
                          <a14:foregroundMark x1="57875" y1="34328" x2="57875" y2="34328"/>
                          <a14:foregroundMark x1="54945" y1="42910" x2="54945" y2="42910"/>
                          <a14:foregroundMark x1="46886" y1="40672" x2="46886" y2="40672"/>
                          <a14:foregroundMark x1="38828" y1="34328" x2="38828" y2="34328"/>
                          <a14:foregroundMark x1="41758" y1="45522" x2="41758" y2="45522"/>
                          <a14:foregroundMark x1="46154" y1="53731" x2="46154" y2="53731"/>
                          <a14:foregroundMark x1="56777" y1="49254" x2="56777" y2="49254"/>
                          <a14:foregroundMark x1="63004" y1="44403" x2="63004" y2="44403"/>
                          <a14:foregroundMark x1="51282" y1="17164" x2="51282" y2="17164"/>
                          <a14:foregroundMark x1="52381" y1="27985" x2="52381" y2="27985"/>
                          <a14:foregroundMark x1="44322" y1="36567" x2="44322" y2="36567"/>
                          <a14:foregroundMark x1="49084" y1="35075" x2="49084" y2="35075"/>
                          <a14:foregroundMark x1="52747" y1="38433" x2="52747" y2="38433"/>
                          <a14:foregroundMark x1="55678" y1="36567" x2="55678" y2="36567"/>
                          <a14:foregroundMark x1="31868" y1="67164" x2="31868" y2="67164"/>
                          <a14:foregroundMark x1="18681" y1="15299" x2="18681" y2="15299"/>
                          <a14:foregroundMark x1="52747" y1="3358" x2="52747" y2="3358"/>
                          <a14:foregroundMark x1="82418" y1="16418" x2="82418" y2="16418"/>
                          <a14:foregroundMark x1="96337" y1="46642" x2="96337" y2="46642"/>
                          <a14:foregroundMark x1="53480" y1="95149" x2="53480" y2="95149"/>
                          <a14:foregroundMark x1="10256" y1="73881" x2="10256" y2="73881"/>
                          <a14:foregroundMark x1="18315" y1="83955" x2="18315" y2="83955"/>
                          <a14:foregroundMark x1="30403" y1="95522" x2="30403" y2="95522"/>
                          <a14:foregroundMark x1="68864" y1="95896" x2="68864" y2="95896"/>
                          <a14:foregroundMark x1="96337" y1="69030" x2="96337" y2="69030"/>
                          <a14:foregroundMark x1="95971" y1="31343" x2="95971" y2="31343"/>
                          <a14:foregroundMark x1="30037" y1="3358" x2="30037" y2="3358"/>
                          <a14:foregroundMark x1="4029" y1="48507" x2="4029" y2="48507"/>
                          <a14:foregroundMark x1="4396" y1="65299" x2="4396" y2="65299"/>
                          <a14:foregroundMark x1="87546" y1="76866" x2="87546" y2="76866"/>
                          <a14:foregroundMark x1="87912" y1="22015" x2="87912" y2="22015"/>
                          <a14:foregroundMark x1="73626" y1="7090" x2="73626" y2="7090"/>
                          <a14:foregroundMark x1="42491" y1="2612" x2="42491" y2="2612"/>
                          <a14:foregroundMark x1="23443" y1="9328" x2="23443" y2="9328"/>
                          <a14:foregroundMark x1="11722" y1="22015" x2="11722" y2="22015"/>
                          <a14:foregroundMark x1="61672" y1="77239" x2="61672" y2="77239"/>
                          <a14:foregroundMark x1="69338" y1="69776" x2="69338" y2="69776"/>
                          <a14:foregroundMark x1="47038" y1="48134" x2="47038" y2="48134"/>
                          <a14:foregroundMark x1="4181" y1="57090" x2="4181" y2="57090"/>
                          <a14:foregroundMark x1="24042" y1="88806" x2="24042" y2="88806"/>
                          <a14:foregroundMark x1="43902" y1="95149" x2="43902" y2="95149"/>
                          <a14:foregroundMark x1="38676" y1="96642" x2="38676" y2="96642"/>
                          <a14:foregroundMark x1="80836" y1="85075" x2="80836" y2="85075"/>
                          <a14:foregroundMark x1="91289" y1="74254" x2="91289" y2="74254"/>
                          <a14:foregroundMark x1="77352" y1="10448" x2="77352" y2="10448"/>
                          <a14:foregroundMark x1="13986" y1="79104" x2="13986" y2="79104"/>
                          <a14:foregroundMark x1="54196" y1="53731" x2="54196" y2="53731"/>
                          <a14:foregroundMark x1="60839" y1="95896" x2="60839" y2="95896"/>
                          <a14:foregroundMark x1="95455" y1="38060" x2="95455" y2="38060"/>
                          <a14:foregroundMark x1="96154" y1="61194" x2="96154" y2="61194"/>
                          <a14:foregroundMark x1="91259" y1="24254" x2="91259" y2="24254"/>
                          <a14:foregroundMark x1="57692" y1="2985" x2="57692" y2="2985"/>
                          <a14:foregroundMark x1="34266" y1="2612" x2="34266" y2="2612"/>
                          <a14:foregroundMark x1="6993" y1="26493" x2="6993" y2="26493"/>
                          <a14:foregroundMark x1="4196" y1="39179" x2="4196" y2="39179"/>
                          <a14:foregroundMark x1="43706" y1="58582" x2="43706" y2="58582"/>
                          <a14:foregroundMark x1="59790" y1="43284" x2="59790" y2="43284"/>
                          <a14:foregroundMark x1="66084" y1="33209" x2="66084" y2="33209"/>
                          <a14:foregroundMark x1="58042" y1="28358" x2="58042" y2="28358"/>
                          <a14:foregroundMark x1="45804" y1="17910" x2="45804" y2="17910"/>
                          <a14:foregroundMark x1="43357" y1="39179" x2="43357" y2="39179"/>
                          <a14:foregroundMark x1="45105" y1="26866" x2="45105" y2="26866"/>
                          <a14:foregroundMark x1="60839" y1="35821" x2="60839" y2="35821"/>
                          <a14:foregroundMark x1="56993" y1="40672" x2="56993" y2="40672"/>
                          <a14:backgroundMark x1="5450" y1="12319" x2="5450" y2="123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3632" y="2717699"/>
              <a:ext cx="1134704" cy="1113193"/>
            </a:xfrm>
            <a:prstGeom prst="rect">
              <a:avLst/>
            </a:prstGeom>
          </p:spPr>
        </p:pic>
      </p:grpSp>
      <p:sp>
        <p:nvSpPr>
          <p:cNvPr id="64" name="Rounded Rectangle 63"/>
          <p:cNvSpPr/>
          <p:nvPr/>
        </p:nvSpPr>
        <p:spPr>
          <a:xfrm>
            <a:off x="1133946" y="4554480"/>
            <a:ext cx="5365195" cy="1561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black"/>
                </a:solidFill>
              </a:rPr>
              <a:t>Challenge: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Solve without generating the graph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33946" y="1417578"/>
            <a:ext cx="5365196" cy="1561245"/>
            <a:chOff x="1133945" y="1417578"/>
            <a:chExt cx="5164533" cy="1561245"/>
          </a:xfrm>
        </p:grpSpPr>
        <p:sp>
          <p:nvSpPr>
            <p:cNvPr id="68" name="Rounded Rectangle 67"/>
            <p:cNvSpPr/>
            <p:nvPr/>
          </p:nvSpPr>
          <p:spPr>
            <a:xfrm>
              <a:off x="1133945" y="1417578"/>
              <a:ext cx="5164533" cy="156124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prstClr val="black"/>
                  </a:solidFill>
                </a:rPr>
                <a:t>	Enumerating max independent 	  sets can be done in polynomial 	delay </a:t>
              </a:r>
              <a:r>
                <a:rPr lang="en-US" sz="2400" dirty="0" smtClean="0">
                  <a:solidFill>
                    <a:srgbClr val="004CAD"/>
                  </a:solidFill>
                </a:rPr>
                <a:t>[Johnson+88]</a:t>
              </a:r>
            </a:p>
          </p:txBody>
        </p:sp>
        <p:pic>
          <p:nvPicPr>
            <p:cNvPr id="70" name="Picture 6" descr="https://pixabay.com/static/uploads/photo/2012/05/07/12/18/exclamation-48283_960_720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9297" y="1715212"/>
              <a:ext cx="994799" cy="994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" name="Group 70"/>
          <p:cNvGrpSpPr/>
          <p:nvPr/>
        </p:nvGrpSpPr>
        <p:grpSpPr>
          <a:xfrm>
            <a:off x="6926192" y="1411776"/>
            <a:ext cx="1509840" cy="1522780"/>
            <a:chOff x="1315477" y="3529645"/>
            <a:chExt cx="1509840" cy="1522780"/>
          </a:xfrm>
        </p:grpSpPr>
        <p:cxnSp>
          <p:nvCxnSpPr>
            <p:cNvPr id="75" name="Straight Connector 74"/>
            <p:cNvCxnSpPr/>
            <p:nvPr/>
          </p:nvCxnSpPr>
          <p:spPr>
            <a:xfrm flipH="1">
              <a:off x="1586012" y="3822500"/>
              <a:ext cx="1052316" cy="10387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7" idx="2"/>
              <a:endCxn id="78" idx="3"/>
            </p:cNvCxnSpPr>
            <p:nvPr/>
          </p:nvCxnSpPr>
          <p:spPr>
            <a:xfrm flipH="1" flipV="1">
              <a:off x="1747401" y="4841244"/>
              <a:ext cx="662280" cy="3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2409681" y="4636789"/>
              <a:ext cx="415636" cy="41563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403017" y="4669052"/>
              <a:ext cx="344384" cy="34438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Flowchart: Data 78"/>
            <p:cNvSpPr/>
            <p:nvPr/>
          </p:nvSpPr>
          <p:spPr>
            <a:xfrm>
              <a:off x="2434439" y="3660338"/>
              <a:ext cx="390878" cy="308852"/>
            </a:xfrm>
            <a:prstGeom prst="flowChartInputOutput">
              <a:avLst/>
            </a:prstGeom>
            <a:solidFill>
              <a:srgbClr val="FC04CD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 flipV="1">
              <a:off x="1570797" y="3823955"/>
              <a:ext cx="523351" cy="5455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9" idx="4"/>
              <a:endCxn id="77" idx="0"/>
            </p:cNvCxnSpPr>
            <p:nvPr/>
          </p:nvCxnSpPr>
          <p:spPr>
            <a:xfrm flipH="1">
              <a:off x="2617499" y="3969190"/>
              <a:ext cx="12379" cy="6675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Isosceles Triangle 81"/>
            <p:cNvSpPr/>
            <p:nvPr/>
          </p:nvSpPr>
          <p:spPr>
            <a:xfrm>
              <a:off x="1864035" y="4107460"/>
              <a:ext cx="444811" cy="383458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5-Point Star 86"/>
            <p:cNvSpPr/>
            <p:nvPr/>
          </p:nvSpPr>
          <p:spPr>
            <a:xfrm>
              <a:off x="1315477" y="3529645"/>
              <a:ext cx="510639" cy="510639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9288258" y="1286400"/>
            <a:ext cx="2011008" cy="1744105"/>
            <a:chOff x="4779113" y="2542025"/>
            <a:chExt cx="2011008" cy="1744105"/>
          </a:xfrm>
        </p:grpSpPr>
        <p:grpSp>
          <p:nvGrpSpPr>
            <p:cNvPr id="92" name="Group 91"/>
            <p:cNvGrpSpPr/>
            <p:nvPr/>
          </p:nvGrpSpPr>
          <p:grpSpPr>
            <a:xfrm>
              <a:off x="4779113" y="3131886"/>
              <a:ext cx="1049935" cy="788291"/>
              <a:chOff x="3805381" y="3371849"/>
              <a:chExt cx="1049935" cy="788291"/>
            </a:xfrm>
          </p:grpSpPr>
          <p:sp>
            <p:nvSpPr>
              <p:cNvPr id="124" name="Cloud 123"/>
              <p:cNvSpPr/>
              <p:nvPr/>
            </p:nvSpPr>
            <p:spPr>
              <a:xfrm>
                <a:off x="3805381" y="3371849"/>
                <a:ext cx="1049935" cy="788291"/>
              </a:xfrm>
              <a:prstGeom prst="cloud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Isosceles Triangle 133"/>
              <p:cNvSpPr/>
              <p:nvPr/>
            </p:nvSpPr>
            <p:spPr>
              <a:xfrm>
                <a:off x="4088892" y="3517115"/>
                <a:ext cx="444811" cy="383458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5740186" y="3497839"/>
              <a:ext cx="1049935" cy="788291"/>
              <a:chOff x="4855316" y="4205540"/>
              <a:chExt cx="1049935" cy="788291"/>
            </a:xfrm>
          </p:grpSpPr>
          <p:sp>
            <p:nvSpPr>
              <p:cNvPr id="120" name="Cloud 119"/>
              <p:cNvSpPr/>
              <p:nvPr/>
            </p:nvSpPr>
            <p:spPr>
              <a:xfrm>
                <a:off x="4855316" y="4205540"/>
                <a:ext cx="1049935" cy="788291"/>
              </a:xfrm>
              <a:prstGeom prst="cloud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310046" y="4395846"/>
                <a:ext cx="415636" cy="415636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Isosceles Triangle 121"/>
              <p:cNvSpPr/>
              <p:nvPr/>
            </p:nvSpPr>
            <p:spPr>
              <a:xfrm>
                <a:off x="4908071" y="4308747"/>
                <a:ext cx="444811" cy="383458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5740186" y="2542025"/>
              <a:ext cx="1049935" cy="788291"/>
              <a:chOff x="5046065" y="2265202"/>
              <a:chExt cx="1049935" cy="788291"/>
            </a:xfrm>
          </p:grpSpPr>
          <p:sp>
            <p:nvSpPr>
              <p:cNvPr id="117" name="Cloud 116"/>
              <p:cNvSpPr/>
              <p:nvPr/>
            </p:nvSpPr>
            <p:spPr>
              <a:xfrm>
                <a:off x="5046065" y="2265202"/>
                <a:ext cx="1049935" cy="788291"/>
              </a:xfrm>
              <a:prstGeom prst="cloud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5225726" y="2536917"/>
                <a:ext cx="344384" cy="34438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9" name="Flowchart: Data 118"/>
              <p:cNvSpPr/>
              <p:nvPr/>
            </p:nvSpPr>
            <p:spPr>
              <a:xfrm>
                <a:off x="5544747" y="2442523"/>
                <a:ext cx="390878" cy="308852"/>
              </a:xfrm>
              <a:prstGeom prst="flowChartInputOutput">
                <a:avLst/>
              </a:prstGeom>
              <a:solidFill>
                <a:srgbClr val="FC04CD"/>
              </a:solidFill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10" name="Straight Connector 109"/>
            <p:cNvCxnSpPr>
              <a:stCxn id="117" idx="1"/>
              <a:endCxn id="120" idx="3"/>
            </p:cNvCxnSpPr>
            <p:nvPr/>
          </p:nvCxnSpPr>
          <p:spPr>
            <a:xfrm>
              <a:off x="6265154" y="3329477"/>
              <a:ext cx="0" cy="21343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5" name="Down Arrow 134"/>
          <p:cNvSpPr/>
          <p:nvPr/>
        </p:nvSpPr>
        <p:spPr>
          <a:xfrm rot="16200000">
            <a:off x="8581658" y="1825141"/>
            <a:ext cx="441814" cy="85292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749875" y="3242321"/>
            <a:ext cx="2939272" cy="3021946"/>
            <a:chOff x="4187046" y="2008536"/>
            <a:chExt cx="2939272" cy="3021946"/>
          </a:xfrm>
        </p:grpSpPr>
        <p:sp>
          <p:nvSpPr>
            <p:cNvPr id="36" name="Oval 35"/>
            <p:cNvSpPr/>
            <p:nvPr/>
          </p:nvSpPr>
          <p:spPr>
            <a:xfrm>
              <a:off x="4216221" y="3709938"/>
              <a:ext cx="415636" cy="41563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4187046" y="2841396"/>
              <a:ext cx="444811" cy="383458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34179" y="4686098"/>
              <a:ext cx="344384" cy="34438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5262927" y="2008536"/>
              <a:ext cx="510639" cy="510639"/>
            </a:xfrm>
            <a:prstGeom prst="star5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0" name="Straight Connector 39"/>
            <p:cNvCxnSpPr>
              <a:stCxn id="37" idx="3"/>
              <a:endCxn id="36" idx="0"/>
            </p:cNvCxnSpPr>
            <p:nvPr/>
          </p:nvCxnSpPr>
          <p:spPr>
            <a:xfrm>
              <a:off x="4409452" y="3224854"/>
              <a:ext cx="14587" cy="4850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6" idx="4"/>
              <a:endCxn id="38" idx="0"/>
            </p:cNvCxnSpPr>
            <p:nvPr/>
          </p:nvCxnSpPr>
          <p:spPr>
            <a:xfrm>
              <a:off x="4424039" y="4125574"/>
              <a:ext cx="1082332" cy="5605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7" idx="0"/>
              <a:endCxn id="39" idx="2"/>
            </p:cNvCxnSpPr>
            <p:nvPr/>
          </p:nvCxnSpPr>
          <p:spPr>
            <a:xfrm flipV="1">
              <a:off x="4409452" y="2519174"/>
              <a:ext cx="950999" cy="3222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4739574" y="3709938"/>
              <a:ext cx="415636" cy="4156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4710399" y="2841396"/>
              <a:ext cx="444811" cy="383458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5" name="Straight Connector 44"/>
            <p:cNvCxnSpPr>
              <a:stCxn id="44" idx="3"/>
              <a:endCxn id="43" idx="0"/>
            </p:cNvCxnSpPr>
            <p:nvPr/>
          </p:nvCxnSpPr>
          <p:spPr>
            <a:xfrm>
              <a:off x="4932805" y="3224854"/>
              <a:ext cx="14587" cy="4850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43" idx="4"/>
              <a:endCxn id="38" idx="0"/>
            </p:cNvCxnSpPr>
            <p:nvPr/>
          </p:nvCxnSpPr>
          <p:spPr>
            <a:xfrm>
              <a:off x="4947392" y="4125574"/>
              <a:ext cx="558979" cy="5605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4" idx="0"/>
              <a:endCxn id="39" idx="2"/>
            </p:cNvCxnSpPr>
            <p:nvPr/>
          </p:nvCxnSpPr>
          <p:spPr>
            <a:xfrm flipV="1">
              <a:off x="4932805" y="2519174"/>
              <a:ext cx="427646" cy="3222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5262927" y="3709938"/>
              <a:ext cx="415636" cy="41563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Isosceles Triangle 48"/>
            <p:cNvSpPr/>
            <p:nvPr/>
          </p:nvSpPr>
          <p:spPr>
            <a:xfrm>
              <a:off x="5233752" y="2841396"/>
              <a:ext cx="444811" cy="383458"/>
            </a:xfrm>
            <a:prstGeom prst="triangle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0" name="Straight Connector 49"/>
            <p:cNvCxnSpPr>
              <a:stCxn id="49" idx="3"/>
              <a:endCxn id="48" idx="0"/>
            </p:cNvCxnSpPr>
            <p:nvPr/>
          </p:nvCxnSpPr>
          <p:spPr>
            <a:xfrm>
              <a:off x="5456158" y="3224854"/>
              <a:ext cx="14587" cy="4850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4"/>
              <a:endCxn id="38" idx="0"/>
            </p:cNvCxnSpPr>
            <p:nvPr/>
          </p:nvCxnSpPr>
          <p:spPr>
            <a:xfrm>
              <a:off x="5470745" y="4125574"/>
              <a:ext cx="35626" cy="5605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9" idx="0"/>
            </p:cNvCxnSpPr>
            <p:nvPr/>
          </p:nvCxnSpPr>
          <p:spPr>
            <a:xfrm flipV="1">
              <a:off x="5456158" y="2435006"/>
              <a:ext cx="50213" cy="4063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5786280" y="3709938"/>
              <a:ext cx="415636" cy="415636"/>
            </a:xfrm>
            <a:prstGeom prst="ellipse">
              <a:avLst/>
            </a:prstGeom>
            <a:solidFill>
              <a:srgbClr val="FC04CD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Isosceles Triangle 53"/>
            <p:cNvSpPr/>
            <p:nvPr/>
          </p:nvSpPr>
          <p:spPr>
            <a:xfrm>
              <a:off x="5757105" y="2841396"/>
              <a:ext cx="444811" cy="383458"/>
            </a:xfrm>
            <a:prstGeom prst="triangle">
              <a:avLst/>
            </a:prstGeom>
            <a:solidFill>
              <a:srgbClr val="FC04CD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5" name="Straight Connector 54"/>
            <p:cNvCxnSpPr>
              <a:stCxn id="54" idx="3"/>
              <a:endCxn id="53" idx="0"/>
            </p:cNvCxnSpPr>
            <p:nvPr/>
          </p:nvCxnSpPr>
          <p:spPr>
            <a:xfrm>
              <a:off x="5979511" y="3224854"/>
              <a:ext cx="14587" cy="4850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3" idx="4"/>
              <a:endCxn id="38" idx="0"/>
            </p:cNvCxnSpPr>
            <p:nvPr/>
          </p:nvCxnSpPr>
          <p:spPr>
            <a:xfrm flipH="1">
              <a:off x="5506371" y="4125574"/>
              <a:ext cx="487727" cy="5605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4" idx="0"/>
              <a:endCxn id="39" idx="3"/>
            </p:cNvCxnSpPr>
            <p:nvPr/>
          </p:nvCxnSpPr>
          <p:spPr>
            <a:xfrm flipH="1" flipV="1">
              <a:off x="5676042" y="2519174"/>
              <a:ext cx="303469" cy="3222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6710682" y="3709938"/>
              <a:ext cx="415636" cy="41563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Isosceles Triangle 58"/>
            <p:cNvSpPr/>
            <p:nvPr/>
          </p:nvSpPr>
          <p:spPr>
            <a:xfrm>
              <a:off x="6681507" y="2841396"/>
              <a:ext cx="444811" cy="38345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3" name="Straight Connector 62"/>
            <p:cNvCxnSpPr>
              <a:stCxn id="59" idx="3"/>
              <a:endCxn id="58" idx="0"/>
            </p:cNvCxnSpPr>
            <p:nvPr/>
          </p:nvCxnSpPr>
          <p:spPr>
            <a:xfrm>
              <a:off x="6903913" y="3224854"/>
              <a:ext cx="14587" cy="4850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8" idx="4"/>
              <a:endCxn id="38" idx="0"/>
            </p:cNvCxnSpPr>
            <p:nvPr/>
          </p:nvCxnSpPr>
          <p:spPr>
            <a:xfrm flipH="1">
              <a:off x="5506371" y="4125574"/>
              <a:ext cx="1412129" cy="5605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9" idx="0"/>
              <a:endCxn id="39" idx="3"/>
            </p:cNvCxnSpPr>
            <p:nvPr/>
          </p:nvCxnSpPr>
          <p:spPr>
            <a:xfrm flipH="1" flipV="1">
              <a:off x="5676042" y="2519174"/>
              <a:ext cx="1227871" cy="3222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6267973" y="3332981"/>
              <a:ext cx="468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…</a:t>
              </a:r>
              <a:endParaRPr lang="en-US" sz="32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856210" y="3444934"/>
            <a:ext cx="1324665" cy="788291"/>
            <a:chOff x="7981975" y="4011690"/>
            <a:chExt cx="1324665" cy="788291"/>
          </a:xfrm>
        </p:grpSpPr>
        <p:sp>
          <p:nvSpPr>
            <p:cNvPr id="72" name="Cloud 71"/>
            <p:cNvSpPr/>
            <p:nvPr/>
          </p:nvSpPr>
          <p:spPr>
            <a:xfrm>
              <a:off x="8127026" y="4011690"/>
              <a:ext cx="1049935" cy="788291"/>
            </a:xfrm>
            <a:prstGeom prst="cloud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7981975" y="4127166"/>
              <a:ext cx="415636" cy="41563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8236358" y="4198018"/>
              <a:ext cx="415636" cy="4156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8431995" y="4125574"/>
              <a:ext cx="415636" cy="41563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8665482" y="4219060"/>
              <a:ext cx="415636" cy="415636"/>
            </a:xfrm>
            <a:prstGeom prst="ellipse">
              <a:avLst/>
            </a:prstGeom>
            <a:solidFill>
              <a:srgbClr val="FC04CD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8891004" y="4122940"/>
              <a:ext cx="415636" cy="41563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9898485" y="4260791"/>
            <a:ext cx="1231126" cy="788291"/>
            <a:chOff x="8286944" y="2968839"/>
            <a:chExt cx="1231126" cy="788291"/>
          </a:xfrm>
        </p:grpSpPr>
        <p:sp>
          <p:nvSpPr>
            <p:cNvPr id="88" name="Cloud 87"/>
            <p:cNvSpPr/>
            <p:nvPr/>
          </p:nvSpPr>
          <p:spPr>
            <a:xfrm>
              <a:off x="8431995" y="2968839"/>
              <a:ext cx="1049935" cy="788291"/>
            </a:xfrm>
            <a:prstGeom prst="cloud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8286944" y="3084315"/>
              <a:ext cx="415636" cy="41563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8541327" y="3155167"/>
              <a:ext cx="415636" cy="4156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8736964" y="3082723"/>
              <a:ext cx="415636" cy="41563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8970451" y="3176209"/>
              <a:ext cx="415636" cy="415636"/>
            </a:xfrm>
            <a:prstGeom prst="ellipse">
              <a:avLst/>
            </a:prstGeom>
            <a:solidFill>
              <a:srgbClr val="FC04CD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Isosceles Triangle 94"/>
            <p:cNvSpPr/>
            <p:nvPr/>
          </p:nvSpPr>
          <p:spPr>
            <a:xfrm>
              <a:off x="9073259" y="3050452"/>
              <a:ext cx="444811" cy="38345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9875327" y="5146445"/>
            <a:ext cx="1277441" cy="788291"/>
            <a:chOff x="9507650" y="4106838"/>
            <a:chExt cx="1277441" cy="788291"/>
          </a:xfrm>
        </p:grpSpPr>
        <p:sp>
          <p:nvSpPr>
            <p:cNvPr id="97" name="Cloud 96"/>
            <p:cNvSpPr/>
            <p:nvPr/>
          </p:nvSpPr>
          <p:spPr>
            <a:xfrm>
              <a:off x="9652701" y="4106838"/>
              <a:ext cx="1049935" cy="788291"/>
            </a:xfrm>
            <a:prstGeom prst="cloud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9507650" y="4222314"/>
              <a:ext cx="415636" cy="41563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9762033" y="4293166"/>
              <a:ext cx="415636" cy="41563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9957670" y="4220722"/>
              <a:ext cx="415636" cy="41563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Isosceles Triangle 100"/>
            <p:cNvSpPr/>
            <p:nvPr/>
          </p:nvSpPr>
          <p:spPr>
            <a:xfrm>
              <a:off x="10147481" y="4143282"/>
              <a:ext cx="444811" cy="383458"/>
            </a:xfrm>
            <a:prstGeom prst="triangle">
              <a:avLst/>
            </a:prstGeom>
            <a:solidFill>
              <a:srgbClr val="FC04CD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10369455" y="4262500"/>
              <a:ext cx="415636" cy="41563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 rot="5400000">
            <a:off x="10428766" y="5912567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511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35" grpId="0" animBg="1"/>
      <p:bldP spid="1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32" y="106919"/>
            <a:ext cx="11080668" cy="839702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Enumeration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3132" y="1067825"/>
                <a:ext cx="11874500" cy="5774854"/>
              </a:xfrm>
            </p:spPr>
            <p:txBody>
              <a:bodyPr/>
              <a:lstStyle/>
              <a:p>
                <a:r>
                  <a:rPr lang="en-US" dirty="0" smtClean="0"/>
                  <a:t>Separator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ℇ</m:t>
                        </m:r>
                      </m:e>
                    </m:d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may be of exponential size but…</a:t>
                </a:r>
              </a:p>
              <a:p>
                <a:r>
                  <a:rPr lang="en-US" dirty="0" smtClean="0"/>
                  <a:t>We can efficiently enumerate the minimal separator set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Polynomial-delay iterator </a:t>
                </a:r>
                <a:r>
                  <a:rPr lang="en-US" dirty="0" smtClean="0">
                    <a:solidFill>
                      <a:srgbClr val="006EC6"/>
                    </a:solidFill>
                  </a:rPr>
                  <a:t>[Berry+99]</a:t>
                </a:r>
              </a:p>
              <a:p>
                <a:r>
                  <a:rPr lang="en-US" dirty="0" smtClean="0"/>
                  <a:t>We can efficiently test whether a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ℇ</m:t>
                    </m:r>
                  </m:oMath>
                </a14:m>
                <a:endParaRPr lang="en-US" dirty="0" smtClean="0">
                  <a:solidFill>
                    <a:srgbClr val="004CAD"/>
                  </a:solidFill>
                </a:endParaRPr>
              </a:p>
              <a:p>
                <a:r>
                  <a:rPr lang="en-US" dirty="0" smtClean="0"/>
                  <a:t>Size of each maximal independent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A triangulation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has at most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minimal vertex separators </a:t>
                </a:r>
                <a:r>
                  <a:rPr lang="en-US" sz="2000" dirty="0" smtClean="0">
                    <a:solidFill>
                      <a:srgbClr val="006EC6"/>
                    </a:solidFill>
                  </a:rPr>
                  <a:t>[Fulkerson+1965]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We can efficiently (P-time) extend any independent set to one that is maximal </a:t>
                </a:r>
              </a:p>
              <a:p>
                <a:pPr lvl="1"/>
                <a:r>
                  <a:rPr lang="en-US" dirty="0" smtClean="0"/>
                  <a:t>Extension               Triangulation 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/>
                  <a:t>We can apply any known triangulation algorithm for extension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MCS-M </a:t>
                </a:r>
                <a:r>
                  <a:rPr lang="en-US" dirty="0" smtClean="0">
                    <a:solidFill>
                      <a:srgbClr val="006EC6"/>
                    </a:solidFill>
                  </a:rPr>
                  <a:t>[Berry+02]</a:t>
                </a:r>
              </a:p>
              <a:p>
                <a:pPr lvl="1"/>
                <a:r>
                  <a:rPr lang="en-US" dirty="0" smtClean="0"/>
                  <a:t>LB_TRIANG </a:t>
                </a:r>
                <a:r>
                  <a:rPr lang="en-US" dirty="0" smtClean="0">
                    <a:solidFill>
                      <a:srgbClr val="006EC6"/>
                    </a:solidFill>
                  </a:rPr>
                  <a:t>[Berry+06]</a:t>
                </a:r>
              </a:p>
              <a:p>
                <a:pPr marL="457200" lvl="1" indent="0">
                  <a:buNone/>
                </a:pPr>
                <a:endParaRPr lang="en-US" dirty="0">
                  <a:solidFill>
                    <a:srgbClr val="004CAD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3132" y="1067825"/>
                <a:ext cx="11874500" cy="5774854"/>
              </a:xfrm>
              <a:blipFill>
                <a:blip r:embed="rId2"/>
                <a:stretch>
                  <a:fillRect l="-924" t="-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17</a:t>
            </a:fld>
            <a:endParaRPr lang="en-US"/>
          </a:p>
        </p:txBody>
      </p:sp>
      <p:sp>
        <p:nvSpPr>
          <p:cNvPr id="5" name="Left-Right Arrow 4"/>
          <p:cNvSpPr/>
          <p:nvPr/>
        </p:nvSpPr>
        <p:spPr>
          <a:xfrm>
            <a:off x="2517569" y="4690753"/>
            <a:ext cx="961901" cy="451262"/>
          </a:xfrm>
          <a:prstGeom prst="leftRightArrow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0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45142"/>
            <a:ext cx="10724535" cy="8397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Algorithm (Enumerating max independent sets)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452254" y="984844"/>
            <a:ext cx="7110480" cy="561471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Redesign of an algorithm for hereditary graph properties </a:t>
            </a:r>
            <a:r>
              <a:rPr lang="en-US" dirty="0">
                <a:solidFill>
                  <a:srgbClr val="004CAD"/>
                </a:solidFill>
              </a:rPr>
              <a:t>[Cohen+08]</a:t>
            </a:r>
          </a:p>
          <a:p>
            <a:pPr>
              <a:lnSpc>
                <a:spcPct val="110000"/>
              </a:lnSpc>
            </a:pPr>
            <a:endParaRPr lang="en-US" sz="1100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Assuming</a:t>
            </a:r>
            <a:r>
              <a:rPr lang="en-US" dirty="0"/>
              <a:t>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Efficiently enumerating nodes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Efficiently checking edges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Polynomial size of max independent sets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Efficiently </a:t>
            </a:r>
            <a:r>
              <a:rPr lang="en-US" dirty="0"/>
              <a:t>extending an independent set</a:t>
            </a:r>
            <a:endParaRPr lang="en-US" sz="2800" dirty="0"/>
          </a:p>
          <a:p>
            <a:pPr>
              <a:lnSpc>
                <a:spcPct val="110000"/>
              </a:lnSpc>
            </a:pPr>
            <a:endParaRPr lang="en-US" sz="1100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Steps of extending an independent set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We </a:t>
            </a:r>
            <a:r>
              <a:rPr lang="en-US" dirty="0"/>
              <a:t>can use </a:t>
            </a:r>
            <a:r>
              <a:rPr lang="en-US" b="1" dirty="0" smtClean="0"/>
              <a:t>any</a:t>
            </a:r>
            <a:r>
              <a:rPr lang="en-US" dirty="0" smtClean="0"/>
              <a:t> triangulation </a:t>
            </a:r>
            <a:r>
              <a:rPr lang="en-US" dirty="0"/>
              <a:t>or </a:t>
            </a:r>
            <a:r>
              <a:rPr lang="en-US" dirty="0" smtClean="0"/>
              <a:t>TD algorithm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First result = </a:t>
            </a:r>
            <a:r>
              <a:rPr lang="en-US" dirty="0" smtClean="0"/>
              <a:t>algorithm’s </a:t>
            </a:r>
            <a:r>
              <a:rPr lang="en-US" dirty="0"/>
              <a:t>result</a:t>
            </a:r>
          </a:p>
        </p:txBody>
      </p:sp>
      <p:pic>
        <p:nvPicPr>
          <p:cNvPr id="191" name="Picture 1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07" y="870699"/>
            <a:ext cx="4160373" cy="572885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95425" y="3486150"/>
            <a:ext cx="1219652" cy="2489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4" name="Rounded Rectangle 183"/>
          <p:cNvSpPr/>
          <p:nvPr/>
        </p:nvSpPr>
        <p:spPr>
          <a:xfrm>
            <a:off x="1695450" y="5600700"/>
            <a:ext cx="1219652" cy="2489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5" name="Rounded Rectangle 184"/>
          <p:cNvSpPr/>
          <p:nvPr/>
        </p:nvSpPr>
        <p:spPr>
          <a:xfrm>
            <a:off x="972452" y="899274"/>
            <a:ext cx="1219652" cy="2489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228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3" grpId="0" animBg="1"/>
      <p:bldP spid="184" grpId="0" animBg="1"/>
      <p:bldP spid="18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Summary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80359" y="1440405"/>
            <a:ext cx="2040187" cy="101152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lt1"/>
                </a:solidFill>
              </a:rPr>
              <a:t>Enumerate proper </a:t>
            </a:r>
            <a:r>
              <a:rPr lang="en-US" sz="2800" dirty="0" smtClean="0">
                <a:solidFill>
                  <a:schemeClr val="lt1"/>
                </a:solidFill>
              </a:rPr>
              <a:t>TDs</a:t>
            </a:r>
            <a:endParaRPr lang="en-US" sz="2800" dirty="0">
              <a:solidFill>
                <a:schemeClr val="lt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66580" y="1440405"/>
            <a:ext cx="2528777" cy="101152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lt1"/>
                </a:solidFill>
              </a:rPr>
              <a:t>Enumerate </a:t>
            </a:r>
            <a:r>
              <a:rPr lang="en-US" sz="2800" dirty="0" smtClean="0">
                <a:solidFill>
                  <a:schemeClr val="lt1"/>
                </a:solidFill>
              </a:rPr>
              <a:t>min triangulations</a:t>
            </a:r>
            <a:endParaRPr lang="en-US" sz="2800" dirty="0">
              <a:solidFill>
                <a:schemeClr val="lt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55336" y="1440407"/>
            <a:ext cx="2986485" cy="101152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lt1"/>
                </a:solidFill>
              </a:rPr>
              <a:t>Enumerate </a:t>
            </a:r>
            <a:r>
              <a:rPr lang="en-US" sz="2800" dirty="0" smtClean="0">
                <a:solidFill>
                  <a:schemeClr val="lt1"/>
                </a:solidFill>
              </a:rPr>
              <a:t>max independent </a:t>
            </a:r>
            <a:r>
              <a:rPr lang="en-US" sz="2800" dirty="0">
                <a:solidFill>
                  <a:schemeClr val="lt1"/>
                </a:solidFill>
              </a:rPr>
              <a:t>sets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2706155" y="1767234"/>
            <a:ext cx="292100" cy="35786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689449" y="1767235"/>
            <a:ext cx="292100" cy="35786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05" name="Left Arrow 104"/>
          <p:cNvSpPr/>
          <p:nvPr/>
        </p:nvSpPr>
        <p:spPr>
          <a:xfrm>
            <a:off x="6519094" y="4356028"/>
            <a:ext cx="512587" cy="733016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Left Arrow 108"/>
          <p:cNvSpPr/>
          <p:nvPr/>
        </p:nvSpPr>
        <p:spPr>
          <a:xfrm>
            <a:off x="3918391" y="4356680"/>
            <a:ext cx="512587" cy="733016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Left Arrow 133"/>
          <p:cNvSpPr/>
          <p:nvPr/>
        </p:nvSpPr>
        <p:spPr>
          <a:xfrm>
            <a:off x="9327518" y="4345350"/>
            <a:ext cx="512587" cy="733016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19</a:t>
            </a:fld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9964335" y="3924427"/>
            <a:ext cx="1509840" cy="1522780"/>
            <a:chOff x="1315477" y="3529645"/>
            <a:chExt cx="1509840" cy="1522780"/>
          </a:xfrm>
        </p:grpSpPr>
        <p:cxnSp>
          <p:nvCxnSpPr>
            <p:cNvPr id="93" name="Straight Connector 92"/>
            <p:cNvCxnSpPr/>
            <p:nvPr/>
          </p:nvCxnSpPr>
          <p:spPr>
            <a:xfrm flipH="1">
              <a:off x="1586012" y="3822500"/>
              <a:ext cx="1052316" cy="10387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7" idx="2"/>
              <a:endCxn id="103" idx="3"/>
            </p:cNvCxnSpPr>
            <p:nvPr/>
          </p:nvCxnSpPr>
          <p:spPr>
            <a:xfrm flipH="1" flipV="1">
              <a:off x="1747401" y="4841244"/>
              <a:ext cx="662280" cy="3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>
              <a:off x="2409681" y="4636789"/>
              <a:ext cx="415636" cy="41563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403017" y="4669052"/>
              <a:ext cx="344384" cy="34438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lowchart: Data 103"/>
            <p:cNvSpPr/>
            <p:nvPr/>
          </p:nvSpPr>
          <p:spPr>
            <a:xfrm>
              <a:off x="2434439" y="3660338"/>
              <a:ext cx="390878" cy="308852"/>
            </a:xfrm>
            <a:prstGeom prst="flowChartInputOutput">
              <a:avLst/>
            </a:prstGeom>
            <a:solidFill>
              <a:srgbClr val="FC04CD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H="1" flipV="1">
              <a:off x="1570797" y="3823955"/>
              <a:ext cx="523351" cy="5455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4" idx="4"/>
              <a:endCxn id="97" idx="0"/>
            </p:cNvCxnSpPr>
            <p:nvPr/>
          </p:nvCxnSpPr>
          <p:spPr>
            <a:xfrm flipH="1">
              <a:off x="2617499" y="3969190"/>
              <a:ext cx="12379" cy="6675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Isosceles Triangle 110"/>
            <p:cNvSpPr/>
            <p:nvPr/>
          </p:nvSpPr>
          <p:spPr>
            <a:xfrm>
              <a:off x="1864035" y="4107460"/>
              <a:ext cx="444811" cy="383458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5-Point Star 111"/>
            <p:cNvSpPr/>
            <p:nvPr/>
          </p:nvSpPr>
          <p:spPr>
            <a:xfrm>
              <a:off x="1315477" y="3529645"/>
              <a:ext cx="510639" cy="510639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7198415" y="3850483"/>
            <a:ext cx="2011008" cy="1744105"/>
            <a:chOff x="4779113" y="2542025"/>
            <a:chExt cx="2011008" cy="1744105"/>
          </a:xfrm>
        </p:grpSpPr>
        <p:grpSp>
          <p:nvGrpSpPr>
            <p:cNvPr id="137" name="Group 136"/>
            <p:cNvGrpSpPr/>
            <p:nvPr/>
          </p:nvGrpSpPr>
          <p:grpSpPr>
            <a:xfrm>
              <a:off x="4779113" y="3131886"/>
              <a:ext cx="1049935" cy="788291"/>
              <a:chOff x="3805381" y="3371849"/>
              <a:chExt cx="1049935" cy="788291"/>
            </a:xfrm>
          </p:grpSpPr>
          <p:sp>
            <p:nvSpPr>
              <p:cNvPr id="147" name="Cloud 146"/>
              <p:cNvSpPr/>
              <p:nvPr/>
            </p:nvSpPr>
            <p:spPr>
              <a:xfrm>
                <a:off x="3805381" y="3371849"/>
                <a:ext cx="1049935" cy="788291"/>
              </a:xfrm>
              <a:prstGeom prst="cloud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Isosceles Triangle 147"/>
              <p:cNvSpPr/>
              <p:nvPr/>
            </p:nvSpPr>
            <p:spPr>
              <a:xfrm>
                <a:off x="4088892" y="3517115"/>
                <a:ext cx="444811" cy="383458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5740186" y="3497839"/>
              <a:ext cx="1049935" cy="788291"/>
              <a:chOff x="4855316" y="4205540"/>
              <a:chExt cx="1049935" cy="788291"/>
            </a:xfrm>
          </p:grpSpPr>
          <p:sp>
            <p:nvSpPr>
              <p:cNvPr id="144" name="Cloud 143"/>
              <p:cNvSpPr/>
              <p:nvPr/>
            </p:nvSpPr>
            <p:spPr>
              <a:xfrm>
                <a:off x="4855316" y="4205540"/>
                <a:ext cx="1049935" cy="788291"/>
              </a:xfrm>
              <a:prstGeom prst="cloud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5310046" y="4395846"/>
                <a:ext cx="415636" cy="415636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Isosceles Triangle 145"/>
              <p:cNvSpPr/>
              <p:nvPr/>
            </p:nvSpPr>
            <p:spPr>
              <a:xfrm>
                <a:off x="4908071" y="4308747"/>
                <a:ext cx="444811" cy="383458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5740186" y="2542025"/>
              <a:ext cx="1049935" cy="788291"/>
              <a:chOff x="5046065" y="2265202"/>
              <a:chExt cx="1049935" cy="788291"/>
            </a:xfrm>
          </p:grpSpPr>
          <p:sp>
            <p:nvSpPr>
              <p:cNvPr id="141" name="Cloud 140"/>
              <p:cNvSpPr/>
              <p:nvPr/>
            </p:nvSpPr>
            <p:spPr>
              <a:xfrm>
                <a:off x="5046065" y="2265202"/>
                <a:ext cx="1049935" cy="788291"/>
              </a:xfrm>
              <a:prstGeom prst="cloud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5225726" y="2536917"/>
                <a:ext cx="344384" cy="34438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Flowchart: Data 142"/>
              <p:cNvSpPr/>
              <p:nvPr/>
            </p:nvSpPr>
            <p:spPr>
              <a:xfrm>
                <a:off x="5544747" y="2442523"/>
                <a:ext cx="390878" cy="308852"/>
              </a:xfrm>
              <a:prstGeom prst="flowChartInputOutput">
                <a:avLst/>
              </a:prstGeom>
              <a:solidFill>
                <a:srgbClr val="FC04CD"/>
              </a:solidFill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0" name="Straight Connector 139"/>
            <p:cNvCxnSpPr>
              <a:stCxn id="141" idx="1"/>
              <a:endCxn id="144" idx="3"/>
            </p:cNvCxnSpPr>
            <p:nvPr/>
          </p:nvCxnSpPr>
          <p:spPr>
            <a:xfrm>
              <a:off x="6265154" y="3329477"/>
              <a:ext cx="0" cy="21343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760879" y="3393979"/>
            <a:ext cx="3057880" cy="2623956"/>
            <a:chOff x="7751428" y="4044895"/>
            <a:chExt cx="3057880" cy="2623956"/>
          </a:xfrm>
        </p:grpSpPr>
        <p:cxnSp>
          <p:nvCxnSpPr>
            <p:cNvPr id="150" name="Straight Connector 149"/>
            <p:cNvCxnSpPr>
              <a:endCxn id="155" idx="3"/>
            </p:cNvCxnSpPr>
            <p:nvPr/>
          </p:nvCxnSpPr>
          <p:spPr>
            <a:xfrm flipH="1" flipV="1">
              <a:off x="9303084" y="4577622"/>
              <a:ext cx="350405" cy="3422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1" name="Group 150"/>
            <p:cNvGrpSpPr/>
            <p:nvPr/>
          </p:nvGrpSpPr>
          <p:grpSpPr>
            <a:xfrm>
              <a:off x="7751428" y="5440081"/>
              <a:ext cx="1551138" cy="1228770"/>
              <a:chOff x="3986745" y="5234024"/>
              <a:chExt cx="1551138" cy="1228770"/>
            </a:xfrm>
          </p:grpSpPr>
          <p:sp>
            <p:nvSpPr>
              <p:cNvPr id="166" name="Rounded Rectangle 165"/>
              <p:cNvSpPr/>
              <p:nvPr/>
            </p:nvSpPr>
            <p:spPr>
              <a:xfrm>
                <a:off x="3986745" y="5234024"/>
                <a:ext cx="1551138" cy="122877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7" name="Straight Connector 166"/>
              <p:cNvCxnSpPr>
                <a:stCxn id="168" idx="2"/>
                <a:endCxn id="169" idx="3"/>
              </p:cNvCxnSpPr>
              <p:nvPr/>
            </p:nvCxnSpPr>
            <p:spPr>
              <a:xfrm flipH="1" flipV="1">
                <a:off x="4400536" y="6145169"/>
                <a:ext cx="662280" cy="33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167"/>
              <p:cNvSpPr/>
              <p:nvPr/>
            </p:nvSpPr>
            <p:spPr>
              <a:xfrm>
                <a:off x="5062816" y="5940714"/>
                <a:ext cx="415636" cy="415636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4056152" y="5972977"/>
                <a:ext cx="344384" cy="34438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0" name="Straight Connector 169"/>
              <p:cNvCxnSpPr>
                <a:stCxn id="168" idx="1"/>
              </p:cNvCxnSpPr>
              <p:nvPr/>
            </p:nvCxnSpPr>
            <p:spPr>
              <a:xfrm flipH="1" flipV="1">
                <a:off x="4703575" y="5545113"/>
                <a:ext cx="420109" cy="4564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>
                <a:endCxn id="169" idx="0"/>
              </p:cNvCxnSpPr>
              <p:nvPr/>
            </p:nvCxnSpPr>
            <p:spPr>
              <a:xfrm flipH="1">
                <a:off x="4228344" y="5545113"/>
                <a:ext cx="427511" cy="42786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2" name="Isosceles Triangle 171"/>
              <p:cNvSpPr/>
              <p:nvPr/>
            </p:nvSpPr>
            <p:spPr>
              <a:xfrm>
                <a:off x="4440905" y="5296708"/>
                <a:ext cx="444811" cy="383458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9646950" y="4726819"/>
              <a:ext cx="1162358" cy="1629224"/>
              <a:chOff x="6416314" y="4833570"/>
              <a:chExt cx="1162358" cy="1629224"/>
            </a:xfrm>
          </p:grpSpPr>
          <p:sp>
            <p:nvSpPr>
              <p:cNvPr id="159" name="Rounded Rectangle 158"/>
              <p:cNvSpPr/>
              <p:nvPr/>
            </p:nvSpPr>
            <p:spPr>
              <a:xfrm>
                <a:off x="6416314" y="4833570"/>
                <a:ext cx="1162358" cy="162922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7079287" y="5917121"/>
                <a:ext cx="415636" cy="415636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Flowchart: Data 160"/>
              <p:cNvSpPr/>
              <p:nvPr/>
            </p:nvSpPr>
            <p:spPr>
              <a:xfrm>
                <a:off x="7104045" y="4940670"/>
                <a:ext cx="390878" cy="308852"/>
              </a:xfrm>
              <a:prstGeom prst="flowChartInputOutput">
                <a:avLst/>
              </a:prstGeom>
              <a:solidFill>
                <a:srgbClr val="FC04CD"/>
              </a:solidFill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2" name="Straight Connector 161"/>
              <p:cNvCxnSpPr>
                <a:stCxn id="160" idx="1"/>
              </p:cNvCxnSpPr>
              <p:nvPr/>
            </p:nvCxnSpPr>
            <p:spPr>
              <a:xfrm flipH="1" flipV="1">
                <a:off x="6672822" y="5533170"/>
                <a:ext cx="467333" cy="4448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>
                <a:stCxn id="161" idx="4"/>
                <a:endCxn id="160" idx="0"/>
              </p:cNvCxnSpPr>
              <p:nvPr/>
            </p:nvCxnSpPr>
            <p:spPr>
              <a:xfrm flipH="1">
                <a:off x="7287105" y="5249522"/>
                <a:ext cx="12379" cy="6675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>
                <a:stCxn id="161" idx="2"/>
              </p:cNvCxnSpPr>
              <p:nvPr/>
            </p:nvCxnSpPr>
            <p:spPr>
              <a:xfrm flipH="1">
                <a:off x="6679781" y="5095096"/>
                <a:ext cx="463352" cy="4224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5" name="Isosceles Triangle 164"/>
              <p:cNvSpPr/>
              <p:nvPr/>
            </p:nvSpPr>
            <p:spPr>
              <a:xfrm>
                <a:off x="6457376" y="5273115"/>
                <a:ext cx="444811" cy="383458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8149691" y="4044895"/>
              <a:ext cx="1153393" cy="1065454"/>
              <a:chOff x="7888191" y="4695133"/>
              <a:chExt cx="1153393" cy="1065454"/>
            </a:xfrm>
          </p:grpSpPr>
          <p:sp>
            <p:nvSpPr>
              <p:cNvPr id="155" name="Rounded Rectangle 154"/>
              <p:cNvSpPr/>
              <p:nvPr/>
            </p:nvSpPr>
            <p:spPr>
              <a:xfrm>
                <a:off x="7888191" y="4695133"/>
                <a:ext cx="1153393" cy="106545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6" name="Straight Connector 155"/>
              <p:cNvCxnSpPr/>
              <p:nvPr/>
            </p:nvCxnSpPr>
            <p:spPr>
              <a:xfrm flipH="1" flipV="1">
                <a:off x="8256874" y="5080694"/>
                <a:ext cx="439378" cy="4077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Isosceles Triangle 156"/>
              <p:cNvSpPr/>
              <p:nvPr/>
            </p:nvSpPr>
            <p:spPr>
              <a:xfrm>
                <a:off x="8473847" y="5249522"/>
                <a:ext cx="444811" cy="383458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5-Point Star 157"/>
              <p:cNvSpPr/>
              <p:nvPr/>
            </p:nvSpPr>
            <p:spPr>
              <a:xfrm>
                <a:off x="8001554" y="4786384"/>
                <a:ext cx="510639" cy="510639"/>
              </a:xfrm>
              <a:prstGeom prst="star5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4" name="Straight Connector 153"/>
            <p:cNvCxnSpPr>
              <a:endCxn id="166" idx="3"/>
            </p:cNvCxnSpPr>
            <p:nvPr/>
          </p:nvCxnSpPr>
          <p:spPr>
            <a:xfrm flipH="1">
              <a:off x="9302566" y="5848328"/>
              <a:ext cx="343866" cy="20613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ounded Rectangle 68"/>
          <p:cNvSpPr/>
          <p:nvPr/>
        </p:nvSpPr>
        <p:spPr>
          <a:xfrm>
            <a:off x="9487964" y="1447667"/>
            <a:ext cx="2167008" cy="101152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lt1"/>
                </a:solidFill>
              </a:rPr>
              <a:t>Single min triangulation</a:t>
            </a:r>
            <a:endParaRPr lang="en-US" sz="2800" dirty="0">
              <a:solidFill>
                <a:schemeClr val="lt1"/>
              </a:solidFill>
            </a:endParaRPr>
          </a:p>
        </p:txBody>
      </p:sp>
      <p:sp>
        <p:nvSpPr>
          <p:cNvPr id="70" name="Right Arrow 69"/>
          <p:cNvSpPr/>
          <p:nvPr/>
        </p:nvSpPr>
        <p:spPr>
          <a:xfrm>
            <a:off x="9122076" y="1774495"/>
            <a:ext cx="292100" cy="35786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4720116" y="3961146"/>
            <a:ext cx="1509840" cy="1522780"/>
            <a:chOff x="6509806" y="3490656"/>
            <a:chExt cx="1509840" cy="1522780"/>
          </a:xfrm>
        </p:grpSpPr>
        <p:cxnSp>
          <p:nvCxnSpPr>
            <p:cNvPr id="72" name="Straight Connector 71"/>
            <p:cNvCxnSpPr/>
            <p:nvPr/>
          </p:nvCxnSpPr>
          <p:spPr>
            <a:xfrm flipH="1" flipV="1">
              <a:off x="7331989" y="4334380"/>
              <a:ext cx="351940" cy="3417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6" idx="1"/>
            </p:cNvCxnSpPr>
            <p:nvPr/>
          </p:nvCxnSpPr>
          <p:spPr>
            <a:xfrm flipH="1" flipV="1">
              <a:off x="6765125" y="3784965"/>
              <a:ext cx="899753" cy="8737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6780341" y="3783511"/>
              <a:ext cx="1052316" cy="10387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76" idx="2"/>
              <a:endCxn id="77" idx="3"/>
            </p:cNvCxnSpPr>
            <p:nvPr/>
          </p:nvCxnSpPr>
          <p:spPr>
            <a:xfrm flipH="1" flipV="1">
              <a:off x="6941730" y="4802255"/>
              <a:ext cx="662280" cy="3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7604010" y="4597800"/>
              <a:ext cx="415636" cy="41563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597346" y="4630063"/>
              <a:ext cx="344384" cy="34438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Flowchart: Data 77"/>
            <p:cNvSpPr/>
            <p:nvPr/>
          </p:nvSpPr>
          <p:spPr>
            <a:xfrm>
              <a:off x="7628768" y="3621349"/>
              <a:ext cx="390878" cy="308852"/>
            </a:xfrm>
            <a:prstGeom prst="flowChartInputOutput">
              <a:avLst/>
            </a:prstGeom>
            <a:solidFill>
              <a:srgbClr val="FC04CD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79" name="Straight Connector 78"/>
            <p:cNvCxnSpPr>
              <a:stCxn id="78" idx="4"/>
              <a:endCxn id="76" idx="0"/>
            </p:cNvCxnSpPr>
            <p:nvPr/>
          </p:nvCxnSpPr>
          <p:spPr>
            <a:xfrm flipH="1">
              <a:off x="7811828" y="3930201"/>
              <a:ext cx="12379" cy="6675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Isosceles Triangle 79"/>
            <p:cNvSpPr/>
            <p:nvPr/>
          </p:nvSpPr>
          <p:spPr>
            <a:xfrm>
              <a:off x="7058364" y="4068471"/>
              <a:ext cx="444811" cy="383458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5-Point Star 80"/>
            <p:cNvSpPr/>
            <p:nvPr/>
          </p:nvSpPr>
          <p:spPr>
            <a:xfrm>
              <a:off x="6509806" y="3490656"/>
              <a:ext cx="510639" cy="510639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2804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Decompositions</a:t>
            </a:r>
            <a:endParaRPr lang="en-US" dirty="0"/>
          </a:p>
        </p:txBody>
      </p:sp>
      <p:sp>
        <p:nvSpPr>
          <p:cNvPr id="79" name="Content Placeholder 2"/>
          <p:cNvSpPr>
            <a:spLocks noGrp="1"/>
          </p:cNvSpPr>
          <p:nvPr>
            <p:ph idx="1"/>
          </p:nvPr>
        </p:nvSpPr>
        <p:spPr>
          <a:xfrm>
            <a:off x="317500" y="1033671"/>
            <a:ext cx="11874500" cy="5845886"/>
          </a:xfrm>
        </p:spPr>
        <p:txBody>
          <a:bodyPr>
            <a:normAutofit/>
          </a:bodyPr>
          <a:lstStyle/>
          <a:p>
            <a:r>
              <a:rPr lang="en-US" dirty="0" smtClean="0"/>
              <a:t>Databases</a:t>
            </a:r>
          </a:p>
          <a:p>
            <a:pPr lvl="1"/>
            <a:r>
              <a:rPr lang="en-US" dirty="0" smtClean="0"/>
              <a:t>Query evaluation </a:t>
            </a:r>
            <a:r>
              <a:rPr lang="en-US" dirty="0">
                <a:solidFill>
                  <a:srgbClr val="004CAD"/>
                </a:solidFill>
              </a:rPr>
              <a:t>[</a:t>
            </a:r>
            <a:r>
              <a:rPr lang="en-US" dirty="0" smtClean="0">
                <a:solidFill>
                  <a:srgbClr val="004CAD"/>
                </a:solidFill>
              </a:rPr>
              <a:t>Yannakakis81],[</a:t>
            </a:r>
            <a:r>
              <a:rPr lang="en-US" dirty="0">
                <a:solidFill>
                  <a:srgbClr val="004CAD"/>
                </a:solidFill>
              </a:rPr>
              <a:t>Chekuri&amp;Rajaraman97</a:t>
            </a:r>
            <a:r>
              <a:rPr lang="en-US" dirty="0" smtClean="0">
                <a:solidFill>
                  <a:srgbClr val="004CAD"/>
                </a:solidFill>
              </a:rPr>
              <a:t>]</a:t>
            </a:r>
            <a:endParaRPr lang="en-US" dirty="0" smtClean="0">
              <a:latin typeface="Helvetica Neue Thin"/>
            </a:endParaRPr>
          </a:p>
          <a:p>
            <a:pPr>
              <a:spcBef>
                <a:spcPts val="1200"/>
              </a:spcBef>
            </a:pPr>
            <a:r>
              <a:rPr lang="en-US" sz="3000" dirty="0" smtClean="0"/>
              <a:t>Games</a:t>
            </a:r>
          </a:p>
          <a:p>
            <a:pPr lvl="1">
              <a:spcBef>
                <a:spcPts val="1200"/>
              </a:spcBef>
            </a:pPr>
            <a:r>
              <a:rPr lang="en-US" sz="2600" dirty="0" smtClean="0"/>
              <a:t>Nash </a:t>
            </a:r>
            <a:r>
              <a:rPr lang="en-US" sz="2600" dirty="0"/>
              <a:t>equilibria computation </a:t>
            </a:r>
            <a:r>
              <a:rPr lang="en-US" sz="2600" dirty="0">
                <a:solidFill>
                  <a:srgbClr val="004CAD"/>
                </a:solidFill>
              </a:rPr>
              <a:t>[</a:t>
            </a:r>
            <a:r>
              <a:rPr lang="en-US" sz="2600" dirty="0" smtClean="0">
                <a:solidFill>
                  <a:srgbClr val="004CAD"/>
                </a:solidFill>
              </a:rPr>
              <a:t>Gottlob+05]</a:t>
            </a:r>
            <a:endParaRPr lang="en-US" sz="2600" dirty="0">
              <a:solidFill>
                <a:srgbClr val="004CAD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000" dirty="0"/>
              <a:t>Bioinformatics</a:t>
            </a:r>
          </a:p>
          <a:p>
            <a:pPr lvl="1">
              <a:spcBef>
                <a:spcPts val="1200"/>
              </a:spcBef>
            </a:pPr>
            <a:r>
              <a:rPr lang="en-US" sz="2600" dirty="0" smtClean="0"/>
              <a:t>prediction </a:t>
            </a:r>
            <a:r>
              <a:rPr lang="en-US" sz="2600" dirty="0"/>
              <a:t>of RNA secondary structure </a:t>
            </a:r>
            <a:r>
              <a:rPr lang="en-US" sz="2600" dirty="0" smtClean="0">
                <a:solidFill>
                  <a:srgbClr val="004CAD"/>
                </a:solidFill>
              </a:rPr>
              <a:t>[Zhao+06]</a:t>
            </a:r>
            <a:endParaRPr lang="en-US" sz="2600" dirty="0">
              <a:solidFill>
                <a:srgbClr val="004CAD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000" dirty="0"/>
              <a:t>Probabilistic graphical models</a:t>
            </a:r>
          </a:p>
          <a:p>
            <a:pPr lvl="1">
              <a:spcBef>
                <a:spcPts val="1200"/>
              </a:spcBef>
            </a:pPr>
            <a:r>
              <a:rPr lang="en-US" sz="2600" dirty="0" smtClean="0"/>
              <a:t>statistical inference </a:t>
            </a:r>
            <a:r>
              <a:rPr lang="en-US" sz="2600" dirty="0" smtClean="0">
                <a:solidFill>
                  <a:srgbClr val="004CAD"/>
                </a:solidFill>
              </a:rPr>
              <a:t>[Lauritzen&amp;Spiegelhalter88]</a:t>
            </a:r>
          </a:p>
          <a:p>
            <a:pPr>
              <a:spcBef>
                <a:spcPts val="1200"/>
              </a:spcBef>
            </a:pPr>
            <a:r>
              <a:rPr lang="en-US" sz="3000" dirty="0"/>
              <a:t>Constraint-satisfaction problems </a:t>
            </a:r>
            <a:r>
              <a:rPr lang="en-US" sz="2600" dirty="0">
                <a:solidFill>
                  <a:srgbClr val="004CAD"/>
                </a:solidFill>
              </a:rPr>
              <a:t>[Kolaitis&amp;Vardi00]</a:t>
            </a:r>
            <a:r>
              <a:rPr lang="en-US" sz="2600" dirty="0"/>
              <a:t> </a:t>
            </a:r>
          </a:p>
          <a:p>
            <a:pPr>
              <a:spcBef>
                <a:spcPts val="1200"/>
              </a:spcBef>
            </a:pPr>
            <a:r>
              <a:rPr lang="en-US" sz="3000" dirty="0"/>
              <a:t>Weighted model counting </a:t>
            </a:r>
            <a:r>
              <a:rPr lang="en-US" sz="2600" dirty="0">
                <a:solidFill>
                  <a:srgbClr val="004CAD"/>
                </a:solidFill>
              </a:rPr>
              <a:t>[Li+08</a:t>
            </a:r>
            <a:r>
              <a:rPr lang="en-US" sz="2600" dirty="0" smtClean="0">
                <a:solidFill>
                  <a:srgbClr val="004CAD"/>
                </a:solidFill>
              </a:rPr>
              <a:t>]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...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274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20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8000" y="2130526"/>
            <a:ext cx="11245235" cy="4188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Is the algorithm effective?</a:t>
            </a:r>
          </a:p>
          <a:p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		Does it help improve standard measures?</a:t>
            </a:r>
            <a:endParaRPr lang="en-US" sz="3600" dirty="0"/>
          </a:p>
          <a:p>
            <a:pPr>
              <a:lnSpc>
                <a:spcPct val="150000"/>
              </a:lnSpc>
            </a:pPr>
            <a:endParaRPr lang="en-US" sz="3600" dirty="0"/>
          </a:p>
          <a:p>
            <a:pPr>
              <a:lnSpc>
                <a:spcPct val="150000"/>
              </a:lnSpc>
            </a:pPr>
            <a:endParaRPr lang="en-US" sz="3600" dirty="0" smtClean="0"/>
          </a:p>
          <a:p>
            <a:pPr>
              <a:lnSpc>
                <a:spcPct val="150000"/>
              </a:lnSpc>
            </a:pPr>
            <a:endParaRPr lang="en-US" sz="3600" dirty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38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21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7500" y="984844"/>
            <a:ext cx="11245235" cy="537150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C++ implementation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Triangulation algorithms: </a:t>
            </a:r>
            <a:r>
              <a:rPr lang="en-US" dirty="0"/>
              <a:t>MCS-M </a:t>
            </a:r>
            <a:r>
              <a:rPr lang="en-US" dirty="0">
                <a:solidFill>
                  <a:srgbClr val="004CAD"/>
                </a:solidFill>
              </a:rPr>
              <a:t>[</a:t>
            </a:r>
            <a:r>
              <a:rPr lang="en-US" dirty="0" smtClean="0">
                <a:solidFill>
                  <a:srgbClr val="004CAD"/>
                </a:solidFill>
              </a:rPr>
              <a:t>Berry+02]</a:t>
            </a:r>
            <a:br>
              <a:rPr lang="en-US" dirty="0" smtClean="0">
                <a:solidFill>
                  <a:srgbClr val="004CAD"/>
                </a:solidFill>
              </a:rPr>
            </a:br>
            <a:r>
              <a:rPr lang="en-US" dirty="0" smtClean="0">
                <a:solidFill>
                  <a:srgbClr val="004CAD"/>
                </a:solidFill>
              </a:rPr>
              <a:t>				</a:t>
            </a:r>
            <a:r>
              <a:rPr lang="en-US" dirty="0">
                <a:solidFill>
                  <a:srgbClr val="004CAD"/>
                </a:solidFill>
              </a:rPr>
              <a:t> </a:t>
            </a:r>
            <a:r>
              <a:rPr lang="en-US" dirty="0" smtClean="0">
                <a:solidFill>
                  <a:srgbClr val="004CAD"/>
                </a:solidFill>
              </a:rPr>
              <a:t>  </a:t>
            </a:r>
            <a:r>
              <a:rPr lang="en-US" dirty="0" smtClean="0"/>
              <a:t>LB-</a:t>
            </a:r>
            <a:r>
              <a:rPr lang="en-US" dirty="0" err="1" smtClean="0"/>
              <a:t>Triang</a:t>
            </a:r>
            <a:r>
              <a:rPr lang="en-US" dirty="0" smtClean="0"/>
              <a:t> </a:t>
            </a:r>
            <a:r>
              <a:rPr lang="en-US" dirty="0">
                <a:solidFill>
                  <a:srgbClr val="004CAD"/>
                </a:solidFill>
              </a:rPr>
              <a:t>[Berry+06] </a:t>
            </a:r>
            <a:r>
              <a:rPr lang="en-US" dirty="0"/>
              <a:t>with min fill </a:t>
            </a:r>
            <a:r>
              <a:rPr lang="en-US" dirty="0" smtClean="0"/>
              <a:t>heuristics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Datasets: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Database </a:t>
            </a:r>
            <a:r>
              <a:rPr lang="en-US" dirty="0" smtClean="0"/>
              <a:t>queries, TPC-H </a:t>
            </a:r>
            <a:r>
              <a:rPr lang="en-US" dirty="0"/>
              <a:t>(</a:t>
            </a:r>
            <a:r>
              <a:rPr lang="en-US" dirty="0" err="1"/>
              <a:t>LogicBlox</a:t>
            </a:r>
            <a:r>
              <a:rPr lang="en-US" dirty="0"/>
              <a:t> </a:t>
            </a:r>
            <a:r>
              <a:rPr lang="en-US" dirty="0" smtClean="0"/>
              <a:t>translation)</a:t>
            </a:r>
            <a:br>
              <a:rPr lang="en-US" dirty="0" smtClean="0"/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	2-19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nodes, 1-46 edges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Probabilistic graphical </a:t>
            </a:r>
            <a:r>
              <a:rPr lang="en-US" dirty="0" smtClean="0"/>
              <a:t>models, UAI </a:t>
            </a:r>
            <a:r>
              <a:rPr lang="en-US" dirty="0"/>
              <a:t>inference </a:t>
            </a:r>
            <a:r>
              <a:rPr lang="en-US" dirty="0" smtClean="0"/>
              <a:t>challenge</a:t>
            </a:r>
            <a:br>
              <a:rPr lang="en-US" dirty="0" smtClean="0"/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	60-1039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nodes, 135-1696 edges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Random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30-200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nodes, 131-13955 edges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002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5100" y="978493"/>
            <a:ext cx="11874500" cy="714953"/>
          </a:xfrm>
        </p:spPr>
        <p:txBody>
          <a:bodyPr>
            <a:normAutofit/>
          </a:bodyPr>
          <a:lstStyle/>
          <a:p>
            <a:r>
              <a:rPr lang="en-US" dirty="0"/>
              <a:t>A single run </a:t>
            </a:r>
            <a:r>
              <a:rPr lang="en-US" dirty="0" smtClean="0"/>
              <a:t>(UAI, 414 </a:t>
            </a:r>
            <a:r>
              <a:rPr lang="en-US" dirty="0"/>
              <a:t>nodes, 801 </a:t>
            </a:r>
            <a:r>
              <a:rPr lang="en-US" dirty="0" smtClean="0"/>
              <a:t>edges, MCS-M, 30 minutes)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309382"/>
              </p:ext>
            </p:extLst>
          </p:nvPr>
        </p:nvGraphicFramePr>
        <p:xfrm>
          <a:off x="5869673" y="2318867"/>
          <a:ext cx="5736128" cy="329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968428"/>
              </p:ext>
            </p:extLst>
          </p:nvPr>
        </p:nvGraphicFramePr>
        <p:xfrm>
          <a:off x="767977" y="2353468"/>
          <a:ext cx="5186893" cy="3244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71255" y="239630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1600" dirty="0" smtClean="0">
                <a:solidFill>
                  <a:srgbClr val="006EC6"/>
                </a:solidFill>
              </a:rPr>
              <a:t>46</a:t>
            </a:r>
            <a:endParaRPr lang="en-US" sz="1600" dirty="0">
              <a:solidFill>
                <a:srgbClr val="006EC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42068" y="272086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1600" dirty="0" smtClean="0">
                <a:solidFill>
                  <a:srgbClr val="006EC6"/>
                </a:solidFill>
              </a:rPr>
              <a:t>39</a:t>
            </a:r>
            <a:endParaRPr lang="en-US" sz="1600" dirty="0">
              <a:solidFill>
                <a:srgbClr val="006EC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5769" y="261001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1600" dirty="0" smtClean="0">
                <a:solidFill>
                  <a:schemeClr val="accent2"/>
                </a:solidFill>
              </a:rPr>
              <a:t>6232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28955" y="325437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1600" dirty="0" smtClean="0">
                <a:solidFill>
                  <a:schemeClr val="accent2"/>
                </a:solidFill>
              </a:rPr>
              <a:t>3934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1912" y="2468273"/>
            <a:ext cx="977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a</a:t>
            </a:r>
            <a:r>
              <a:rPr lang="en-US" sz="1600" dirty="0" smtClean="0">
                <a:solidFill>
                  <a:srgbClr val="7030A0"/>
                </a:solidFill>
              </a:rPr>
              <a:t>ll results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22406" y="3723807"/>
            <a:ext cx="1639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Min width results</a:t>
            </a:r>
            <a:endParaRPr lang="en-US" sz="1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83585" y="2869612"/>
                <a:ext cx="12795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results</a:t>
                </a:r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585" y="2869612"/>
                <a:ext cx="1279517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052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71" y="1134288"/>
            <a:ext cx="11438021" cy="5072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Theoretical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Polynomial delay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Ranked enumeration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Approximately ranked enumeration  (w/ approx. guarantee)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Practical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Optimizing / parallelizing the algorithm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Heuristically </a:t>
            </a:r>
            <a:r>
              <a:rPr lang="en-US" dirty="0"/>
              <a:t>ranked enumeration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822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Delay ??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8750" y="1097688"/>
                <a:ext cx="11874500" cy="5395997"/>
              </a:xfrm>
            </p:spPr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be a graph,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we could answer the following decision problem efficiently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Then we could enumerate the minimal triangulations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 in p-delay using a simple branching algorithm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8750" y="1097688"/>
                <a:ext cx="11874500" cy="5395997"/>
              </a:xfrm>
              <a:blipFill>
                <a:blip r:embed="rId2"/>
                <a:stretch>
                  <a:fillRect l="-924" t="-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697195" y="635635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39089" y="2671949"/>
                <a:ext cx="9425049" cy="1384995"/>
              </a:xfrm>
              <a:prstGeom prst="rect">
                <a:avLst/>
              </a:prstGeom>
              <a:noFill/>
              <a:ln w="19050">
                <a:solidFill>
                  <a:srgbClr val="004CAD"/>
                </a:solidFill>
              </a:ln>
            </p:spPr>
            <p:txBody>
              <a:bodyPr wrap="square" rtlCol="1">
                <a:spAutoFit/>
              </a:bodyPr>
              <a:lstStyle/>
              <a:p>
                <a:r>
                  <a:rPr lang="en-US" sz="2800" dirty="0" smtClean="0"/>
                  <a:t>Does there exist a minimal triangulation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such that: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800" b="0" dirty="0" smtClean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89" y="2671949"/>
                <a:ext cx="9425049" cy="1384995"/>
              </a:xfrm>
              <a:prstGeom prst="rect">
                <a:avLst/>
              </a:prstGeom>
              <a:blipFill>
                <a:blip r:embed="rId3"/>
                <a:stretch>
                  <a:fillRect l="-1226" t="-3463"/>
                </a:stretch>
              </a:blipFill>
              <a:ln w="19050">
                <a:solidFill>
                  <a:srgbClr val="004CA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37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Decision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83474" y="985653"/>
                <a:ext cx="9425049" cy="1815882"/>
              </a:xfrm>
              <a:prstGeom prst="rect">
                <a:avLst/>
              </a:prstGeom>
              <a:noFill/>
              <a:ln w="19050">
                <a:solidFill>
                  <a:srgbClr val="004CAD"/>
                </a:solidFill>
              </a:ln>
            </p:spPr>
            <p:txBody>
              <a:bodyPr wrap="square" rtlCol="1">
                <a:spAutoFit/>
              </a:bodyPr>
              <a:lstStyle/>
              <a:p>
                <a:r>
                  <a:rPr lang="en-US" sz="2800" dirty="0" smtClean="0"/>
                  <a:t>Does there exist a minimal triangulation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such that: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800" b="0" dirty="0" smtClean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474" y="985653"/>
                <a:ext cx="9425049" cy="1815882"/>
              </a:xfrm>
              <a:prstGeom prst="rect">
                <a:avLst/>
              </a:prstGeom>
              <a:blipFill>
                <a:blip r:embed="rId2"/>
                <a:stretch>
                  <a:fillRect l="-1291" t="-2990"/>
                </a:stretch>
              </a:blipFill>
              <a:ln w="19050">
                <a:solidFill>
                  <a:srgbClr val="004CA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3474" y="3585552"/>
                <a:ext cx="9425049" cy="954107"/>
              </a:xfrm>
              <a:prstGeom prst="rect">
                <a:avLst/>
              </a:prstGeom>
              <a:noFill/>
              <a:ln w="19050">
                <a:solidFill>
                  <a:srgbClr val="004CAD"/>
                </a:solidFill>
              </a:ln>
            </p:spPr>
            <p:txBody>
              <a:bodyPr wrap="square" rtlCol="1">
                <a:spAutoFit/>
              </a:bodyPr>
              <a:lstStyle/>
              <a:p>
                <a:r>
                  <a:rPr lang="en-US" sz="2800" dirty="0" smtClean="0"/>
                  <a:t>Does there exist a chordal </a:t>
                </a:r>
                <a:r>
                  <a:rPr lang="en-US" sz="2800" dirty="0" err="1" smtClean="0"/>
                  <a:t>supergraph</a:t>
                </a:r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,ℇ) </m:t>
                    </m:r>
                  </m:oMath>
                </a14:m>
                <a:r>
                  <a:rPr lang="en-US" sz="2800" dirty="0" smtClean="0"/>
                  <a:t>such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⊆ℇ⊆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∪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474" y="3585552"/>
                <a:ext cx="9425049" cy="954107"/>
              </a:xfrm>
              <a:prstGeom prst="rect">
                <a:avLst/>
              </a:prstGeom>
              <a:blipFill>
                <a:blip r:embed="rId3"/>
                <a:stretch>
                  <a:fillRect l="-1291" t="-5000"/>
                </a:stretch>
              </a:blipFill>
              <a:ln w="19050">
                <a:solidFill>
                  <a:srgbClr val="004CA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5712031" y="2860513"/>
            <a:ext cx="484632" cy="6660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83474" y="5323676"/>
            <a:ext cx="9425049" cy="954107"/>
          </a:xfrm>
          <a:prstGeom prst="rect">
            <a:avLst/>
          </a:prstGeom>
          <a:noFill/>
          <a:ln w="34925">
            <a:solidFill>
              <a:srgbClr val="F74743"/>
            </a:solidFill>
          </a:ln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The chordal graph sandwich problem is NP-complete </a:t>
            </a:r>
            <a:r>
              <a:rPr lang="en-US" sz="2800" dirty="0" smtClean="0">
                <a:solidFill>
                  <a:srgbClr val="004CAD"/>
                </a:solidFill>
              </a:rPr>
              <a:t>[Golumbick+1994]</a:t>
            </a:r>
          </a:p>
        </p:txBody>
      </p:sp>
      <p:sp>
        <p:nvSpPr>
          <p:cNvPr id="9" name="Down Arrow 8"/>
          <p:cNvSpPr/>
          <p:nvPr/>
        </p:nvSpPr>
        <p:spPr>
          <a:xfrm>
            <a:off x="5712031" y="4598637"/>
            <a:ext cx="484632" cy="6660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8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0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Decompositions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957664" y="3920475"/>
            <a:ext cx="550367" cy="693163"/>
          </a:xfrm>
          <a:prstGeom prst="straightConnector1">
            <a:avLst/>
          </a:prstGeom>
          <a:ln w="57150">
            <a:solidFill>
              <a:srgbClr val="004CA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809057" y="3954740"/>
            <a:ext cx="605426" cy="644697"/>
          </a:xfrm>
          <a:prstGeom prst="straightConnector1">
            <a:avLst/>
          </a:prstGeom>
          <a:ln w="57150">
            <a:solidFill>
              <a:srgbClr val="004CA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377657" y="2912099"/>
            <a:ext cx="1274937" cy="98346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641558" y="2955391"/>
            <a:ext cx="1343040" cy="99934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669154" y="3954740"/>
            <a:ext cx="738616" cy="13356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870729" y="3988824"/>
            <a:ext cx="1027716" cy="12784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767732" y="715489"/>
            <a:ext cx="1747652" cy="13419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0048864" y="4661527"/>
            <a:ext cx="1631369" cy="13419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841594" y="1863658"/>
            <a:ext cx="571994" cy="623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22098" y="1863658"/>
            <a:ext cx="619496" cy="623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841594" y="2486769"/>
            <a:ext cx="0" cy="10301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0" idx="1"/>
            <a:endCxn id="27" idx="3"/>
          </p:cNvCxnSpPr>
          <p:nvPr/>
        </p:nvCxnSpPr>
        <p:spPr>
          <a:xfrm flipH="1" flipV="1">
            <a:off x="3013786" y="3516954"/>
            <a:ext cx="856434" cy="375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30" idx="5"/>
          </p:cNvCxnSpPr>
          <p:nvPr/>
        </p:nvCxnSpPr>
        <p:spPr>
          <a:xfrm flipH="1">
            <a:off x="4078038" y="3891965"/>
            <a:ext cx="89361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524848" y="3906263"/>
            <a:ext cx="446808" cy="6952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33" idx="2"/>
            <a:endCxn id="34" idx="3"/>
          </p:cNvCxnSpPr>
          <p:nvPr/>
        </p:nvCxnSpPr>
        <p:spPr>
          <a:xfrm flipH="1">
            <a:off x="2394290" y="1863658"/>
            <a:ext cx="7758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3889024" y="4071119"/>
            <a:ext cx="635823" cy="5303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5" idx="6"/>
            <a:endCxn id="27" idx="1"/>
          </p:cNvCxnSpPr>
          <p:nvPr/>
        </p:nvCxnSpPr>
        <p:spPr>
          <a:xfrm flipV="1">
            <a:off x="1903889" y="3516954"/>
            <a:ext cx="765513" cy="4042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6" idx="5"/>
            <a:endCxn id="25" idx="2"/>
          </p:cNvCxnSpPr>
          <p:nvPr/>
        </p:nvCxnSpPr>
        <p:spPr>
          <a:xfrm>
            <a:off x="797375" y="3919362"/>
            <a:ext cx="690878" cy="1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6" idx="3"/>
          </p:cNvCxnSpPr>
          <p:nvPr/>
        </p:nvCxnSpPr>
        <p:spPr>
          <a:xfrm flipH="1" flipV="1">
            <a:off x="693466" y="4098515"/>
            <a:ext cx="550719" cy="53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244185" y="3948026"/>
            <a:ext cx="477979" cy="6808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488253" y="3713418"/>
            <a:ext cx="415636" cy="41563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riangle 6"/>
          <p:cNvSpPr/>
          <p:nvPr/>
        </p:nvSpPr>
        <p:spPr>
          <a:xfrm>
            <a:off x="485648" y="3740208"/>
            <a:ext cx="415636" cy="358307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69402" y="3344762"/>
            <a:ext cx="344384" cy="3443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2586274" y="2187606"/>
            <a:ext cx="510639" cy="510639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763838" y="3712812"/>
            <a:ext cx="415636" cy="4156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10"/>
          <p:cNvSpPr/>
          <p:nvPr/>
        </p:nvSpPr>
        <p:spPr>
          <a:xfrm>
            <a:off x="3766311" y="3712812"/>
            <a:ext cx="415636" cy="358307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4253198" y="4346163"/>
            <a:ext cx="510639" cy="510639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988864" y="4326057"/>
            <a:ext cx="510639" cy="510639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70142" y="1655840"/>
            <a:ext cx="415636" cy="41563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049906" y="1691466"/>
            <a:ext cx="344384" cy="3443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10451636" y="4939642"/>
            <a:ext cx="89361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0898446" y="4953940"/>
            <a:ext cx="446808" cy="6952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10347727" y="5118796"/>
            <a:ext cx="550718" cy="530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1137436" y="4760489"/>
            <a:ext cx="415636" cy="4156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59"/>
          <p:cNvSpPr/>
          <p:nvPr/>
        </p:nvSpPr>
        <p:spPr>
          <a:xfrm>
            <a:off x="10139909" y="4760489"/>
            <a:ext cx="415636" cy="358307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10626796" y="5393840"/>
            <a:ext cx="510639" cy="510639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9205711" y="3535552"/>
            <a:ext cx="1330036" cy="6985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Connector 41"/>
          <p:cNvCxnSpPr>
            <a:stCxn id="44" idx="1"/>
          </p:cNvCxnSpPr>
          <p:nvPr/>
        </p:nvCxnSpPr>
        <p:spPr>
          <a:xfrm flipH="1" flipV="1">
            <a:off x="9522388" y="3888842"/>
            <a:ext cx="630385" cy="67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9350195" y="3716648"/>
            <a:ext cx="344384" cy="3443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riangle 68"/>
          <p:cNvSpPr/>
          <p:nvPr/>
        </p:nvSpPr>
        <p:spPr>
          <a:xfrm>
            <a:off x="10048864" y="3716410"/>
            <a:ext cx="415636" cy="358307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8685939" y="1041030"/>
            <a:ext cx="571994" cy="6231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066443" y="1041030"/>
            <a:ext cx="619496" cy="6231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8238635" y="1041030"/>
            <a:ext cx="7758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9014487" y="833212"/>
            <a:ext cx="415636" cy="41563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894251" y="868838"/>
            <a:ext cx="344384" cy="3443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8238938" y="2345465"/>
            <a:ext cx="802573" cy="11900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8652595" y="2660129"/>
            <a:ext cx="1" cy="590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8480404" y="3078459"/>
            <a:ext cx="344384" cy="3443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8397276" y="2404810"/>
            <a:ext cx="510639" cy="510639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8438535" y="1361663"/>
            <a:ext cx="510639" cy="510639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6757434" y="3571177"/>
            <a:ext cx="1330036" cy="6985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6853496" y="3904678"/>
            <a:ext cx="751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6853074" y="3696860"/>
            <a:ext cx="415636" cy="41563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604615" y="3732486"/>
            <a:ext cx="344384" cy="3443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5845485" y="4661527"/>
            <a:ext cx="1631369" cy="13419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>
            <a:stCxn id="65" idx="5"/>
            <a:endCxn id="63" idx="2"/>
          </p:cNvCxnSpPr>
          <p:nvPr/>
        </p:nvCxnSpPr>
        <p:spPr>
          <a:xfrm>
            <a:off x="6253518" y="4990043"/>
            <a:ext cx="690878" cy="18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65" idx="3"/>
          </p:cNvCxnSpPr>
          <p:nvPr/>
        </p:nvCxnSpPr>
        <p:spPr>
          <a:xfrm flipH="1" flipV="1">
            <a:off x="6149609" y="5169196"/>
            <a:ext cx="550719" cy="530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700328" y="5018707"/>
            <a:ext cx="477979" cy="6808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6944396" y="4784099"/>
            <a:ext cx="415636" cy="41563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riangle 116"/>
          <p:cNvSpPr/>
          <p:nvPr/>
        </p:nvSpPr>
        <p:spPr>
          <a:xfrm>
            <a:off x="5941791" y="4810889"/>
            <a:ext cx="415636" cy="358307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5-Point Star 64"/>
          <p:cNvSpPr/>
          <p:nvPr/>
        </p:nvSpPr>
        <p:spPr>
          <a:xfrm>
            <a:off x="6445007" y="5396738"/>
            <a:ext cx="510639" cy="510639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>
            <a:stCxn id="11" idx="2"/>
            <a:endCxn id="50" idx="0"/>
          </p:cNvCxnSpPr>
          <p:nvPr/>
        </p:nvCxnSpPr>
        <p:spPr>
          <a:xfrm flipH="1">
            <a:off x="8640225" y="2057402"/>
            <a:ext cx="1333" cy="2880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833173" y="2032839"/>
            <a:ext cx="3395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4CAD"/>
                </a:solidFill>
                <a:latin typeface="Helvetica Neue Thin"/>
                <a:ea typeface="Chalkboard SE Light" charset="0"/>
                <a:cs typeface="Chalkboard SE Light" charset="0"/>
              </a:rPr>
              <a:t>Every edge is</a:t>
            </a:r>
            <a:br>
              <a:rPr lang="en-US" sz="2200" dirty="0" smtClean="0">
                <a:solidFill>
                  <a:srgbClr val="004CAD"/>
                </a:solidFill>
                <a:latin typeface="Helvetica Neue Thin"/>
                <a:ea typeface="Chalkboard SE Light" charset="0"/>
                <a:cs typeface="Chalkboard SE Light" charset="0"/>
              </a:rPr>
            </a:br>
            <a:r>
              <a:rPr lang="en-US" sz="2200" dirty="0" smtClean="0">
                <a:solidFill>
                  <a:srgbClr val="004CAD"/>
                </a:solidFill>
                <a:latin typeface="Helvetica Neue Thin"/>
                <a:ea typeface="Chalkboard SE Light" charset="0"/>
                <a:cs typeface="Chalkboard SE Light" charset="0"/>
              </a:rPr>
              <a:t>contained in some bag</a:t>
            </a:r>
            <a:endParaRPr lang="en-US" sz="2200" dirty="0">
              <a:solidFill>
                <a:srgbClr val="004CAD"/>
              </a:solidFill>
              <a:latin typeface="Helvetica Neue Thin"/>
              <a:ea typeface="Chalkboard SE Light" charset="0"/>
              <a:cs typeface="Chalkboard SE Light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156883" y="1092419"/>
            <a:ext cx="1263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4CAD"/>
                </a:solidFill>
                <a:latin typeface="Helvetica Neue Thin"/>
                <a:ea typeface="Chalkboard SE Light" charset="0"/>
                <a:cs typeface="Chalkboard SE Light" charset="0"/>
              </a:rPr>
              <a:t>Tree</a:t>
            </a:r>
            <a:endParaRPr lang="en-US" sz="2200" dirty="0">
              <a:solidFill>
                <a:srgbClr val="004CAD"/>
              </a:solidFill>
              <a:latin typeface="Helvetica Neue Thin"/>
              <a:ea typeface="Chalkboard SE Light" charset="0"/>
              <a:cs typeface="Chalkboard SE Light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9937287" y="1546297"/>
            <a:ext cx="685799" cy="652009"/>
          </a:xfrm>
          <a:prstGeom prst="straightConnector1">
            <a:avLst/>
          </a:prstGeom>
          <a:ln w="57150">
            <a:solidFill>
              <a:srgbClr val="004CA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7540379" y="3641078"/>
            <a:ext cx="479035" cy="5183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8408188" y="2953343"/>
            <a:ext cx="479035" cy="5183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9282869" y="3621202"/>
            <a:ext cx="479035" cy="5183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>
            <a:stCxn id="50" idx="2"/>
          </p:cNvCxnSpPr>
          <p:nvPr/>
        </p:nvCxnSpPr>
        <p:spPr>
          <a:xfrm>
            <a:off x="8640225" y="3535552"/>
            <a:ext cx="19355" cy="1016587"/>
          </a:xfrm>
          <a:prstGeom prst="straightConnector1">
            <a:avLst/>
          </a:prstGeom>
          <a:ln w="57150">
            <a:solidFill>
              <a:srgbClr val="004CA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505213" y="4530142"/>
            <a:ext cx="2530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4CAD"/>
                </a:solidFill>
                <a:latin typeface="Helvetica Neue Thin"/>
                <a:ea typeface="Chalkboard SE Light" charset="0"/>
                <a:cs typeface="Chalkboard SE Light" charset="0"/>
              </a:rPr>
              <a:t>Every node</a:t>
            </a:r>
            <a:br>
              <a:rPr lang="en-US" sz="2200" dirty="0" smtClean="0">
                <a:solidFill>
                  <a:srgbClr val="004CAD"/>
                </a:solidFill>
                <a:latin typeface="Helvetica Neue Thin"/>
                <a:ea typeface="Chalkboard SE Light" charset="0"/>
                <a:cs typeface="Chalkboard SE Light" charset="0"/>
              </a:rPr>
            </a:br>
            <a:r>
              <a:rPr lang="en-US" sz="2200" dirty="0" smtClean="0">
                <a:solidFill>
                  <a:srgbClr val="004CAD"/>
                </a:solidFill>
                <a:latin typeface="Helvetica Neue Thin"/>
                <a:ea typeface="Chalkboard SE Light" charset="0"/>
                <a:cs typeface="Chalkboard SE Light" charset="0"/>
              </a:rPr>
              <a:t>occurs in a connected subtree</a:t>
            </a:r>
            <a:endParaRPr lang="en-US" sz="2200" dirty="0">
              <a:solidFill>
                <a:srgbClr val="004CAD"/>
              </a:solidFill>
              <a:latin typeface="Helvetica Neue Thin"/>
              <a:ea typeface="Chalkboard SE Light" charset="0"/>
              <a:cs typeface="Chalkboard SE Light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325133" y="126163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dk1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Graph</a:t>
            </a:r>
            <a:endParaRPr lang="en-US" sz="2400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304939" y="281556"/>
            <a:ext cx="2914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dk1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Tree decomposition</a:t>
            </a:r>
            <a:endParaRPr lang="en-US" sz="2400" dirty="0"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V="1">
            <a:off x="3170142" y="1386445"/>
            <a:ext cx="4434473" cy="845035"/>
          </a:xfrm>
          <a:prstGeom prst="straightConnector1">
            <a:avLst/>
          </a:prstGeom>
          <a:ln w="57150">
            <a:solidFill>
              <a:srgbClr val="004CA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3013786" y="2940508"/>
            <a:ext cx="5073684" cy="60412"/>
          </a:xfrm>
          <a:prstGeom prst="straightConnector1">
            <a:avLst/>
          </a:prstGeom>
          <a:ln w="57150">
            <a:solidFill>
              <a:srgbClr val="004CA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940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3" grpId="0" animBg="1"/>
      <p:bldP spid="64" grpId="0" animBg="1"/>
      <p:bldP spid="65" grpId="0" animBg="1"/>
      <p:bldP spid="67" grpId="0"/>
      <p:bldP spid="70" grpId="0"/>
      <p:bldP spid="72" grpId="0" animBg="1"/>
      <p:bldP spid="73" grpId="0" animBg="1"/>
      <p:bldP spid="74" grpId="0" animBg="1"/>
      <p:bldP spid="76" grpId="0"/>
      <p:bldP spid="7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a tree decomposition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8140" y="1484416"/>
            <a:ext cx="42276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1. </a:t>
            </a:r>
            <a:r>
              <a:rPr lang="en-US" sz="3200" i="1" dirty="0" smtClean="0"/>
              <a:t>Triangulate</a:t>
            </a:r>
            <a:r>
              <a:rPr lang="en-US" sz="3200" dirty="0" smtClean="0"/>
              <a:t> the graph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9156865" y="1252847"/>
                <a:ext cx="463138" cy="46313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865" y="1252847"/>
                <a:ext cx="463138" cy="46313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7942612" y="2090060"/>
                <a:ext cx="463138" cy="46313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612" y="2090060"/>
                <a:ext cx="463138" cy="46313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8512628" y="3315543"/>
                <a:ext cx="463138" cy="46313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628" y="3315543"/>
                <a:ext cx="463138" cy="46313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9760793" y="3315543"/>
                <a:ext cx="463138" cy="46313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1947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>
                  <a:solidFill>
                    <a:srgbClr val="001947"/>
                  </a:solidFill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793" y="3315543"/>
                <a:ext cx="463138" cy="46313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10296896" y="2090060"/>
                <a:ext cx="463138" cy="46313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896" y="2090060"/>
                <a:ext cx="463138" cy="46313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>
            <a:stCxn id="6" idx="2"/>
            <a:endCxn id="7" idx="7"/>
          </p:cNvCxnSpPr>
          <p:nvPr/>
        </p:nvCxnSpPr>
        <p:spPr>
          <a:xfrm flipH="1">
            <a:off x="8337925" y="1484416"/>
            <a:ext cx="818940" cy="673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4"/>
            <a:endCxn id="8" idx="1"/>
          </p:cNvCxnSpPr>
          <p:nvPr/>
        </p:nvCxnSpPr>
        <p:spPr>
          <a:xfrm>
            <a:off x="8174181" y="2553198"/>
            <a:ext cx="406272" cy="830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6"/>
            <a:endCxn id="9" idx="2"/>
          </p:cNvCxnSpPr>
          <p:nvPr/>
        </p:nvCxnSpPr>
        <p:spPr>
          <a:xfrm>
            <a:off x="8975766" y="3547112"/>
            <a:ext cx="7850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6"/>
            <a:endCxn id="10" idx="1"/>
          </p:cNvCxnSpPr>
          <p:nvPr/>
        </p:nvCxnSpPr>
        <p:spPr>
          <a:xfrm>
            <a:off x="9620003" y="1484416"/>
            <a:ext cx="744718" cy="673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4"/>
            <a:endCxn id="9" idx="7"/>
          </p:cNvCxnSpPr>
          <p:nvPr/>
        </p:nvCxnSpPr>
        <p:spPr>
          <a:xfrm flipH="1">
            <a:off x="10156106" y="2553198"/>
            <a:ext cx="372359" cy="830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78531" y="1242938"/>
                <a:ext cx="173361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531" y="1242938"/>
                <a:ext cx="1733616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8744197" y="1715985"/>
            <a:ext cx="1620524" cy="1667383"/>
            <a:chOff x="8744197" y="1715985"/>
            <a:chExt cx="1620524" cy="1667383"/>
          </a:xfrm>
        </p:grpSpPr>
        <p:cxnSp>
          <p:nvCxnSpPr>
            <p:cNvPr id="27" name="Straight Connector 26"/>
            <p:cNvCxnSpPr>
              <a:stCxn id="6" idx="4"/>
              <a:endCxn id="8" idx="0"/>
            </p:cNvCxnSpPr>
            <p:nvPr/>
          </p:nvCxnSpPr>
          <p:spPr>
            <a:xfrm flipH="1">
              <a:off x="8744197" y="1715985"/>
              <a:ext cx="644237" cy="1599558"/>
            </a:xfrm>
            <a:prstGeom prst="line">
              <a:avLst/>
            </a:prstGeom>
            <a:ln w="19050">
              <a:solidFill>
                <a:srgbClr val="F747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8" idx="7"/>
              <a:endCxn id="10" idx="3"/>
            </p:cNvCxnSpPr>
            <p:nvPr/>
          </p:nvCxnSpPr>
          <p:spPr>
            <a:xfrm flipV="1">
              <a:off x="8907941" y="2485373"/>
              <a:ext cx="1456780" cy="897995"/>
            </a:xfrm>
            <a:prstGeom prst="line">
              <a:avLst/>
            </a:prstGeom>
            <a:ln w="19050">
              <a:solidFill>
                <a:srgbClr val="F747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620117" y="2553198"/>
            <a:ext cx="6310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Every cycle of length &gt; 3 has a chord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0117" y="3426845"/>
                <a:ext cx="6310396" cy="113877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3200" dirty="0" smtClean="0"/>
                  <a:t>Now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dirty="0" smtClean="0"/>
                  <a:t>is </a:t>
                </a:r>
                <a:r>
                  <a:rPr lang="en-US" sz="3600" b="1" i="1" dirty="0" smtClean="0"/>
                  <a:t>chordal</a:t>
                </a:r>
                <a:r>
                  <a:rPr lang="en-US" sz="3200" dirty="0" smtClean="0"/>
                  <a:t>,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3200" dirty="0" smtClean="0"/>
                  <a:t> is called a triangulation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17" y="3426845"/>
                <a:ext cx="6310396" cy="1138773"/>
              </a:xfrm>
              <a:prstGeom prst="rect">
                <a:avLst/>
              </a:prstGeom>
              <a:blipFill>
                <a:blip r:embed="rId8"/>
                <a:stretch>
                  <a:fillRect l="-2512" t="-8021" b="-17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20117" y="4854490"/>
                <a:ext cx="6310396" cy="15696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3200" dirty="0" smtClean="0"/>
                  <a:t>A triangulation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3200" dirty="0" smtClean="0"/>
                  <a:t> is </a:t>
                </a:r>
                <a:r>
                  <a:rPr lang="en-US" sz="3200" b="1" i="1" dirty="0" smtClean="0"/>
                  <a:t>minimal</a:t>
                </a:r>
                <a:r>
                  <a:rPr lang="en-US" sz="3200" dirty="0" smtClean="0"/>
                  <a:t> if no edge can be removed while maintaining </a:t>
                </a:r>
                <a:r>
                  <a:rPr lang="en-US" sz="3200" dirty="0" err="1" smtClean="0"/>
                  <a:t>chordality</a:t>
                </a:r>
                <a:endParaRPr lang="en-US" sz="3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17" y="4854490"/>
                <a:ext cx="6310396" cy="1569660"/>
              </a:xfrm>
              <a:prstGeom prst="rect">
                <a:avLst/>
              </a:prstGeom>
              <a:blipFill>
                <a:blip r:embed="rId9"/>
                <a:stretch>
                  <a:fillRect l="-2512" t="-4651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13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a tree decomposition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5218" y="1010926"/>
                <a:ext cx="847538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/>
                  <a:t>2. </a:t>
                </a:r>
                <a:r>
                  <a:rPr lang="en-US" sz="2400" dirty="0"/>
                  <a:t>Extract the maximal </a:t>
                </a:r>
                <a:r>
                  <a:rPr lang="en-US" sz="2400" dirty="0" smtClean="0"/>
                  <a:t>cliques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𝑉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18" y="1010926"/>
                <a:ext cx="8475382" cy="461665"/>
              </a:xfrm>
              <a:prstGeom prst="rect">
                <a:avLst/>
              </a:prstGeom>
              <a:blipFill>
                <a:blip r:embed="rId2"/>
                <a:stretch>
                  <a:fillRect l="-107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0415649" y="1007452"/>
                <a:ext cx="463138" cy="46313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5649" y="1007452"/>
                <a:ext cx="463138" cy="46313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9201396" y="1844665"/>
                <a:ext cx="463138" cy="46313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1396" y="1844665"/>
                <a:ext cx="463138" cy="46313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9771412" y="3070148"/>
                <a:ext cx="463138" cy="46313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412" y="3070148"/>
                <a:ext cx="463138" cy="46313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11019577" y="3070148"/>
                <a:ext cx="463138" cy="46313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1947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>
                  <a:solidFill>
                    <a:srgbClr val="001947"/>
                  </a:solidFill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9577" y="3070148"/>
                <a:ext cx="463138" cy="46313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11555680" y="1844665"/>
                <a:ext cx="463138" cy="46313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5680" y="1844665"/>
                <a:ext cx="463138" cy="46313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>
            <a:stCxn id="6" idx="2"/>
            <a:endCxn id="7" idx="7"/>
          </p:cNvCxnSpPr>
          <p:nvPr/>
        </p:nvCxnSpPr>
        <p:spPr>
          <a:xfrm flipH="1">
            <a:off x="9596709" y="1239021"/>
            <a:ext cx="818940" cy="673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4"/>
            <a:endCxn id="8" idx="1"/>
          </p:cNvCxnSpPr>
          <p:nvPr/>
        </p:nvCxnSpPr>
        <p:spPr>
          <a:xfrm>
            <a:off x="9432965" y="2307803"/>
            <a:ext cx="406272" cy="830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6"/>
            <a:endCxn id="9" idx="2"/>
          </p:cNvCxnSpPr>
          <p:nvPr/>
        </p:nvCxnSpPr>
        <p:spPr>
          <a:xfrm>
            <a:off x="10234550" y="3301717"/>
            <a:ext cx="7850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6"/>
            <a:endCxn id="10" idx="1"/>
          </p:cNvCxnSpPr>
          <p:nvPr/>
        </p:nvCxnSpPr>
        <p:spPr>
          <a:xfrm>
            <a:off x="10878787" y="1239021"/>
            <a:ext cx="744718" cy="673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4"/>
            <a:endCxn id="9" idx="7"/>
          </p:cNvCxnSpPr>
          <p:nvPr/>
        </p:nvCxnSpPr>
        <p:spPr>
          <a:xfrm flipH="1">
            <a:off x="11414890" y="2307803"/>
            <a:ext cx="372359" cy="830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445974" y="903028"/>
                <a:ext cx="173361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974" y="903028"/>
                <a:ext cx="1733616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10002981" y="1470590"/>
            <a:ext cx="1620524" cy="1667383"/>
            <a:chOff x="8744197" y="1715985"/>
            <a:chExt cx="1620524" cy="1667383"/>
          </a:xfrm>
        </p:grpSpPr>
        <p:cxnSp>
          <p:nvCxnSpPr>
            <p:cNvPr id="27" name="Straight Connector 26"/>
            <p:cNvCxnSpPr>
              <a:stCxn id="6" idx="4"/>
              <a:endCxn id="8" idx="0"/>
            </p:cNvCxnSpPr>
            <p:nvPr/>
          </p:nvCxnSpPr>
          <p:spPr>
            <a:xfrm flipH="1">
              <a:off x="8744197" y="1715985"/>
              <a:ext cx="644237" cy="1599558"/>
            </a:xfrm>
            <a:prstGeom prst="line">
              <a:avLst/>
            </a:prstGeom>
            <a:ln w="19050">
              <a:solidFill>
                <a:srgbClr val="F747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8" idx="7"/>
              <a:endCxn id="10" idx="3"/>
            </p:cNvCxnSpPr>
            <p:nvPr/>
          </p:nvCxnSpPr>
          <p:spPr>
            <a:xfrm flipV="1">
              <a:off x="8907941" y="2485373"/>
              <a:ext cx="1456780" cy="897995"/>
            </a:xfrm>
            <a:prstGeom prst="line">
              <a:avLst/>
            </a:prstGeom>
            <a:ln w="19050">
              <a:solidFill>
                <a:srgbClr val="F747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2107554" y="2600164"/>
            <a:ext cx="3219012" cy="1876136"/>
            <a:chOff x="2107554" y="2600164"/>
            <a:chExt cx="3219012" cy="1876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2107554" y="2600164"/>
                  <a:ext cx="1073004" cy="69144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7554" y="2600164"/>
                  <a:ext cx="1073004" cy="69144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/>
                <p:cNvSpPr/>
                <p:nvPr/>
              </p:nvSpPr>
              <p:spPr>
                <a:xfrm>
                  <a:off x="4253562" y="2610274"/>
                  <a:ext cx="1073004" cy="69144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Oval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3562" y="2610274"/>
                  <a:ext cx="1073004" cy="69144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/>
                <p:cNvSpPr/>
                <p:nvPr/>
              </p:nvSpPr>
              <p:spPr>
                <a:xfrm>
                  <a:off x="3180558" y="3784857"/>
                  <a:ext cx="1073004" cy="69144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0558" y="3784857"/>
                  <a:ext cx="1073004" cy="691443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760" y="1470590"/>
                <a:ext cx="8366963" cy="110799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 chordal graph </a:t>
                </a:r>
                <a:r>
                  <a:rPr lang="en-US" sz="2400" dirty="0" smtClean="0"/>
                  <a:t>has </a:t>
                </a:r>
                <a:r>
                  <a:rPr lang="en-US" sz="2400" dirty="0"/>
                  <a:t>at most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/>
                  <a:t> maximal </a:t>
                </a:r>
                <a:r>
                  <a:rPr lang="en-US" sz="2400" dirty="0" smtClean="0"/>
                  <a:t>cliques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[Fulkerson+1965]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Can be easily and efficiently </a:t>
                </a:r>
                <a:r>
                  <a:rPr lang="en-US" sz="2400" dirty="0" smtClean="0"/>
                  <a:t>found 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0" y="1470590"/>
                <a:ext cx="8366963" cy="1107996"/>
              </a:xfrm>
              <a:prstGeom prst="rect">
                <a:avLst/>
              </a:prstGeom>
              <a:blipFill>
                <a:blip r:embed="rId12"/>
                <a:stretch>
                  <a:fillRect l="-1020" t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6686" y="4733078"/>
                <a:ext cx="11787249" cy="517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3. Connect </a:t>
                </a:r>
                <a:r>
                  <a:rPr lang="en-US" sz="2400" dirty="0"/>
                  <a:t>the maximal cliques into a graph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86" y="4733078"/>
                <a:ext cx="11787249" cy="517834"/>
              </a:xfrm>
              <a:prstGeom prst="rect">
                <a:avLst/>
              </a:prstGeom>
              <a:blipFill>
                <a:blip r:embed="rId13"/>
                <a:stretch>
                  <a:fillRect l="-828" t="-3529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>
            <a:stCxn id="23" idx="6"/>
            <a:endCxn id="26" idx="2"/>
          </p:cNvCxnSpPr>
          <p:nvPr/>
        </p:nvCxnSpPr>
        <p:spPr>
          <a:xfrm>
            <a:off x="3180558" y="2945886"/>
            <a:ext cx="1073004" cy="10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3" idx="4"/>
            <a:endCxn id="28" idx="1"/>
          </p:cNvCxnSpPr>
          <p:nvPr/>
        </p:nvCxnSpPr>
        <p:spPr>
          <a:xfrm>
            <a:off x="2644056" y="3291607"/>
            <a:ext cx="693640" cy="594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6" idx="4"/>
            <a:endCxn id="28" idx="7"/>
          </p:cNvCxnSpPr>
          <p:nvPr/>
        </p:nvCxnSpPr>
        <p:spPr>
          <a:xfrm flipH="1">
            <a:off x="4096424" y="3301717"/>
            <a:ext cx="693640" cy="584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294357" y="2607892"/>
                <a:ext cx="9224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357" y="2607892"/>
                <a:ext cx="922432" cy="276999"/>
              </a:xfrm>
              <a:prstGeom prst="rect">
                <a:avLst/>
              </a:prstGeom>
              <a:blipFill>
                <a:blip r:embed="rId14"/>
                <a:stretch>
                  <a:fillRect r="-526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070640" y="3627218"/>
                <a:ext cx="9197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640" y="3627218"/>
                <a:ext cx="919739" cy="276999"/>
              </a:xfrm>
              <a:prstGeom prst="rect">
                <a:avLst/>
              </a:prstGeom>
              <a:blipFill>
                <a:blip r:embed="rId15"/>
                <a:stretch>
                  <a:fillRect r="-5298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552420" y="3606217"/>
                <a:ext cx="7765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420" y="3606217"/>
                <a:ext cx="776559" cy="276999"/>
              </a:xfrm>
              <a:prstGeom prst="rect">
                <a:avLst/>
              </a:prstGeom>
              <a:blipFill>
                <a:blip r:embed="rId16"/>
                <a:stretch>
                  <a:fillRect r="-708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86686" y="5991808"/>
                <a:ext cx="79453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4. 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) be a </a:t>
                </a:r>
                <a:r>
                  <a:rPr lang="en-US" sz="2400" dirty="0" smtClean="0"/>
                  <a:t>maximum weight </a:t>
                </a:r>
                <a:r>
                  <a:rPr lang="en-US" sz="2400" dirty="0"/>
                  <a:t>spanning tree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86" y="5991808"/>
                <a:ext cx="7945317" cy="461665"/>
              </a:xfrm>
              <a:prstGeom prst="rect">
                <a:avLst/>
              </a:prstGeom>
              <a:blipFill>
                <a:blip r:embed="rId17"/>
                <a:stretch>
                  <a:fillRect l="-122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Callout 38"/>
              <p:cNvSpPr/>
              <p:nvPr/>
            </p:nvSpPr>
            <p:spPr>
              <a:xfrm>
                <a:off x="6111593" y="2076234"/>
                <a:ext cx="2973030" cy="1806982"/>
              </a:xfrm>
              <a:prstGeom prst="wedgeEllipseCallout">
                <a:avLst>
                  <a:gd name="adj1" fmla="val -74463"/>
                  <a:gd name="adj2" fmla="val 32926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sz="2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)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 is a TD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Oval Callout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593" y="2076234"/>
                <a:ext cx="2973030" cy="1806982"/>
              </a:xfrm>
              <a:prstGeom prst="wedgeEllipseCallout">
                <a:avLst>
                  <a:gd name="adj1" fmla="val -74463"/>
                  <a:gd name="adj2" fmla="val 32926"/>
                </a:avLst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14320" y="5203954"/>
                <a:ext cx="8750134" cy="51783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weight of each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=|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20" y="5203954"/>
                <a:ext cx="8750134" cy="517834"/>
              </a:xfrm>
              <a:prstGeom prst="rect">
                <a:avLst/>
              </a:prstGeom>
              <a:blipFill>
                <a:blip r:embed="rId19"/>
                <a:stretch>
                  <a:fillRect l="-976" t="-3529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15319" y="2689444"/>
                <a:ext cx="154029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19" y="2689444"/>
                <a:ext cx="1540293" cy="5539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838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30" grpId="0"/>
      <p:bldP spid="36" grpId="0"/>
      <p:bldP spid="37" grpId="0"/>
      <p:bldP spid="37" grpId="1"/>
      <p:bldP spid="38" grpId="0"/>
      <p:bldP spid="39" grpId="0" animBg="1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19" y="980980"/>
            <a:ext cx="11455337" cy="55378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graph can have many TDs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Common </a:t>
            </a:r>
            <a:r>
              <a:rPr lang="en-US" dirty="0"/>
              <a:t>– minimize the cardinality of the largest bag (smallest width</a:t>
            </a:r>
            <a:r>
              <a:rPr lang="en-US" dirty="0" smtClean="0"/>
              <a:t>)</a:t>
            </a:r>
          </a:p>
          <a:p>
            <a:r>
              <a:rPr lang="en-US" dirty="0"/>
              <a:t>Smallest width is NP-hard </a:t>
            </a:r>
            <a:r>
              <a:rPr lang="en-US" dirty="0">
                <a:solidFill>
                  <a:srgbClr val="004CAD"/>
                </a:solidFill>
              </a:rPr>
              <a:t>[Arnborg+87</a:t>
            </a:r>
            <a:r>
              <a:rPr lang="en-US" dirty="0" smtClean="0">
                <a:solidFill>
                  <a:srgbClr val="004CAD"/>
                </a:solidFill>
              </a:rPr>
              <a:t>]</a:t>
            </a:r>
            <a:endParaRPr lang="he-IL" dirty="0">
              <a:solidFill>
                <a:srgbClr val="004CAD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88900" y="4278543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dk1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Graph</a:t>
            </a:r>
            <a:endParaRPr lang="en-US" sz="2000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60568" y="4744344"/>
            <a:ext cx="310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dk1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Tree decompositions</a:t>
            </a:r>
            <a:endParaRPr lang="en-US" sz="2000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80211" y="2552400"/>
            <a:ext cx="1659856" cy="1660258"/>
            <a:chOff x="894959" y="2581896"/>
            <a:chExt cx="1659856" cy="1660258"/>
          </a:xfrm>
        </p:grpSpPr>
        <p:cxnSp>
          <p:nvCxnSpPr>
            <p:cNvPr id="76" name="Straight Connector 75"/>
            <p:cNvCxnSpPr>
              <a:endCxn id="83" idx="2"/>
            </p:cNvCxnSpPr>
            <p:nvPr/>
          </p:nvCxnSpPr>
          <p:spPr>
            <a:xfrm flipV="1">
              <a:off x="1064567" y="2965354"/>
              <a:ext cx="449103" cy="4377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1733141" y="3410882"/>
              <a:ext cx="571994" cy="6231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98789" y="3431835"/>
              <a:ext cx="634352" cy="6021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0" idx="2"/>
              <a:endCxn id="81" idx="3"/>
            </p:cNvCxnSpPr>
            <p:nvPr/>
          </p:nvCxnSpPr>
          <p:spPr>
            <a:xfrm flipH="1">
              <a:off x="1239343" y="3395384"/>
              <a:ext cx="899836" cy="154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2139179" y="3187566"/>
              <a:ext cx="415636" cy="41563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894959" y="3238690"/>
              <a:ext cx="344384" cy="34438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5-Point Star 81"/>
            <p:cNvSpPr/>
            <p:nvPr/>
          </p:nvSpPr>
          <p:spPr>
            <a:xfrm>
              <a:off x="1485737" y="3731515"/>
              <a:ext cx="510639" cy="510639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Data 36"/>
            <p:cNvSpPr/>
            <p:nvPr/>
          </p:nvSpPr>
          <p:spPr>
            <a:xfrm>
              <a:off x="1514425" y="3246133"/>
              <a:ext cx="390878" cy="308852"/>
            </a:xfrm>
            <a:prstGeom prst="flowChartInputOutput">
              <a:avLst/>
            </a:prstGeom>
            <a:solidFill>
              <a:srgbClr val="FC04CD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Isosceles Triangle 82"/>
            <p:cNvSpPr/>
            <p:nvPr/>
          </p:nvSpPr>
          <p:spPr>
            <a:xfrm>
              <a:off x="1513670" y="2581896"/>
              <a:ext cx="444811" cy="383458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>
              <a:stCxn id="80" idx="1"/>
              <a:endCxn id="83" idx="4"/>
            </p:cNvCxnSpPr>
            <p:nvPr/>
          </p:nvCxnSpPr>
          <p:spPr>
            <a:xfrm flipH="1" flipV="1">
              <a:off x="1958481" y="2965354"/>
              <a:ext cx="241566" cy="283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030082" y="1698901"/>
            <a:ext cx="4147125" cy="2911691"/>
            <a:chOff x="4044830" y="1728397"/>
            <a:chExt cx="4147125" cy="2911691"/>
          </a:xfrm>
        </p:grpSpPr>
        <p:cxnSp>
          <p:nvCxnSpPr>
            <p:cNvPr id="129" name="Straight Connector 8"/>
            <p:cNvCxnSpPr>
              <a:endCxn id="121" idx="0"/>
            </p:cNvCxnSpPr>
            <p:nvPr/>
          </p:nvCxnSpPr>
          <p:spPr>
            <a:xfrm>
              <a:off x="7077151" y="2796338"/>
              <a:ext cx="240978" cy="5018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8"/>
            <p:cNvCxnSpPr>
              <a:stCxn id="124" idx="0"/>
            </p:cNvCxnSpPr>
            <p:nvPr/>
          </p:nvCxnSpPr>
          <p:spPr>
            <a:xfrm flipV="1">
              <a:off x="4918656" y="2796338"/>
              <a:ext cx="449221" cy="5018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" name="Group 125"/>
            <p:cNvGrpSpPr/>
            <p:nvPr/>
          </p:nvGrpSpPr>
          <p:grpSpPr>
            <a:xfrm>
              <a:off x="5331488" y="1728397"/>
              <a:ext cx="1747652" cy="1341913"/>
              <a:chOff x="6039907" y="1771177"/>
              <a:chExt cx="1747652" cy="1341913"/>
            </a:xfrm>
          </p:grpSpPr>
          <p:sp>
            <p:nvSpPr>
              <p:cNvPr id="125" name="Rounded Rectangle 12"/>
              <p:cNvSpPr/>
              <p:nvPr/>
            </p:nvSpPr>
            <p:spPr>
              <a:xfrm>
                <a:off x="6039907" y="1771177"/>
                <a:ext cx="1747652" cy="134191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4" name="Straight Connector 93"/>
              <p:cNvCxnSpPr>
                <a:stCxn id="95" idx="2"/>
                <a:endCxn id="96" idx="3"/>
              </p:cNvCxnSpPr>
              <p:nvPr/>
            </p:nvCxnSpPr>
            <p:spPr>
              <a:xfrm flipH="1">
                <a:off x="6420680" y="2417695"/>
                <a:ext cx="899836" cy="154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/>
              <p:cNvSpPr/>
              <p:nvPr/>
            </p:nvSpPr>
            <p:spPr>
              <a:xfrm>
                <a:off x="7320516" y="2209877"/>
                <a:ext cx="415636" cy="415636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076296" y="2261001"/>
                <a:ext cx="344384" cy="34438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lowchart: Data 98"/>
              <p:cNvSpPr/>
              <p:nvPr/>
            </p:nvSpPr>
            <p:spPr>
              <a:xfrm>
                <a:off x="6695762" y="2268444"/>
                <a:ext cx="390878" cy="308852"/>
              </a:xfrm>
              <a:prstGeom prst="flowChartInputOutput">
                <a:avLst/>
              </a:prstGeom>
              <a:solidFill>
                <a:srgbClr val="FC04CD"/>
              </a:solidFill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4044830" y="3298174"/>
              <a:ext cx="1747652" cy="1341913"/>
              <a:chOff x="7661842" y="80120"/>
              <a:chExt cx="1747652" cy="1341913"/>
            </a:xfrm>
          </p:grpSpPr>
          <p:sp>
            <p:nvSpPr>
              <p:cNvPr id="124" name="Rounded Rectangle 12"/>
              <p:cNvSpPr/>
              <p:nvPr/>
            </p:nvSpPr>
            <p:spPr>
              <a:xfrm>
                <a:off x="7661842" y="80120"/>
                <a:ext cx="1747652" cy="134191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1" name="Straight Connector 100"/>
              <p:cNvCxnSpPr>
                <a:endCxn id="108" idx="2"/>
              </p:cNvCxnSpPr>
              <p:nvPr/>
            </p:nvCxnSpPr>
            <p:spPr>
              <a:xfrm flipV="1">
                <a:off x="7873888" y="582385"/>
                <a:ext cx="449103" cy="4377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/>
              <p:cNvSpPr/>
              <p:nvPr/>
            </p:nvSpPr>
            <p:spPr>
              <a:xfrm>
                <a:off x="8948500" y="804597"/>
                <a:ext cx="415636" cy="415636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7704280" y="855721"/>
                <a:ext cx="344384" cy="34438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Isosceles Triangle 107"/>
              <p:cNvSpPr/>
              <p:nvPr/>
            </p:nvSpPr>
            <p:spPr>
              <a:xfrm>
                <a:off x="8322991" y="198927"/>
                <a:ext cx="444811" cy="383458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0" name="Straight Connector 109"/>
              <p:cNvCxnSpPr>
                <a:stCxn id="105" idx="1"/>
                <a:endCxn id="108" idx="4"/>
              </p:cNvCxnSpPr>
              <p:nvPr/>
            </p:nvCxnSpPr>
            <p:spPr>
              <a:xfrm flipH="1" flipV="1">
                <a:off x="8767802" y="582385"/>
                <a:ext cx="241566" cy="2830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Group 127"/>
            <p:cNvGrpSpPr/>
            <p:nvPr/>
          </p:nvGrpSpPr>
          <p:grpSpPr>
            <a:xfrm>
              <a:off x="6444303" y="3298175"/>
              <a:ext cx="1747652" cy="1341913"/>
              <a:chOff x="9026977" y="2051342"/>
              <a:chExt cx="1747652" cy="1341913"/>
            </a:xfrm>
          </p:grpSpPr>
          <p:sp>
            <p:nvSpPr>
              <p:cNvPr id="121" name="Rounded Rectangle 12"/>
              <p:cNvSpPr/>
              <p:nvPr/>
            </p:nvSpPr>
            <p:spPr>
              <a:xfrm>
                <a:off x="9026977" y="2051342"/>
                <a:ext cx="1747652" cy="134191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 flipH="1">
                <a:off x="9907229" y="2446588"/>
                <a:ext cx="571994" cy="6231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9253045" y="2481821"/>
                <a:ext cx="654184" cy="5878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Oval 114"/>
              <p:cNvSpPr/>
              <p:nvPr/>
            </p:nvSpPr>
            <p:spPr>
              <a:xfrm>
                <a:off x="10313267" y="2223272"/>
                <a:ext cx="415636" cy="415636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9069047" y="2274396"/>
                <a:ext cx="344384" cy="34438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5-Point Star 116"/>
              <p:cNvSpPr/>
              <p:nvPr/>
            </p:nvSpPr>
            <p:spPr>
              <a:xfrm>
                <a:off x="9659825" y="2767221"/>
                <a:ext cx="510639" cy="510639"/>
              </a:xfrm>
              <a:prstGeom prst="star5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8589671" y="2196168"/>
            <a:ext cx="2924801" cy="1934618"/>
            <a:chOff x="8604419" y="2225664"/>
            <a:chExt cx="2924801" cy="1934618"/>
          </a:xfrm>
        </p:grpSpPr>
        <p:grpSp>
          <p:nvGrpSpPr>
            <p:cNvPr id="195" name="Group 194"/>
            <p:cNvGrpSpPr/>
            <p:nvPr/>
          </p:nvGrpSpPr>
          <p:grpSpPr>
            <a:xfrm>
              <a:off x="8604419" y="2225664"/>
              <a:ext cx="1303890" cy="1929496"/>
              <a:chOff x="8446859" y="1196194"/>
              <a:chExt cx="1303890" cy="1929496"/>
            </a:xfrm>
          </p:grpSpPr>
          <p:sp>
            <p:nvSpPr>
              <p:cNvPr id="151" name="Rounded Rectangle 12"/>
              <p:cNvSpPr/>
              <p:nvPr/>
            </p:nvSpPr>
            <p:spPr>
              <a:xfrm>
                <a:off x="8446859" y="1196194"/>
                <a:ext cx="1303890" cy="192949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2" name="Straight Connector 161"/>
              <p:cNvCxnSpPr>
                <a:endCxn id="170" idx="2"/>
              </p:cNvCxnSpPr>
              <p:nvPr/>
            </p:nvCxnSpPr>
            <p:spPr>
              <a:xfrm flipV="1">
                <a:off x="8701888" y="1712787"/>
                <a:ext cx="449103" cy="4377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8736110" y="2179268"/>
                <a:ext cx="634352" cy="6021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>
                <a:stCxn id="169" idx="5"/>
                <a:endCxn id="167" idx="3"/>
              </p:cNvCxnSpPr>
              <p:nvPr/>
            </p:nvCxnSpPr>
            <p:spPr>
              <a:xfrm flipH="1" flipV="1">
                <a:off x="8876664" y="2158315"/>
                <a:ext cx="626872" cy="5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Rectangle 166"/>
              <p:cNvSpPr/>
              <p:nvPr/>
            </p:nvSpPr>
            <p:spPr>
              <a:xfrm>
                <a:off x="8532280" y="1986123"/>
                <a:ext cx="344384" cy="34438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5-Point Star 167"/>
              <p:cNvSpPr/>
              <p:nvPr/>
            </p:nvSpPr>
            <p:spPr>
              <a:xfrm>
                <a:off x="9123058" y="2478948"/>
                <a:ext cx="510639" cy="510639"/>
              </a:xfrm>
              <a:prstGeom prst="star5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lowchart: Data 168"/>
              <p:cNvSpPr/>
              <p:nvPr/>
            </p:nvSpPr>
            <p:spPr>
              <a:xfrm>
                <a:off x="9151746" y="2009064"/>
                <a:ext cx="390878" cy="308852"/>
              </a:xfrm>
              <a:prstGeom prst="flowChartInputOutput">
                <a:avLst/>
              </a:prstGeom>
              <a:solidFill>
                <a:srgbClr val="FC04CD"/>
              </a:solidFill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Isosceles Triangle 169"/>
              <p:cNvSpPr/>
              <p:nvPr/>
            </p:nvSpPr>
            <p:spPr>
              <a:xfrm>
                <a:off x="9150991" y="1329329"/>
                <a:ext cx="444811" cy="383458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10225330" y="2230786"/>
              <a:ext cx="1303890" cy="1929496"/>
              <a:chOff x="10067770" y="1185818"/>
              <a:chExt cx="1303890" cy="1929496"/>
            </a:xfrm>
          </p:grpSpPr>
          <p:sp>
            <p:nvSpPr>
              <p:cNvPr id="174" name="Rounded Rectangle 12"/>
              <p:cNvSpPr/>
              <p:nvPr/>
            </p:nvSpPr>
            <p:spPr>
              <a:xfrm>
                <a:off x="10067770" y="1185818"/>
                <a:ext cx="1303890" cy="192949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83" name="Straight Connector 182"/>
              <p:cNvCxnSpPr/>
              <p:nvPr/>
            </p:nvCxnSpPr>
            <p:spPr>
              <a:xfrm flipH="1">
                <a:off x="10458411" y="2145563"/>
                <a:ext cx="571994" cy="6231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>
                <a:stCxn id="186" idx="2"/>
                <a:endCxn id="189" idx="5"/>
              </p:cNvCxnSpPr>
              <p:nvPr/>
            </p:nvCxnSpPr>
            <p:spPr>
              <a:xfrm flipH="1">
                <a:off x="10591485" y="2130065"/>
                <a:ext cx="272964" cy="5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Oval 185"/>
              <p:cNvSpPr/>
              <p:nvPr/>
            </p:nvSpPr>
            <p:spPr>
              <a:xfrm>
                <a:off x="10864449" y="1922247"/>
                <a:ext cx="415636" cy="415636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5-Point Star 187"/>
              <p:cNvSpPr/>
              <p:nvPr/>
            </p:nvSpPr>
            <p:spPr>
              <a:xfrm>
                <a:off x="10211007" y="2466196"/>
                <a:ext cx="510639" cy="510639"/>
              </a:xfrm>
              <a:prstGeom prst="star5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Flowchart: Data 188"/>
              <p:cNvSpPr/>
              <p:nvPr/>
            </p:nvSpPr>
            <p:spPr>
              <a:xfrm>
                <a:off x="10239695" y="1980814"/>
                <a:ext cx="390878" cy="308852"/>
              </a:xfrm>
              <a:prstGeom prst="flowChartInputOutput">
                <a:avLst/>
              </a:prstGeom>
              <a:solidFill>
                <a:srgbClr val="FC04CD"/>
              </a:solidFill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Isosceles Triangle 189"/>
              <p:cNvSpPr/>
              <p:nvPr/>
            </p:nvSpPr>
            <p:spPr>
              <a:xfrm>
                <a:off x="10238940" y="1316577"/>
                <a:ext cx="444811" cy="383458"/>
              </a:xfrm>
              <a:prstGeom prst="triangl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1" name="Straight Connector 190"/>
              <p:cNvCxnSpPr>
                <a:stCxn id="186" idx="1"/>
                <a:endCxn id="190" idx="4"/>
              </p:cNvCxnSpPr>
              <p:nvPr/>
            </p:nvCxnSpPr>
            <p:spPr>
              <a:xfrm flipH="1" flipV="1">
                <a:off x="10683751" y="1700035"/>
                <a:ext cx="241566" cy="2830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6" name="Straight Connector 8"/>
            <p:cNvCxnSpPr>
              <a:stCxn id="151" idx="3"/>
              <a:endCxn id="174" idx="1"/>
            </p:cNvCxnSpPr>
            <p:nvPr/>
          </p:nvCxnSpPr>
          <p:spPr>
            <a:xfrm>
              <a:off x="9908309" y="3190412"/>
              <a:ext cx="317021" cy="512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TD to use?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072520" y="1642283"/>
            <a:ext cx="470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dk1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a)</a:t>
            </a:r>
            <a:endParaRPr lang="en-US" sz="2000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568320" y="1642283"/>
            <a:ext cx="470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dk1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b)</a:t>
            </a:r>
            <a:endParaRPr lang="en-US" sz="2000" dirty="0">
              <a:latin typeface="Cambria Math" charset="0"/>
              <a:ea typeface="Cambria Math" charset="0"/>
              <a:cs typeface="Cambria Math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4416904" y="2137601"/>
            <a:ext cx="6187254" cy="2078870"/>
            <a:chOff x="4416904" y="2137601"/>
            <a:chExt cx="6187254" cy="2078870"/>
          </a:xfrm>
        </p:grpSpPr>
        <p:cxnSp>
          <p:nvCxnSpPr>
            <p:cNvPr id="12" name="Curved Connector 11"/>
            <p:cNvCxnSpPr>
              <a:stCxn id="95" idx="0"/>
              <a:endCxn id="96" idx="0"/>
            </p:cNvCxnSpPr>
            <p:nvPr/>
          </p:nvCxnSpPr>
          <p:spPr>
            <a:xfrm rot="16200000" flipH="1" flipV="1">
              <a:off x="6139682" y="1523240"/>
              <a:ext cx="51124" cy="1279846"/>
            </a:xfrm>
            <a:prstGeom prst="curvedConnector3">
              <a:avLst>
                <a:gd name="adj1" fmla="val -447148"/>
              </a:avLst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6" idx="3"/>
              <a:endCxn id="105" idx="2"/>
            </p:cNvCxnSpPr>
            <p:nvPr/>
          </p:nvCxnSpPr>
          <p:spPr>
            <a:xfrm flipV="1">
              <a:off x="4416904" y="4200973"/>
              <a:ext cx="899836" cy="1549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6" idx="3"/>
              <a:endCxn id="115" idx="2"/>
            </p:cNvCxnSpPr>
            <p:nvPr/>
          </p:nvCxnSpPr>
          <p:spPr>
            <a:xfrm flipV="1">
              <a:off x="6816009" y="3648427"/>
              <a:ext cx="899836" cy="1549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70" idx="3"/>
              <a:endCxn id="169" idx="0"/>
            </p:cNvCxnSpPr>
            <p:nvPr/>
          </p:nvCxnSpPr>
          <p:spPr>
            <a:xfrm>
              <a:off x="9516209" y="2712761"/>
              <a:ext cx="12876" cy="29627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69" idx="4"/>
              <a:endCxn id="168" idx="0"/>
            </p:cNvCxnSpPr>
            <p:nvPr/>
          </p:nvCxnSpPr>
          <p:spPr>
            <a:xfrm>
              <a:off x="9489997" y="3317890"/>
              <a:ext cx="31193" cy="16103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44"/>
            <p:cNvSpPr/>
            <p:nvPr/>
          </p:nvSpPr>
          <p:spPr>
            <a:xfrm>
              <a:off x="9527678" y="2712760"/>
              <a:ext cx="267397" cy="963955"/>
            </a:xfrm>
            <a:custGeom>
              <a:avLst/>
              <a:gdLst>
                <a:gd name="connsiteX0" fmla="*/ 0 w 275156"/>
                <a:gd name="connsiteY0" fmla="*/ 0 h 985520"/>
                <a:gd name="connsiteX1" fmla="*/ 274320 w 275156"/>
                <a:gd name="connsiteY1" fmla="*/ 254000 h 985520"/>
                <a:gd name="connsiteX2" fmla="*/ 91440 w 275156"/>
                <a:gd name="connsiteY2" fmla="*/ 985520 h 985520"/>
                <a:gd name="connsiteX3" fmla="*/ 91440 w 275156"/>
                <a:gd name="connsiteY3" fmla="*/ 985520 h 985520"/>
                <a:gd name="connsiteX4" fmla="*/ 91440 w 275156"/>
                <a:gd name="connsiteY4" fmla="*/ 985520 h 98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156" h="985520">
                  <a:moveTo>
                    <a:pt x="0" y="0"/>
                  </a:moveTo>
                  <a:cubicBezTo>
                    <a:pt x="129540" y="44873"/>
                    <a:pt x="259080" y="89747"/>
                    <a:pt x="274320" y="254000"/>
                  </a:cubicBezTo>
                  <a:cubicBezTo>
                    <a:pt x="289560" y="418253"/>
                    <a:pt x="91440" y="985520"/>
                    <a:pt x="91440" y="985520"/>
                  </a:cubicBezTo>
                  <a:lnTo>
                    <a:pt x="91440" y="985520"/>
                  </a:lnTo>
                  <a:lnTo>
                    <a:pt x="91440" y="985520"/>
                  </a:lnTo>
                </a:path>
              </a:pathLst>
            </a:cu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190" idx="3"/>
            </p:cNvCxnSpPr>
            <p:nvPr/>
          </p:nvCxnSpPr>
          <p:spPr>
            <a:xfrm flipH="1">
              <a:off x="10601223" y="2715507"/>
              <a:ext cx="2935" cy="27059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189" idx="3"/>
            </p:cNvCxnSpPr>
            <p:nvPr/>
          </p:nvCxnSpPr>
          <p:spPr>
            <a:xfrm>
              <a:off x="10538858" y="3305138"/>
              <a:ext cx="58835" cy="173784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>
              <a:endCxn id="188" idx="1"/>
            </p:cNvCxnSpPr>
            <p:nvPr/>
          </p:nvCxnSpPr>
          <p:spPr>
            <a:xfrm rot="5400000">
              <a:off x="9993781" y="3072800"/>
              <a:ext cx="963954" cy="243875"/>
            </a:xfrm>
            <a:prstGeom prst="curvedConnector4">
              <a:avLst>
                <a:gd name="adj1" fmla="val 8263"/>
                <a:gd name="adj2" fmla="val 122913"/>
              </a:avLst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9713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1" grpId="0"/>
      <p:bldP spid="43" grpId="0"/>
      <p:bldP spid="61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TD to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984843"/>
            <a:ext cx="11874500" cy="5519195"/>
          </a:xfrm>
        </p:spPr>
        <p:txBody>
          <a:bodyPr>
            <a:normAutofit/>
          </a:bodyPr>
          <a:lstStyle/>
          <a:p>
            <a:r>
              <a:rPr lang="en-US" dirty="0" smtClean="0"/>
              <a:t>Common: Use heuristics</a:t>
            </a:r>
            <a:endParaRPr lang="en-US" dirty="0" smtClean="0">
              <a:latin typeface="Helvetica Neue Thin"/>
            </a:endParaRPr>
          </a:p>
          <a:p>
            <a:r>
              <a:rPr lang="en-US" dirty="0" smtClean="0">
                <a:latin typeface="Helvetica Neue Thin"/>
              </a:rPr>
              <a:t>Width isn’t enough</a:t>
            </a:r>
          </a:p>
          <a:p>
            <a:endParaRPr lang="en-US" dirty="0" smtClean="0">
              <a:latin typeface="Helvetica Neue Thin"/>
            </a:endParaRPr>
          </a:p>
          <a:p>
            <a:endParaRPr lang="en-US" dirty="0"/>
          </a:p>
          <a:p>
            <a:endParaRPr lang="en-US" dirty="0" smtClean="0">
              <a:latin typeface="Helvetica Neue Thin"/>
            </a:endParaRPr>
          </a:p>
          <a:p>
            <a:pPr lvl="1"/>
            <a:endParaRPr lang="en-US" dirty="0" smtClean="0">
              <a:latin typeface="Helvetica Neue Thin"/>
            </a:endParaRPr>
          </a:p>
          <a:p>
            <a:pPr lvl="1"/>
            <a:endParaRPr lang="en-US" dirty="0" smtClean="0">
              <a:latin typeface="Helvetica Neue Thin"/>
            </a:endParaRPr>
          </a:p>
          <a:p>
            <a:pPr marL="0" indent="0">
              <a:buNone/>
            </a:pPr>
            <a:endParaRPr lang="en-US" dirty="0" smtClean="0">
              <a:latin typeface="Helvetica Neue Thin"/>
            </a:endParaRPr>
          </a:p>
          <a:p>
            <a:pPr lvl="1"/>
            <a:r>
              <a:rPr lang="en-US" dirty="0" smtClean="0">
                <a:latin typeface="Helvetica Neue Thin"/>
              </a:rPr>
              <a:t>Different applications – different requirements</a:t>
            </a:r>
            <a:endParaRPr lang="en-US" sz="2400" dirty="0"/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TDs with lower width</a:t>
            </a:r>
          </a:p>
          <a:p>
            <a:pPr lvl="1"/>
            <a:r>
              <a:rPr lang="en-US" dirty="0" smtClean="0"/>
              <a:t>Many TDs with low width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42771" y="2197942"/>
            <a:ext cx="9239535" cy="2333767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en-US" sz="2000" dirty="0"/>
              <a:t> </a:t>
            </a:r>
            <a:r>
              <a:rPr lang="en-US" sz="2000" dirty="0" smtClean="0"/>
              <a:t>         Flexible </a:t>
            </a:r>
            <a:r>
              <a:rPr lang="en-US" sz="2000" dirty="0"/>
              <a:t>Caching in </a:t>
            </a:r>
            <a:r>
              <a:rPr lang="en-US" sz="2000" dirty="0" err="1"/>
              <a:t>Trie</a:t>
            </a:r>
            <a:r>
              <a:rPr lang="en-US" sz="2000" dirty="0"/>
              <a:t> Joins </a:t>
            </a:r>
            <a:r>
              <a:rPr lang="en-US" sz="2000" dirty="0">
                <a:solidFill>
                  <a:srgbClr val="004CAD"/>
                </a:solidFill>
              </a:rPr>
              <a:t>[Kalinsky+16</a:t>
            </a:r>
            <a:r>
              <a:rPr lang="en-US" sz="2000" dirty="0" smtClean="0">
                <a:solidFill>
                  <a:srgbClr val="004CAD"/>
                </a:solidFill>
              </a:rPr>
              <a:t>]</a:t>
            </a:r>
          </a:p>
          <a:p>
            <a:pPr marL="0" lvl="1" algn="ctr"/>
            <a:endParaRPr lang="en-US" sz="2000" dirty="0"/>
          </a:p>
          <a:p>
            <a:pPr marL="0" lvl="1" algn="ctr"/>
            <a:endParaRPr lang="en-US" sz="2000" dirty="0" smtClean="0"/>
          </a:p>
          <a:p>
            <a:pPr marL="0" lvl="1" algn="ctr"/>
            <a:endParaRPr lang="en-US" sz="2000" dirty="0"/>
          </a:p>
          <a:p>
            <a:pPr marL="0" lvl="1" algn="ctr"/>
            <a:endParaRPr lang="en-US" sz="2000" dirty="0" smtClean="0"/>
          </a:p>
          <a:p>
            <a:pPr marL="0" lvl="1" algn="ctr"/>
            <a:endParaRPr lang="en-US" sz="2000" dirty="0"/>
          </a:p>
          <a:p>
            <a:pPr algn="ctr"/>
            <a:endParaRPr lang="en-US" sz="2000" dirty="0"/>
          </a:p>
        </p:txBody>
      </p:sp>
      <p:pic>
        <p:nvPicPr>
          <p:cNvPr id="10" name="Shape 439"/>
          <p:cNvPicPr preferRelativeResize="0"/>
          <p:nvPr/>
        </p:nvPicPr>
        <p:blipFill rotWithShape="1">
          <a:blip r:embed="rId4">
            <a:alphaModFix/>
          </a:blip>
          <a:srcRect l="4105" r="71483" b="75982"/>
          <a:stretch/>
        </p:blipFill>
        <p:spPr>
          <a:xfrm>
            <a:off x="1586156" y="2740956"/>
            <a:ext cx="1419367" cy="138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439"/>
          <p:cNvPicPr preferRelativeResize="0"/>
          <p:nvPr/>
        </p:nvPicPr>
        <p:blipFill rotWithShape="1">
          <a:blip r:embed="rId4">
            <a:alphaModFix/>
          </a:blip>
          <a:srcRect l="31785" r="4781" b="75982"/>
          <a:stretch/>
        </p:blipFill>
        <p:spPr>
          <a:xfrm>
            <a:off x="3526410" y="2769127"/>
            <a:ext cx="3398293" cy="132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440"/>
          <p:cNvPicPr preferRelativeResize="0"/>
          <p:nvPr/>
        </p:nvPicPr>
        <p:blipFill rotWithShape="1">
          <a:blip r:embed="rId5">
            <a:alphaModFix/>
          </a:blip>
          <a:srcRect l="3309" t="4011" r="40446" b="34914"/>
          <a:stretch/>
        </p:blipFill>
        <p:spPr>
          <a:xfrm>
            <a:off x="7629400" y="2333727"/>
            <a:ext cx="2149523" cy="16746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914796" y="4030913"/>
            <a:ext cx="76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79987" y="404595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TD1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53065" y="403523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TD2</a:t>
            </a:r>
            <a:endParaRPr lang="en-US" dirty="0"/>
          </a:p>
        </p:txBody>
      </p:sp>
      <p:sp>
        <p:nvSpPr>
          <p:cNvPr id="15" name="Text Box 86"/>
          <p:cNvSpPr txBox="1">
            <a:spLocks noChangeArrowheads="1"/>
          </p:cNvSpPr>
          <p:nvPr/>
        </p:nvSpPr>
        <p:spPr bwMode="auto">
          <a:xfrm>
            <a:off x="7044708" y="4069977"/>
            <a:ext cx="3201517" cy="40011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smtClean="0"/>
              <a:t>TD1 runs 100 times faster!</a:t>
            </a:r>
            <a:endParaRPr lang="en-US" altLang="en-US" sz="20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342771" y="2648319"/>
            <a:ext cx="5923129" cy="0"/>
          </a:xfrm>
          <a:prstGeom prst="line">
            <a:avLst/>
          </a:prstGeom>
          <a:ln>
            <a:solidFill>
              <a:srgbClr val="004C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819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/>
      <p:bldP spid="13" grpId="0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 enumeration is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0" y="1128460"/>
            <a:ext cx="11874500" cy="54050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Related work:</a:t>
            </a:r>
          </a:p>
          <a:p>
            <a:endParaRPr lang="en-US" sz="1100" dirty="0" smtClean="0"/>
          </a:p>
          <a:p>
            <a:pPr lvl="1"/>
            <a:r>
              <a:rPr lang="en-US" sz="2800" dirty="0" smtClean="0"/>
              <a:t>Query plans using generalized hypertree decompositions </a:t>
            </a:r>
            <a:r>
              <a:rPr lang="en-US" sz="2800" dirty="0" smtClean="0">
                <a:solidFill>
                  <a:srgbClr val="004CAD"/>
                </a:solidFill>
              </a:rPr>
              <a:t>[Tu&amp;Ré15]</a:t>
            </a:r>
          </a:p>
          <a:p>
            <a:pPr lvl="2"/>
            <a:r>
              <a:rPr lang="en-US" sz="2400" dirty="0" smtClean="0"/>
              <a:t>Generate all, choose one</a:t>
            </a:r>
          </a:p>
          <a:p>
            <a:pPr lvl="2"/>
            <a:r>
              <a:rPr lang="en-US" sz="2400" dirty="0" smtClean="0"/>
              <a:t>No complexity guarantees</a:t>
            </a:r>
          </a:p>
          <a:p>
            <a:pPr lvl="2"/>
            <a:r>
              <a:rPr lang="en-US" sz="2400" dirty="0" smtClean="0"/>
              <a:t>Works for small graphs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Improving the efficiency of dynamic programing on tree decompositions using machine learning </a:t>
            </a:r>
            <a:r>
              <a:rPr lang="en-US" sz="2800" dirty="0" smtClean="0">
                <a:solidFill>
                  <a:srgbClr val="004CAD"/>
                </a:solidFill>
              </a:rPr>
              <a:t>[Abseher+15]</a:t>
            </a:r>
          </a:p>
          <a:p>
            <a:pPr lvl="2"/>
            <a:r>
              <a:rPr lang="en-US" sz="2400" dirty="0"/>
              <a:t>G</a:t>
            </a:r>
            <a:r>
              <a:rPr lang="en-US" sz="2400" dirty="0" smtClean="0"/>
              <a:t>enerate </a:t>
            </a:r>
            <a:r>
              <a:rPr lang="en-US" sz="2400" b="1" dirty="0"/>
              <a:t>a </a:t>
            </a:r>
            <a:r>
              <a:rPr lang="en-US" sz="2400" b="1" dirty="0" smtClean="0"/>
              <a:t>pool</a:t>
            </a:r>
            <a:r>
              <a:rPr lang="en-US" sz="2400" dirty="0" smtClean="0"/>
              <a:t>, </a:t>
            </a:r>
            <a:r>
              <a:rPr lang="en-US" sz="2400" dirty="0"/>
              <a:t>choose using machine learning </a:t>
            </a:r>
            <a:endParaRPr lang="en-US" sz="2400" dirty="0" smtClean="0"/>
          </a:p>
          <a:p>
            <a:pPr lvl="2"/>
            <a:r>
              <a:rPr lang="en-US" sz="2400" dirty="0"/>
              <a:t>Heuristically </a:t>
            </a:r>
            <a:r>
              <a:rPr lang="en-US" sz="2400" dirty="0" smtClean="0"/>
              <a:t>generated pool, may not contain the best</a:t>
            </a:r>
          </a:p>
          <a:p>
            <a:pPr lvl="2"/>
            <a:endParaRPr lang="en-US" sz="2400" dirty="0"/>
          </a:p>
          <a:p>
            <a:r>
              <a:rPr lang="en-US" sz="3200" dirty="0" smtClean="0"/>
              <a:t>Can we enumerate the TDs with efficiency guarantees?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19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oal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465509" y="1992143"/>
            <a:ext cx="9260981" cy="273155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Problem: Enumerating all TDs of a graph</a:t>
            </a:r>
          </a:p>
          <a:p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 smtClean="0"/>
              <a:t>Complexity guarantees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Effective practical 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535248" y="1024370"/>
            <a:ext cx="707582" cy="1569660"/>
            <a:chOff x="5519750" y="1535811"/>
            <a:chExt cx="707582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5519750" y="1535811"/>
              <a:ext cx="7075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smtClean="0">
                  <a:solidFill>
                    <a:srgbClr val="FF0000"/>
                  </a:solidFill>
                </a:rPr>
                <a:t>?</a:t>
              </a:r>
              <a:endParaRPr lang="en-US" sz="9600" dirty="0">
                <a:solidFill>
                  <a:srgbClr val="FF000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563739" y="2745337"/>
              <a:ext cx="619605" cy="360134"/>
            </a:xfrm>
            <a:custGeom>
              <a:avLst/>
              <a:gdLst>
                <a:gd name="connsiteX0" fmla="*/ 0 w 5412658"/>
                <a:gd name="connsiteY0" fmla="*/ 417358 h 3146004"/>
                <a:gd name="connsiteX1" fmla="*/ 2123768 w 5412658"/>
                <a:gd name="connsiteY1" fmla="*/ 402610 h 3146004"/>
                <a:gd name="connsiteX2" fmla="*/ 2993922 w 5412658"/>
                <a:gd name="connsiteY2" fmla="*/ 3145810 h 3146004"/>
                <a:gd name="connsiteX3" fmla="*/ 3480619 w 5412658"/>
                <a:gd name="connsiteY3" fmla="*/ 255126 h 3146004"/>
                <a:gd name="connsiteX4" fmla="*/ 5412658 w 5412658"/>
                <a:gd name="connsiteY4" fmla="*/ 328868 h 314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2658" h="3146004">
                  <a:moveTo>
                    <a:pt x="0" y="417358"/>
                  </a:moveTo>
                  <a:cubicBezTo>
                    <a:pt x="812390" y="182613"/>
                    <a:pt x="1624781" y="-52132"/>
                    <a:pt x="2123768" y="402610"/>
                  </a:cubicBezTo>
                  <a:cubicBezTo>
                    <a:pt x="2622755" y="857352"/>
                    <a:pt x="2767780" y="3170391"/>
                    <a:pt x="2993922" y="3145810"/>
                  </a:cubicBezTo>
                  <a:cubicBezTo>
                    <a:pt x="3220064" y="3121229"/>
                    <a:pt x="3077496" y="724616"/>
                    <a:pt x="3480619" y="255126"/>
                  </a:cubicBezTo>
                  <a:cubicBezTo>
                    <a:pt x="3883742" y="-214364"/>
                    <a:pt x="4648200" y="57252"/>
                    <a:pt x="5412658" y="328868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7CE-FED4-47E5-8C97-2C2DBDE9632F}" type="slidenum">
              <a:rPr lang="en-US" smtClean="0"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94978" y="2338847"/>
            <a:ext cx="754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17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5|16.9|9.6|1.5|20.7|1.7|7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.7|2.7|33|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.7|2.7|33|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.7|2.7|33|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.7|2.7|33|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5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8|6.6|1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5.7|4.7|1.5|29.1|7.7|7.8|37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5.7|4.7|1.5|29.1|7.7|7.8|37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.7|2.7|33|2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15634</TotalTime>
  <Words>1231</Words>
  <Application>Microsoft Office PowerPoint</Application>
  <PresentationFormat>Widescreen</PresentationFormat>
  <Paragraphs>323</Paragraphs>
  <Slides>26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Chalkboard SE Light</vt:lpstr>
      <vt:lpstr>Helvetica Neue Thin</vt:lpstr>
      <vt:lpstr>Wingdings</vt:lpstr>
      <vt:lpstr>Office Theme</vt:lpstr>
      <vt:lpstr>Efficiently Enumerating Minimal Triangulations</vt:lpstr>
      <vt:lpstr>Tree Decompositions</vt:lpstr>
      <vt:lpstr>Tree Decompositions</vt:lpstr>
      <vt:lpstr>Generate a tree decomposition</vt:lpstr>
      <vt:lpstr>Generate a tree decomposition</vt:lpstr>
      <vt:lpstr>Which TD to use?</vt:lpstr>
      <vt:lpstr>Which TD to use?</vt:lpstr>
      <vt:lpstr>TD enumeration is needed</vt:lpstr>
      <vt:lpstr>Goal</vt:lpstr>
      <vt:lpstr>Which TDs to Generate?</vt:lpstr>
      <vt:lpstr>Goal</vt:lpstr>
      <vt:lpstr>Efficiency of enumeration algorithms</vt:lpstr>
      <vt:lpstr>The main theoretical result</vt:lpstr>
      <vt:lpstr>Goal: Enumerate Proper TDs</vt:lpstr>
      <vt:lpstr>Goal: Enumerate Minimal Triangulations</vt:lpstr>
      <vt:lpstr>Goal: Enumerate Maximal Independent Sets</vt:lpstr>
      <vt:lpstr>The Enumeration Algorithm</vt:lpstr>
      <vt:lpstr>The Algorithm (Enumerating max independent sets)</vt:lpstr>
      <vt:lpstr>Solution Summary</vt:lpstr>
      <vt:lpstr>Experiments</vt:lpstr>
      <vt:lpstr>Experiments</vt:lpstr>
      <vt:lpstr>Experiments</vt:lpstr>
      <vt:lpstr>Future Work</vt:lpstr>
      <vt:lpstr>Polynomial Delay ??</vt:lpstr>
      <vt:lpstr>The Decision Problem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Enumeration of Tree Decompositions</dc:title>
  <dc:creator>Nofar Carmeli</dc:creator>
  <cp:lastModifiedBy>Batya Kenig</cp:lastModifiedBy>
  <cp:revision>322</cp:revision>
  <dcterms:created xsi:type="dcterms:W3CDTF">2016-05-13T06:48:45Z</dcterms:created>
  <dcterms:modified xsi:type="dcterms:W3CDTF">2017-06-05T12:02:54Z</dcterms:modified>
</cp:coreProperties>
</file>